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1" autoAdjust="0"/>
    <p:restoredTop sz="94660"/>
  </p:normalViewPr>
  <p:slideViewPr>
    <p:cSldViewPr snapToGrid="0">
      <p:cViewPr>
        <p:scale>
          <a:sx n="90" d="100"/>
          <a:sy n="90" d="100"/>
        </p:scale>
        <p:origin x="398" y="-1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089BC4-D595-46D1-877F-7C2F3B7CE5B0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F19E005A-0CFE-4F21-B823-D75E62BF0281}">
      <dgm:prSet phldrT="[Text]" custT="1"/>
      <dgm:spPr/>
      <dgm:t>
        <a:bodyPr/>
        <a:lstStyle/>
        <a:p>
          <a:r>
            <a:rPr lang="en-GB" sz="500" dirty="0"/>
            <a:t>753 BCE – Legends say that on the 21st of April, Romulus and Remus founded the city of Rome. </a:t>
          </a:r>
        </a:p>
      </dgm:t>
    </dgm:pt>
    <dgm:pt modelId="{F2857715-EF8A-4E9A-92D7-5011FF5C6546}" type="parTrans" cxnId="{F0B91FF8-C72E-4791-9825-8E3DDDB9EC64}">
      <dgm:prSet/>
      <dgm:spPr/>
      <dgm:t>
        <a:bodyPr/>
        <a:lstStyle/>
        <a:p>
          <a:endParaRPr lang="en-GB"/>
        </a:p>
      </dgm:t>
    </dgm:pt>
    <dgm:pt modelId="{A9D30F0B-11C7-420D-B234-254AA5849A9D}" type="sibTrans" cxnId="{F0B91FF8-C72E-4791-9825-8E3DDDB9EC64}">
      <dgm:prSet/>
      <dgm:spPr/>
      <dgm:t>
        <a:bodyPr/>
        <a:lstStyle/>
        <a:p>
          <a:endParaRPr lang="en-GB"/>
        </a:p>
      </dgm:t>
    </dgm:pt>
    <dgm:pt modelId="{7BF57D8B-B330-4C7F-872C-1FA4B2CF9CDE}">
      <dgm:prSet phldrT="[Text]" custT="1"/>
      <dgm:spPr/>
      <dgm:t>
        <a:bodyPr/>
        <a:lstStyle/>
        <a:p>
          <a:r>
            <a:rPr lang="en-GB" sz="500" dirty="0"/>
            <a:t>509 BCE – After the end of the 7 kings. Rome becomes a republic in which it is ruled by senators and contains a constitution. </a:t>
          </a:r>
        </a:p>
      </dgm:t>
    </dgm:pt>
    <dgm:pt modelId="{2CDAE354-1C34-4111-9349-C03544F1E435}" type="parTrans" cxnId="{085E24C1-385F-47AB-9BC8-640721268DFA}">
      <dgm:prSet/>
      <dgm:spPr/>
      <dgm:t>
        <a:bodyPr/>
        <a:lstStyle/>
        <a:p>
          <a:endParaRPr lang="en-GB"/>
        </a:p>
      </dgm:t>
    </dgm:pt>
    <dgm:pt modelId="{AB5E7363-191A-4D62-9B66-64AE3F2E89E5}" type="sibTrans" cxnId="{085E24C1-385F-47AB-9BC8-640721268DFA}">
      <dgm:prSet/>
      <dgm:spPr/>
      <dgm:t>
        <a:bodyPr/>
        <a:lstStyle/>
        <a:p>
          <a:endParaRPr lang="en-GB"/>
        </a:p>
      </dgm:t>
    </dgm:pt>
    <dgm:pt modelId="{F43DC9BF-F18E-419E-95E4-1291146F043D}">
      <dgm:prSet phldrT="[Text]" custT="1"/>
      <dgm:spPr/>
      <dgm:t>
        <a:bodyPr/>
        <a:lstStyle/>
        <a:p>
          <a:r>
            <a:rPr lang="en-GB" sz="500" dirty="0"/>
            <a:t>501 BCE – Potential Sabine invasion, the Senate passed a ‘</a:t>
          </a:r>
          <a:r>
            <a:rPr lang="en-GB" sz="500" dirty="0" err="1"/>
            <a:t>senatus</a:t>
          </a:r>
          <a:r>
            <a:rPr lang="en-GB" sz="500" dirty="0"/>
            <a:t> consultum’. Allowing the consuls to appoint a dictator during national emergencies. </a:t>
          </a:r>
        </a:p>
      </dgm:t>
    </dgm:pt>
    <dgm:pt modelId="{2F9F7DED-5456-4C86-AB64-C9E9AD1D40B9}" type="parTrans" cxnId="{B2A991AD-D7BD-40C3-ABA7-9CE8DDD5D46F}">
      <dgm:prSet/>
      <dgm:spPr/>
      <dgm:t>
        <a:bodyPr/>
        <a:lstStyle/>
        <a:p>
          <a:endParaRPr lang="en-GB"/>
        </a:p>
      </dgm:t>
    </dgm:pt>
    <dgm:pt modelId="{DCAD4AA9-55B0-4384-8AC9-5D8F178B65C6}" type="sibTrans" cxnId="{B2A991AD-D7BD-40C3-ABA7-9CE8DDD5D46F}">
      <dgm:prSet/>
      <dgm:spPr/>
      <dgm:t>
        <a:bodyPr/>
        <a:lstStyle/>
        <a:p>
          <a:endParaRPr lang="en-GB"/>
        </a:p>
      </dgm:t>
    </dgm:pt>
    <dgm:pt modelId="{BA146781-0EFE-4E55-887F-8593E3AE0017}">
      <dgm:prSet phldrT="[Text]" custT="1"/>
      <dgm:spPr/>
      <dgm:t>
        <a:bodyPr/>
        <a:lstStyle/>
        <a:p>
          <a:r>
            <a:rPr lang="en-GB" sz="500" dirty="0"/>
            <a:t>494 BCE – First ‘secession </a:t>
          </a:r>
          <a:r>
            <a:rPr lang="en-GB" sz="500" dirty="0" err="1"/>
            <a:t>plebis</a:t>
          </a:r>
          <a:r>
            <a:rPr lang="en-GB" sz="500" dirty="0"/>
            <a:t>’. Commoners wanted more rights and say in issues of government.</a:t>
          </a:r>
        </a:p>
      </dgm:t>
    </dgm:pt>
    <dgm:pt modelId="{7C612B4B-6DFB-455F-8DB4-DCA9DDDB8C62}" type="parTrans" cxnId="{1F38D924-8CE6-4C3A-A9AD-356969B11198}">
      <dgm:prSet/>
      <dgm:spPr/>
      <dgm:t>
        <a:bodyPr/>
        <a:lstStyle/>
        <a:p>
          <a:endParaRPr lang="en-GB"/>
        </a:p>
      </dgm:t>
    </dgm:pt>
    <dgm:pt modelId="{A45F9AB7-6D32-448E-A861-410EFD280C32}" type="sibTrans" cxnId="{1F38D924-8CE6-4C3A-A9AD-356969B11198}">
      <dgm:prSet/>
      <dgm:spPr/>
      <dgm:t>
        <a:bodyPr/>
        <a:lstStyle/>
        <a:p>
          <a:endParaRPr lang="en-GB"/>
        </a:p>
      </dgm:t>
    </dgm:pt>
    <dgm:pt modelId="{9D7D651B-F87F-4B0A-9F36-387D0F43892A}">
      <dgm:prSet phldrT="[Text]" custT="1"/>
      <dgm:spPr/>
      <dgm:t>
        <a:bodyPr/>
        <a:lstStyle/>
        <a:p>
          <a:r>
            <a:rPr lang="en-GB" sz="500" dirty="0"/>
            <a:t>471 BCE – Plebeian council reorganized. </a:t>
          </a:r>
        </a:p>
      </dgm:t>
    </dgm:pt>
    <dgm:pt modelId="{13D80DF2-6520-4409-BA27-EAEEE715F660}" type="parTrans" cxnId="{820E174D-9E67-446A-BD4E-94DFD65885CF}">
      <dgm:prSet/>
      <dgm:spPr/>
      <dgm:t>
        <a:bodyPr/>
        <a:lstStyle/>
        <a:p>
          <a:endParaRPr lang="en-GB"/>
        </a:p>
      </dgm:t>
    </dgm:pt>
    <dgm:pt modelId="{0FEC76E6-C21A-421E-8EBA-C43F56077FED}" type="sibTrans" cxnId="{820E174D-9E67-446A-BD4E-94DFD65885CF}">
      <dgm:prSet/>
      <dgm:spPr/>
      <dgm:t>
        <a:bodyPr/>
        <a:lstStyle/>
        <a:p>
          <a:endParaRPr lang="en-GB"/>
        </a:p>
      </dgm:t>
    </dgm:pt>
    <dgm:pt modelId="{162D598A-9975-4605-918F-ED9739B7082E}">
      <dgm:prSet phldrT="[Text]" custT="1"/>
      <dgm:spPr/>
      <dgm:t>
        <a:bodyPr/>
        <a:lstStyle/>
        <a:p>
          <a:r>
            <a:rPr lang="en-GB" sz="500" dirty="0"/>
            <a:t>396 BCE – Roman Soldiers started earning a salary. </a:t>
          </a:r>
        </a:p>
      </dgm:t>
    </dgm:pt>
    <dgm:pt modelId="{0C386DCC-DDDA-46A5-A914-65E0B14CE730}" type="parTrans" cxnId="{485B28C3-7F56-46C8-BAF1-CA5B2519B3B5}">
      <dgm:prSet/>
      <dgm:spPr/>
      <dgm:t>
        <a:bodyPr/>
        <a:lstStyle/>
        <a:p>
          <a:endParaRPr lang="en-GB"/>
        </a:p>
      </dgm:t>
    </dgm:pt>
    <dgm:pt modelId="{917AF669-C288-4342-BA4A-E1E1F298B31B}" type="sibTrans" cxnId="{485B28C3-7F56-46C8-BAF1-CA5B2519B3B5}">
      <dgm:prSet/>
      <dgm:spPr/>
      <dgm:t>
        <a:bodyPr/>
        <a:lstStyle/>
        <a:p>
          <a:endParaRPr lang="en-GB"/>
        </a:p>
      </dgm:t>
    </dgm:pt>
    <dgm:pt modelId="{E5E54EC3-BC6F-48D7-893B-C7909178AD72}">
      <dgm:prSet phldrT="[Text]" custT="1"/>
      <dgm:spPr/>
      <dgm:t>
        <a:bodyPr/>
        <a:lstStyle/>
        <a:p>
          <a:r>
            <a:rPr lang="en-GB" sz="500" dirty="0"/>
            <a:t>390 BCE – </a:t>
          </a:r>
          <a:r>
            <a:rPr lang="en-GB" sz="500" dirty="0" err="1"/>
            <a:t>Batlle</a:t>
          </a:r>
          <a:r>
            <a:rPr lang="en-GB" sz="500" dirty="0"/>
            <a:t> of the </a:t>
          </a:r>
          <a:r>
            <a:rPr lang="en-GB" sz="500" dirty="0" err="1"/>
            <a:t>Allia</a:t>
          </a:r>
          <a:r>
            <a:rPr lang="en-GB" sz="500" dirty="0"/>
            <a:t>, Roman force routed. </a:t>
          </a:r>
        </a:p>
      </dgm:t>
    </dgm:pt>
    <dgm:pt modelId="{C25DBAD9-1A7A-4134-B814-A3FDC6754DCF}" type="parTrans" cxnId="{CE863907-5FC9-4A89-AC9F-2F40D42BBBE4}">
      <dgm:prSet/>
      <dgm:spPr/>
      <dgm:t>
        <a:bodyPr/>
        <a:lstStyle/>
        <a:p>
          <a:endParaRPr lang="en-GB"/>
        </a:p>
      </dgm:t>
    </dgm:pt>
    <dgm:pt modelId="{C2355C5C-2203-4265-B054-A1752BAD153B}" type="sibTrans" cxnId="{CE863907-5FC9-4A89-AC9F-2F40D42BBBE4}">
      <dgm:prSet/>
      <dgm:spPr/>
      <dgm:t>
        <a:bodyPr/>
        <a:lstStyle/>
        <a:p>
          <a:endParaRPr lang="en-GB"/>
        </a:p>
      </dgm:t>
    </dgm:pt>
    <dgm:pt modelId="{03E34BFF-1F03-4CA2-956B-C693EF20E34A}">
      <dgm:prSet phldrT="[Text]" custT="1"/>
      <dgm:spPr/>
      <dgm:t>
        <a:bodyPr/>
        <a:lstStyle/>
        <a:p>
          <a:r>
            <a:rPr lang="en-GB" sz="500" dirty="0"/>
            <a:t>351 BCE – First </a:t>
          </a:r>
          <a:r>
            <a:rPr lang="en-GB" sz="500" dirty="0" err="1"/>
            <a:t>Plebian</a:t>
          </a:r>
          <a:r>
            <a:rPr lang="en-GB" sz="500" dirty="0"/>
            <a:t> Dictator/censor </a:t>
          </a:r>
        </a:p>
      </dgm:t>
    </dgm:pt>
    <dgm:pt modelId="{26550BFE-2BF2-4B29-B2C8-4B198954601D}" type="parTrans" cxnId="{E045DF0D-CB4F-4C98-A6FA-4333BB2273F3}">
      <dgm:prSet/>
      <dgm:spPr/>
      <dgm:t>
        <a:bodyPr/>
        <a:lstStyle/>
        <a:p>
          <a:endParaRPr lang="en-GB"/>
        </a:p>
      </dgm:t>
    </dgm:pt>
    <dgm:pt modelId="{A876254A-D275-42A1-89D0-17AAC16894E9}" type="sibTrans" cxnId="{E045DF0D-CB4F-4C98-A6FA-4333BB2273F3}">
      <dgm:prSet/>
      <dgm:spPr/>
      <dgm:t>
        <a:bodyPr/>
        <a:lstStyle/>
        <a:p>
          <a:endParaRPr lang="en-GB"/>
        </a:p>
      </dgm:t>
    </dgm:pt>
    <dgm:pt modelId="{FA5D5124-4DF2-4B17-8054-CA1C2B1F28E8}">
      <dgm:prSet phldrT="[Text]" custT="1"/>
      <dgm:spPr/>
      <dgm:t>
        <a:bodyPr/>
        <a:lstStyle/>
        <a:p>
          <a:r>
            <a:rPr lang="en-GB" sz="500" dirty="0"/>
            <a:t>340 BCE – Latin War, Latin League.</a:t>
          </a:r>
        </a:p>
      </dgm:t>
    </dgm:pt>
    <dgm:pt modelId="{15C687E5-A9F8-446C-A53B-677EC6029B5F}" type="parTrans" cxnId="{B3B3211C-8069-4F00-80BF-DB11313797B9}">
      <dgm:prSet/>
      <dgm:spPr/>
      <dgm:t>
        <a:bodyPr/>
        <a:lstStyle/>
        <a:p>
          <a:endParaRPr lang="en-GB"/>
        </a:p>
      </dgm:t>
    </dgm:pt>
    <dgm:pt modelId="{6E45198D-475F-41B3-8F66-01C78C998520}" type="sibTrans" cxnId="{B3B3211C-8069-4F00-80BF-DB11313797B9}">
      <dgm:prSet/>
      <dgm:spPr/>
      <dgm:t>
        <a:bodyPr/>
        <a:lstStyle/>
        <a:p>
          <a:endParaRPr lang="en-GB"/>
        </a:p>
      </dgm:t>
    </dgm:pt>
    <dgm:pt modelId="{4F998070-D4D0-4900-AE04-D45775A759A7}">
      <dgm:prSet phldrT="[Text]" custT="1"/>
      <dgm:spPr/>
      <dgm:t>
        <a:bodyPr/>
        <a:lstStyle/>
        <a:p>
          <a:r>
            <a:rPr lang="en-GB" sz="500" dirty="0"/>
            <a:t>297 BCE – Battle of </a:t>
          </a:r>
          <a:r>
            <a:rPr lang="en-GB" sz="500" dirty="0" err="1"/>
            <a:t>Tifernum</a:t>
          </a:r>
          <a:r>
            <a:rPr lang="en-GB" sz="500" dirty="0"/>
            <a:t>, A Roman Legion defeated a superior Samnite force. </a:t>
          </a:r>
        </a:p>
      </dgm:t>
    </dgm:pt>
    <dgm:pt modelId="{5D019D8C-FD70-4605-92B8-7CB792A8EA80}" type="parTrans" cxnId="{464FFEAE-45C7-4D67-B428-710C984EDA2B}">
      <dgm:prSet/>
      <dgm:spPr/>
      <dgm:t>
        <a:bodyPr/>
        <a:lstStyle/>
        <a:p>
          <a:endParaRPr lang="en-GB"/>
        </a:p>
      </dgm:t>
    </dgm:pt>
    <dgm:pt modelId="{8E328D99-BEB8-438A-9A5B-FD7546789241}" type="sibTrans" cxnId="{464FFEAE-45C7-4D67-B428-710C984EDA2B}">
      <dgm:prSet/>
      <dgm:spPr/>
      <dgm:t>
        <a:bodyPr/>
        <a:lstStyle/>
        <a:p>
          <a:endParaRPr lang="en-GB"/>
        </a:p>
      </dgm:t>
    </dgm:pt>
    <dgm:pt modelId="{14C323F4-6D7E-40AB-BD64-CC2CDC5DDA2F}">
      <dgm:prSet phldrT="[Text]" custT="1"/>
      <dgm:spPr/>
      <dgm:t>
        <a:bodyPr/>
        <a:lstStyle/>
        <a:p>
          <a:r>
            <a:rPr lang="en-GB" sz="500" dirty="0"/>
            <a:t>241 to 201 BCE – Rome fights in many different wars, winning a majority and the conditions of peace are enforced on Carthage.</a:t>
          </a:r>
        </a:p>
      </dgm:t>
    </dgm:pt>
    <dgm:pt modelId="{4F0CC138-8069-4019-B809-0AD2E0BDB92B}" type="parTrans" cxnId="{A4D253BC-DF2A-4B76-8593-B9F3AECF9FD3}">
      <dgm:prSet/>
      <dgm:spPr/>
      <dgm:t>
        <a:bodyPr/>
        <a:lstStyle/>
        <a:p>
          <a:endParaRPr lang="en-GB"/>
        </a:p>
      </dgm:t>
    </dgm:pt>
    <dgm:pt modelId="{E0E902A9-411E-4DE6-B3DA-03E66AABCCB5}" type="sibTrans" cxnId="{A4D253BC-DF2A-4B76-8593-B9F3AECF9FD3}">
      <dgm:prSet/>
      <dgm:spPr/>
      <dgm:t>
        <a:bodyPr/>
        <a:lstStyle/>
        <a:p>
          <a:endParaRPr lang="en-GB"/>
        </a:p>
      </dgm:t>
    </dgm:pt>
    <dgm:pt modelId="{13D57ADC-F684-4252-BD2C-35363B0E461C}">
      <dgm:prSet phldrT="[Text]" custT="1"/>
      <dgm:spPr/>
      <dgm:t>
        <a:bodyPr/>
        <a:lstStyle/>
        <a:p>
          <a:r>
            <a:rPr lang="en-GB" sz="500" dirty="0"/>
            <a:t>107 BCE – Gaius Marius Elected as consul. Reforms the military, established a standing army and recruited non-land owners. </a:t>
          </a:r>
        </a:p>
      </dgm:t>
    </dgm:pt>
    <dgm:pt modelId="{C5B7DFA9-9AFF-42A7-8FB7-D808019B92CD}" type="parTrans" cxnId="{C403C7A4-C44D-4247-BAE1-9DE47B356AC8}">
      <dgm:prSet/>
      <dgm:spPr/>
      <dgm:t>
        <a:bodyPr/>
        <a:lstStyle/>
        <a:p>
          <a:endParaRPr lang="en-GB"/>
        </a:p>
      </dgm:t>
    </dgm:pt>
    <dgm:pt modelId="{DF5028CD-3FE8-4D5F-A1C9-7E66961C3FDC}" type="sibTrans" cxnId="{C403C7A4-C44D-4247-BAE1-9DE47B356AC8}">
      <dgm:prSet/>
      <dgm:spPr/>
      <dgm:t>
        <a:bodyPr/>
        <a:lstStyle/>
        <a:p>
          <a:endParaRPr lang="en-GB"/>
        </a:p>
      </dgm:t>
    </dgm:pt>
    <dgm:pt modelId="{1F147814-A055-406F-8EEC-C6F91AC1A2ED}">
      <dgm:prSet phldrT="[Text]" custT="1"/>
      <dgm:spPr/>
      <dgm:t>
        <a:bodyPr/>
        <a:lstStyle/>
        <a:p>
          <a:r>
            <a:rPr lang="en-GB" sz="500" dirty="0"/>
            <a:t>91 BCE – Social War. </a:t>
          </a:r>
          <a:r>
            <a:rPr lang="en-GB" sz="500" dirty="0" err="1"/>
            <a:t>Marsi</a:t>
          </a:r>
          <a:r>
            <a:rPr lang="en-GB" sz="500" dirty="0"/>
            <a:t>, the </a:t>
          </a:r>
          <a:r>
            <a:rPr lang="en-GB" sz="500" dirty="0" err="1"/>
            <a:t>Paeligni</a:t>
          </a:r>
          <a:r>
            <a:rPr lang="en-GB" sz="500" dirty="0"/>
            <a:t>, </a:t>
          </a:r>
          <a:r>
            <a:rPr lang="en-GB" sz="500" dirty="0" err="1"/>
            <a:t>Vestini</a:t>
          </a:r>
          <a:r>
            <a:rPr lang="en-GB" sz="500" dirty="0"/>
            <a:t>, </a:t>
          </a:r>
          <a:r>
            <a:rPr lang="en-GB" sz="500" dirty="0" err="1"/>
            <a:t>Marrucini</a:t>
          </a:r>
          <a:r>
            <a:rPr lang="en-GB" sz="500" dirty="0"/>
            <a:t>, </a:t>
          </a:r>
          <a:r>
            <a:rPr lang="en-GB" sz="500" dirty="0" err="1"/>
            <a:t>Picentes</a:t>
          </a:r>
          <a:r>
            <a:rPr lang="en-GB" sz="500" dirty="0"/>
            <a:t>, </a:t>
          </a:r>
          <a:r>
            <a:rPr lang="en-GB" sz="500" dirty="0" err="1"/>
            <a:t>Frentani</a:t>
          </a:r>
          <a:r>
            <a:rPr lang="en-GB" sz="500" dirty="0"/>
            <a:t>, </a:t>
          </a:r>
          <a:r>
            <a:rPr lang="en-GB" sz="500" dirty="0" err="1"/>
            <a:t>Hipini</a:t>
          </a:r>
          <a:r>
            <a:rPr lang="en-GB" sz="500" dirty="0"/>
            <a:t>, </a:t>
          </a:r>
          <a:r>
            <a:rPr lang="en-GB" sz="500" dirty="0" err="1"/>
            <a:t>Lapyges</a:t>
          </a:r>
          <a:r>
            <a:rPr lang="en-GB" sz="500" dirty="0"/>
            <a:t>, Pompeii, </a:t>
          </a:r>
          <a:r>
            <a:rPr lang="en-GB" sz="500" dirty="0" err="1"/>
            <a:t>Venosa</a:t>
          </a:r>
          <a:r>
            <a:rPr lang="en-GB" sz="500" dirty="0"/>
            <a:t>, Lucania and Samnium rebelled against the roman capital.</a:t>
          </a:r>
        </a:p>
      </dgm:t>
    </dgm:pt>
    <dgm:pt modelId="{906A9328-9F55-4FBE-A728-3010A9CDEB0F}" type="parTrans" cxnId="{F9C88FBC-E500-4718-B3B3-84B35E2B16B2}">
      <dgm:prSet/>
      <dgm:spPr/>
      <dgm:t>
        <a:bodyPr/>
        <a:lstStyle/>
        <a:p>
          <a:endParaRPr lang="en-GB"/>
        </a:p>
      </dgm:t>
    </dgm:pt>
    <dgm:pt modelId="{8F76FF2A-4221-4246-9755-00508E376F3D}" type="sibTrans" cxnId="{F9C88FBC-E500-4718-B3B3-84B35E2B16B2}">
      <dgm:prSet/>
      <dgm:spPr/>
      <dgm:t>
        <a:bodyPr/>
        <a:lstStyle/>
        <a:p>
          <a:endParaRPr lang="en-GB"/>
        </a:p>
      </dgm:t>
    </dgm:pt>
    <dgm:pt modelId="{7783296A-16EF-48C9-A608-5E79C2349A9A}">
      <dgm:prSet phldrT="[Text]" custT="1"/>
      <dgm:spPr/>
      <dgm:t>
        <a:bodyPr/>
        <a:lstStyle/>
        <a:p>
          <a:r>
            <a:rPr lang="en-GB" sz="500" dirty="0"/>
            <a:t>60 BCE - </a:t>
          </a:r>
          <a:r>
            <a:rPr lang="en-GB" sz="500" dirty="0" err="1"/>
            <a:t>Gnaeus</a:t>
          </a:r>
          <a:r>
            <a:rPr lang="en-GB" sz="500" dirty="0"/>
            <a:t> Pompey joined the First </a:t>
          </a:r>
          <a:r>
            <a:rPr lang="en-GB" sz="500" dirty="0" err="1"/>
            <a:t>Tiumvirate</a:t>
          </a:r>
          <a:r>
            <a:rPr lang="en-GB" sz="500" dirty="0"/>
            <a:t>, with Julius Caesar and </a:t>
          </a:r>
          <a:r>
            <a:rPr lang="en-GB" sz="500" dirty="0" err="1"/>
            <a:t>Licinius</a:t>
          </a:r>
          <a:r>
            <a:rPr lang="en-GB" sz="500" dirty="0"/>
            <a:t> Crassus.</a:t>
          </a:r>
        </a:p>
      </dgm:t>
    </dgm:pt>
    <dgm:pt modelId="{DF4FB333-379F-4A74-9C6D-B8CB0BC30C91}" type="parTrans" cxnId="{ADF6A876-5B6C-4AF3-9434-2FF22E641EC2}">
      <dgm:prSet/>
      <dgm:spPr/>
      <dgm:t>
        <a:bodyPr/>
        <a:lstStyle/>
        <a:p>
          <a:endParaRPr lang="en-GB"/>
        </a:p>
      </dgm:t>
    </dgm:pt>
    <dgm:pt modelId="{9FBEEB56-C530-48EF-8B4E-649D211A1E82}" type="sibTrans" cxnId="{ADF6A876-5B6C-4AF3-9434-2FF22E641EC2}">
      <dgm:prSet/>
      <dgm:spPr/>
      <dgm:t>
        <a:bodyPr/>
        <a:lstStyle/>
        <a:p>
          <a:endParaRPr lang="en-GB"/>
        </a:p>
      </dgm:t>
    </dgm:pt>
    <dgm:pt modelId="{DC96D3C7-1DC8-437E-AC11-7EBFED80DB0D}">
      <dgm:prSet phldrT="[Text]" custT="1"/>
      <dgm:spPr/>
      <dgm:t>
        <a:bodyPr/>
        <a:lstStyle/>
        <a:p>
          <a:r>
            <a:rPr lang="en-GB" sz="500" dirty="0"/>
            <a:t>59 BCE – Julius Caesar becomes a Consul.</a:t>
          </a:r>
        </a:p>
      </dgm:t>
    </dgm:pt>
    <dgm:pt modelId="{A54F4DDF-E784-4377-9D21-CD78AAEF8765}" type="parTrans" cxnId="{38BE230F-6D5F-48FA-9DE0-7E4AD65A54B0}">
      <dgm:prSet/>
      <dgm:spPr/>
      <dgm:t>
        <a:bodyPr/>
        <a:lstStyle/>
        <a:p>
          <a:endParaRPr lang="en-GB"/>
        </a:p>
      </dgm:t>
    </dgm:pt>
    <dgm:pt modelId="{D9DC9BBA-9AC9-4E93-B766-B5A0624AAEE7}" type="sibTrans" cxnId="{38BE230F-6D5F-48FA-9DE0-7E4AD65A54B0}">
      <dgm:prSet/>
      <dgm:spPr/>
      <dgm:t>
        <a:bodyPr/>
        <a:lstStyle/>
        <a:p>
          <a:endParaRPr lang="en-GB"/>
        </a:p>
      </dgm:t>
    </dgm:pt>
    <dgm:pt modelId="{5A0F7245-E931-4524-8036-D2431B6174B9}">
      <dgm:prSet phldrT="[Text]" custT="1"/>
      <dgm:spPr/>
      <dgm:t>
        <a:bodyPr/>
        <a:lstStyle/>
        <a:p>
          <a:r>
            <a:rPr lang="en-GB" sz="500" dirty="0"/>
            <a:t>15</a:t>
          </a:r>
          <a:r>
            <a:rPr lang="en-GB" sz="500" baseline="30000" dirty="0"/>
            <a:t>th</a:t>
          </a:r>
          <a:r>
            <a:rPr lang="en-GB" sz="500" dirty="0"/>
            <a:t> March 44 BCE – Julius Caesar assassinated in the Pompeian Theatre. He was killed by his own senators. </a:t>
          </a:r>
        </a:p>
      </dgm:t>
    </dgm:pt>
    <dgm:pt modelId="{6ED57419-3BE8-4A5A-8250-07CD9F732278}" type="parTrans" cxnId="{7B17B389-B4CF-487F-A01A-446032C3406F}">
      <dgm:prSet/>
      <dgm:spPr/>
      <dgm:t>
        <a:bodyPr/>
        <a:lstStyle/>
        <a:p>
          <a:endParaRPr lang="en-GB"/>
        </a:p>
      </dgm:t>
    </dgm:pt>
    <dgm:pt modelId="{00856C8F-1B1B-42E9-89E4-3013B5EE6B2E}" type="sibTrans" cxnId="{7B17B389-B4CF-487F-A01A-446032C3406F}">
      <dgm:prSet/>
      <dgm:spPr/>
      <dgm:t>
        <a:bodyPr/>
        <a:lstStyle/>
        <a:p>
          <a:endParaRPr lang="en-GB"/>
        </a:p>
      </dgm:t>
    </dgm:pt>
    <dgm:pt modelId="{DF526402-EFDB-4DC8-8167-31B4464E7307}">
      <dgm:prSet phldrT="[Text]" custT="1"/>
      <dgm:spPr/>
      <dgm:t>
        <a:bodyPr/>
        <a:lstStyle/>
        <a:p>
          <a:r>
            <a:rPr lang="en-GB" sz="500" dirty="0"/>
            <a:t>31 BCE – </a:t>
          </a:r>
          <a:r>
            <a:rPr lang="en-GB" sz="500" dirty="0" err="1"/>
            <a:t>Batttle</a:t>
          </a:r>
          <a:r>
            <a:rPr lang="en-GB" sz="500" dirty="0"/>
            <a:t> of Actium, Augustus Loyalists defeat Antony and  Cleopatra, in a naval battle. </a:t>
          </a:r>
        </a:p>
      </dgm:t>
    </dgm:pt>
    <dgm:pt modelId="{3E6C5F1B-11B8-421B-AD9C-2EF48C27E018}" type="parTrans" cxnId="{2436C5B2-08F6-400B-B637-C43A284B3FD0}">
      <dgm:prSet/>
      <dgm:spPr/>
      <dgm:t>
        <a:bodyPr/>
        <a:lstStyle/>
        <a:p>
          <a:endParaRPr lang="en-GB"/>
        </a:p>
      </dgm:t>
    </dgm:pt>
    <dgm:pt modelId="{E7573B08-E49F-4702-A72D-DB5BF21311C8}" type="sibTrans" cxnId="{2436C5B2-08F6-400B-B637-C43A284B3FD0}">
      <dgm:prSet/>
      <dgm:spPr/>
      <dgm:t>
        <a:bodyPr/>
        <a:lstStyle/>
        <a:p>
          <a:endParaRPr lang="en-GB"/>
        </a:p>
      </dgm:t>
    </dgm:pt>
    <dgm:pt modelId="{2C467E72-1E11-4D06-BCD0-B7119CC70477}">
      <dgm:prSet phldrT="[Text]" custT="1"/>
      <dgm:spPr/>
      <dgm:t>
        <a:bodyPr/>
        <a:lstStyle/>
        <a:p>
          <a:r>
            <a:rPr lang="en-GB" sz="500" dirty="0"/>
            <a:t>19</a:t>
          </a:r>
          <a:r>
            <a:rPr lang="en-GB" sz="500" baseline="30000" dirty="0"/>
            <a:t>th</a:t>
          </a:r>
          <a:r>
            <a:rPr lang="en-GB" sz="500" dirty="0"/>
            <a:t> August 14 CE -  Augustus the First Emperor, dies.</a:t>
          </a:r>
        </a:p>
      </dgm:t>
    </dgm:pt>
    <dgm:pt modelId="{1C4CDE23-1CF3-4C3F-B7F8-7C9732DC579C}" type="parTrans" cxnId="{27EC76CA-8111-4B3E-92C5-6126896C5ECF}">
      <dgm:prSet/>
      <dgm:spPr/>
      <dgm:t>
        <a:bodyPr/>
        <a:lstStyle/>
        <a:p>
          <a:endParaRPr lang="en-GB"/>
        </a:p>
      </dgm:t>
    </dgm:pt>
    <dgm:pt modelId="{5A908D2A-8C5C-4500-B11F-56C8C3E6A414}" type="sibTrans" cxnId="{27EC76CA-8111-4B3E-92C5-6126896C5ECF}">
      <dgm:prSet/>
      <dgm:spPr/>
      <dgm:t>
        <a:bodyPr/>
        <a:lstStyle/>
        <a:p>
          <a:endParaRPr lang="en-GB"/>
        </a:p>
      </dgm:t>
    </dgm:pt>
    <dgm:pt modelId="{5F692F47-76B2-40BD-A5E3-F5AC9F6C0100}">
      <dgm:prSet phldrT="[Text]" custT="1"/>
      <dgm:spPr/>
      <dgm:t>
        <a:bodyPr/>
        <a:lstStyle/>
        <a:p>
          <a:r>
            <a:rPr lang="en-GB" sz="500" dirty="0"/>
            <a:t>80 CE – The Colosseum was Completed. </a:t>
          </a:r>
        </a:p>
      </dgm:t>
    </dgm:pt>
    <dgm:pt modelId="{1B1035F6-F28E-473A-898F-C800A020C2C9}" type="parTrans" cxnId="{B55B294B-AC70-4FED-AF97-D4C9B1EAF2CD}">
      <dgm:prSet/>
      <dgm:spPr/>
      <dgm:t>
        <a:bodyPr/>
        <a:lstStyle/>
        <a:p>
          <a:endParaRPr lang="en-GB"/>
        </a:p>
      </dgm:t>
    </dgm:pt>
    <dgm:pt modelId="{772861CD-551B-4566-B301-4532ED4422A3}" type="sibTrans" cxnId="{B55B294B-AC70-4FED-AF97-D4C9B1EAF2CD}">
      <dgm:prSet/>
      <dgm:spPr/>
      <dgm:t>
        <a:bodyPr/>
        <a:lstStyle/>
        <a:p>
          <a:endParaRPr lang="en-GB"/>
        </a:p>
      </dgm:t>
    </dgm:pt>
    <dgm:pt modelId="{85D30BA5-AA50-44E7-BB8B-41290D5AE4E2}">
      <dgm:prSet phldrT="[Text]" custT="1"/>
      <dgm:spPr/>
      <dgm:t>
        <a:bodyPr/>
        <a:lstStyle/>
        <a:p>
          <a:r>
            <a:rPr lang="en-GB" sz="500" dirty="0"/>
            <a:t>338 BCE – Rome beats Latin League Armies</a:t>
          </a:r>
        </a:p>
      </dgm:t>
    </dgm:pt>
    <dgm:pt modelId="{BF695BB6-6DA9-4DC6-8B3D-A19FCFFAB1BD}" type="parTrans" cxnId="{97E8CAE1-A6A7-428B-8FB2-7EEADA6A61F8}">
      <dgm:prSet/>
      <dgm:spPr/>
      <dgm:t>
        <a:bodyPr/>
        <a:lstStyle/>
        <a:p>
          <a:endParaRPr lang="en-GB"/>
        </a:p>
      </dgm:t>
    </dgm:pt>
    <dgm:pt modelId="{DF31069C-C1A6-499E-BEBA-37E7F134B6A4}" type="sibTrans" cxnId="{97E8CAE1-A6A7-428B-8FB2-7EEADA6A61F8}">
      <dgm:prSet/>
      <dgm:spPr/>
      <dgm:t>
        <a:bodyPr/>
        <a:lstStyle/>
        <a:p>
          <a:endParaRPr lang="en-GB"/>
        </a:p>
      </dgm:t>
    </dgm:pt>
    <dgm:pt modelId="{A5B7B2E9-18CF-43A2-B9E6-369A5F81752E}">
      <dgm:prSet phldrT="[Text]" custT="1"/>
      <dgm:spPr/>
      <dgm:t>
        <a:bodyPr/>
        <a:lstStyle/>
        <a:p>
          <a:r>
            <a:rPr lang="en-GB" sz="500" dirty="0"/>
            <a:t>293 BCE – Battle of </a:t>
          </a:r>
          <a:r>
            <a:rPr lang="en-GB" sz="500" dirty="0" err="1"/>
            <a:t>Aquilonia</a:t>
          </a:r>
          <a:r>
            <a:rPr lang="en-GB" sz="500" dirty="0"/>
            <a:t>, Roman Army destroyed large portion of Samnite forces. </a:t>
          </a:r>
        </a:p>
      </dgm:t>
    </dgm:pt>
    <dgm:pt modelId="{1DCBA40C-20F5-44E2-898E-60CBF6BEAA01}" type="parTrans" cxnId="{3732A07B-ECDE-4D66-9591-004D09EC3FBF}">
      <dgm:prSet/>
      <dgm:spPr/>
      <dgm:t>
        <a:bodyPr/>
        <a:lstStyle/>
        <a:p>
          <a:endParaRPr lang="en-GB"/>
        </a:p>
      </dgm:t>
    </dgm:pt>
    <dgm:pt modelId="{757F6389-9C3C-479E-95D3-4A4A80831181}" type="sibTrans" cxnId="{3732A07B-ECDE-4D66-9591-004D09EC3FBF}">
      <dgm:prSet/>
      <dgm:spPr/>
      <dgm:t>
        <a:bodyPr/>
        <a:lstStyle/>
        <a:p>
          <a:endParaRPr lang="en-GB"/>
        </a:p>
      </dgm:t>
    </dgm:pt>
    <dgm:pt modelId="{7E011741-B7D9-4BAD-9B95-CA0A6E27EFD9}">
      <dgm:prSet phldrT="[Text]" custT="1"/>
      <dgm:spPr/>
      <dgm:t>
        <a:bodyPr/>
        <a:lstStyle/>
        <a:p>
          <a:r>
            <a:rPr lang="en-GB" sz="500" dirty="0"/>
            <a:t>291/90 BCE – Rome took Samnite city of </a:t>
          </a:r>
          <a:r>
            <a:rPr lang="en-GB" sz="500" dirty="0" err="1"/>
            <a:t>Venosa</a:t>
          </a:r>
          <a:r>
            <a:rPr lang="en-GB" sz="500" dirty="0"/>
            <a:t> / Samnite Wars over. </a:t>
          </a:r>
        </a:p>
      </dgm:t>
    </dgm:pt>
    <dgm:pt modelId="{1CE4CAB6-D582-4265-BF7C-D9C0FCFA60D8}" type="parTrans" cxnId="{F7BAD1AA-11CE-4A01-9973-DA3D7912636A}">
      <dgm:prSet/>
      <dgm:spPr/>
      <dgm:t>
        <a:bodyPr/>
        <a:lstStyle/>
        <a:p>
          <a:endParaRPr lang="en-GB"/>
        </a:p>
      </dgm:t>
    </dgm:pt>
    <dgm:pt modelId="{FD66BD2D-7423-448D-AC6F-5FEC7549CAE7}" type="sibTrans" cxnId="{F7BAD1AA-11CE-4A01-9973-DA3D7912636A}">
      <dgm:prSet/>
      <dgm:spPr/>
      <dgm:t>
        <a:bodyPr/>
        <a:lstStyle/>
        <a:p>
          <a:endParaRPr lang="en-GB"/>
        </a:p>
      </dgm:t>
    </dgm:pt>
    <dgm:pt modelId="{085A89AD-6F68-448C-A350-56072F960ECD}">
      <dgm:prSet phldrT="[Text]" custT="1"/>
      <dgm:spPr/>
      <dgm:t>
        <a:bodyPr/>
        <a:lstStyle/>
        <a:p>
          <a:r>
            <a:rPr lang="en-GB" sz="500" dirty="0"/>
            <a:t>280 BCE – </a:t>
          </a:r>
          <a:r>
            <a:rPr lang="en-GB" sz="500" dirty="0" err="1"/>
            <a:t>Phyrrhic</a:t>
          </a:r>
          <a:r>
            <a:rPr lang="en-GB" sz="500" dirty="0"/>
            <a:t> War: Greek King Pyrrhus. Lands in Taranto</a:t>
          </a:r>
        </a:p>
      </dgm:t>
    </dgm:pt>
    <dgm:pt modelId="{E1CF7120-5D31-4A71-894F-FBDC6AD13D46}" type="parTrans" cxnId="{B3692C7F-4C5A-4BC5-AEBB-09ECA9BB3FBF}">
      <dgm:prSet/>
      <dgm:spPr/>
      <dgm:t>
        <a:bodyPr/>
        <a:lstStyle/>
        <a:p>
          <a:endParaRPr lang="en-GB"/>
        </a:p>
      </dgm:t>
    </dgm:pt>
    <dgm:pt modelId="{7818547C-C561-4ECA-88E9-34EB89AE227C}" type="sibTrans" cxnId="{B3692C7F-4C5A-4BC5-AEBB-09ECA9BB3FBF}">
      <dgm:prSet/>
      <dgm:spPr/>
      <dgm:t>
        <a:bodyPr/>
        <a:lstStyle/>
        <a:p>
          <a:endParaRPr lang="en-GB"/>
        </a:p>
      </dgm:t>
    </dgm:pt>
    <dgm:pt modelId="{DA7C48DF-A0E3-465B-A443-58B0201DEA15}">
      <dgm:prSet phldrT="[Text]" custT="1"/>
      <dgm:spPr/>
      <dgm:t>
        <a:bodyPr/>
        <a:lstStyle/>
        <a:p>
          <a:r>
            <a:rPr lang="en-GB" sz="500" dirty="0"/>
            <a:t>272 BCE – Taranto Surrenders to Rome.</a:t>
          </a:r>
        </a:p>
      </dgm:t>
    </dgm:pt>
    <dgm:pt modelId="{AD8913D9-3293-41E8-8CC2-4AF0B18DDF14}" type="parTrans" cxnId="{3BF985FF-A421-4DDA-A57E-D2D076E3D50B}">
      <dgm:prSet/>
      <dgm:spPr/>
      <dgm:t>
        <a:bodyPr/>
        <a:lstStyle/>
        <a:p>
          <a:endParaRPr lang="en-GB"/>
        </a:p>
      </dgm:t>
    </dgm:pt>
    <dgm:pt modelId="{E1F1D332-AB7F-4F39-BF90-A02A4A4F1B8B}" type="sibTrans" cxnId="{3BF985FF-A421-4DDA-A57E-D2D076E3D50B}">
      <dgm:prSet/>
      <dgm:spPr/>
      <dgm:t>
        <a:bodyPr/>
        <a:lstStyle/>
        <a:p>
          <a:endParaRPr lang="en-GB"/>
        </a:p>
      </dgm:t>
    </dgm:pt>
    <dgm:pt modelId="{016CFE80-AB63-4474-9143-F9BD2873CE6F}">
      <dgm:prSet phldrT="[Text]" custT="1"/>
      <dgm:spPr/>
      <dgm:t>
        <a:bodyPr/>
        <a:lstStyle/>
        <a:p>
          <a:r>
            <a:rPr lang="en-GB" sz="500" dirty="0"/>
            <a:t>242 BCE – praetor qui inter </a:t>
          </a:r>
          <a:r>
            <a:rPr lang="en-GB" sz="500" dirty="0" err="1"/>
            <a:t>peregrinos</a:t>
          </a:r>
          <a:r>
            <a:rPr lang="en-GB" sz="500" dirty="0"/>
            <a:t> </a:t>
          </a:r>
          <a:r>
            <a:rPr lang="en-GB" sz="500" dirty="0" err="1"/>
            <a:t>ius</a:t>
          </a:r>
          <a:r>
            <a:rPr lang="en-GB" sz="500" dirty="0"/>
            <a:t> dicit, a Praetor with authority over foreigners formed. </a:t>
          </a:r>
        </a:p>
      </dgm:t>
    </dgm:pt>
    <dgm:pt modelId="{BFC5E46A-6E02-4D19-BD59-17E88E20B418}" type="parTrans" cxnId="{8D96D23D-8A0D-47E8-9083-1A5F70449C86}">
      <dgm:prSet/>
      <dgm:spPr/>
      <dgm:t>
        <a:bodyPr/>
        <a:lstStyle/>
        <a:p>
          <a:endParaRPr lang="en-GB"/>
        </a:p>
      </dgm:t>
    </dgm:pt>
    <dgm:pt modelId="{2C33DE52-BB81-4E72-B63D-894B502C2AFD}" type="sibTrans" cxnId="{8D96D23D-8A0D-47E8-9083-1A5F70449C86}">
      <dgm:prSet/>
      <dgm:spPr/>
      <dgm:t>
        <a:bodyPr/>
        <a:lstStyle/>
        <a:p>
          <a:endParaRPr lang="en-GB"/>
        </a:p>
      </dgm:t>
    </dgm:pt>
    <dgm:pt modelId="{0C9CD908-013D-4E3C-B7AF-B37B10258F82}">
      <dgm:prSet phldrT="[Text]" custT="1"/>
      <dgm:spPr/>
      <dgm:t>
        <a:bodyPr/>
        <a:lstStyle/>
        <a:p>
          <a:r>
            <a:rPr lang="en-GB" sz="500" dirty="0"/>
            <a:t>328 BCE – Rome Declares war on Samnites after their subjects raid </a:t>
          </a:r>
          <a:r>
            <a:rPr lang="en-GB" sz="500" dirty="0" err="1"/>
            <a:t>Fregellae</a:t>
          </a:r>
          <a:r>
            <a:rPr lang="en-GB" sz="500" dirty="0"/>
            <a:t>. </a:t>
          </a:r>
        </a:p>
      </dgm:t>
    </dgm:pt>
    <dgm:pt modelId="{6AF6ED65-185B-4E8D-A803-FD9096F85792}" type="parTrans" cxnId="{633A054C-977C-491C-8801-6CEA2DA9D619}">
      <dgm:prSet/>
      <dgm:spPr/>
      <dgm:t>
        <a:bodyPr/>
        <a:lstStyle/>
        <a:p>
          <a:endParaRPr lang="en-GB"/>
        </a:p>
      </dgm:t>
    </dgm:pt>
    <dgm:pt modelId="{0E91F7EC-90E5-4270-992D-A7B2159E1E5B}" type="sibTrans" cxnId="{633A054C-977C-491C-8801-6CEA2DA9D619}">
      <dgm:prSet/>
      <dgm:spPr/>
      <dgm:t>
        <a:bodyPr/>
        <a:lstStyle/>
        <a:p>
          <a:endParaRPr lang="en-GB"/>
        </a:p>
      </dgm:t>
    </dgm:pt>
    <dgm:pt modelId="{8F82CE71-F88C-4302-8156-2E5348F26638}">
      <dgm:prSet phldrT="[Text]" custT="1"/>
      <dgm:spPr/>
      <dgm:t>
        <a:bodyPr/>
        <a:lstStyle/>
        <a:p>
          <a:r>
            <a:rPr lang="en-GB" sz="500" dirty="0"/>
            <a:t>287 BCE – Lex Hortensia passed, decisions of the </a:t>
          </a:r>
          <a:r>
            <a:rPr lang="en-GB" sz="500" dirty="0" err="1"/>
            <a:t>Plebian</a:t>
          </a:r>
          <a:r>
            <a:rPr lang="en-GB" sz="500" dirty="0"/>
            <a:t> Council was now binding on all romans. (officially only to commoners).</a:t>
          </a:r>
        </a:p>
      </dgm:t>
    </dgm:pt>
    <dgm:pt modelId="{7CBE9377-FC8D-4128-A191-F1B17148452A}" type="parTrans" cxnId="{DCFFC073-A4B3-4E29-B6B7-450C76F9D069}">
      <dgm:prSet/>
      <dgm:spPr/>
      <dgm:t>
        <a:bodyPr/>
        <a:lstStyle/>
        <a:p>
          <a:endParaRPr lang="en-GB"/>
        </a:p>
      </dgm:t>
    </dgm:pt>
    <dgm:pt modelId="{A428B363-20C6-4D11-A26F-11931429D486}" type="sibTrans" cxnId="{DCFFC073-A4B3-4E29-B6B7-450C76F9D069}">
      <dgm:prSet/>
      <dgm:spPr/>
      <dgm:t>
        <a:bodyPr/>
        <a:lstStyle/>
        <a:p>
          <a:endParaRPr lang="en-GB"/>
        </a:p>
      </dgm:t>
    </dgm:pt>
    <dgm:pt modelId="{85898CE6-7179-4841-9177-69590EB88518}">
      <dgm:prSet phldrT="[Text]" custT="1"/>
      <dgm:spPr/>
      <dgm:t>
        <a:bodyPr/>
        <a:lstStyle/>
        <a:p>
          <a:r>
            <a:rPr lang="en-GB" sz="500" dirty="0"/>
            <a:t>197 BCE – Quaestor limit increased to twelve, </a:t>
          </a:r>
          <a:r>
            <a:rPr lang="en-GB" sz="500" dirty="0" err="1"/>
            <a:t>Praestors</a:t>
          </a:r>
          <a:r>
            <a:rPr lang="en-GB" sz="500" dirty="0"/>
            <a:t> increased to six. </a:t>
          </a:r>
        </a:p>
      </dgm:t>
    </dgm:pt>
    <dgm:pt modelId="{8DDABCBB-D779-4C9B-98B4-73C3F7A08438}" type="parTrans" cxnId="{6A695A0B-BAD4-4C95-8ACD-D77CFA90331E}">
      <dgm:prSet/>
      <dgm:spPr/>
      <dgm:t>
        <a:bodyPr/>
        <a:lstStyle/>
        <a:p>
          <a:endParaRPr lang="en-GB"/>
        </a:p>
      </dgm:t>
    </dgm:pt>
    <dgm:pt modelId="{D3D72C88-233F-435C-ADB1-ABAF82047AC8}" type="sibTrans" cxnId="{6A695A0B-BAD4-4C95-8ACD-D77CFA90331E}">
      <dgm:prSet/>
      <dgm:spPr/>
      <dgm:t>
        <a:bodyPr/>
        <a:lstStyle/>
        <a:p>
          <a:endParaRPr lang="en-GB"/>
        </a:p>
      </dgm:t>
    </dgm:pt>
    <dgm:pt modelId="{24C9735C-A39E-4B51-A91F-C2FE578ED42C}">
      <dgm:prSet phldrT="[Text]" custT="1"/>
      <dgm:spPr/>
      <dgm:t>
        <a:bodyPr/>
        <a:lstStyle/>
        <a:p>
          <a:r>
            <a:rPr lang="en-GB" sz="500" dirty="0"/>
            <a:t> 192 CE  – </a:t>
          </a:r>
          <a:r>
            <a:rPr lang="en-GB" sz="500" dirty="0" err="1"/>
            <a:t>Commondus</a:t>
          </a:r>
          <a:r>
            <a:rPr lang="en-GB" sz="500" dirty="0"/>
            <a:t> is killed, this is often considered to be the end of the Roman  Golden Age. </a:t>
          </a:r>
        </a:p>
      </dgm:t>
    </dgm:pt>
    <dgm:pt modelId="{AFC949BB-C002-4314-8C78-82FA85616AC3}" type="parTrans" cxnId="{6C83D46E-A1E5-4D21-A0F6-F2913EDB8941}">
      <dgm:prSet/>
      <dgm:spPr/>
      <dgm:t>
        <a:bodyPr/>
        <a:lstStyle/>
        <a:p>
          <a:endParaRPr lang="en-GB"/>
        </a:p>
      </dgm:t>
    </dgm:pt>
    <dgm:pt modelId="{B2A33622-52EB-4208-A16A-880D6C62B749}" type="sibTrans" cxnId="{6C83D46E-A1E5-4D21-A0F6-F2913EDB8941}">
      <dgm:prSet/>
      <dgm:spPr/>
      <dgm:t>
        <a:bodyPr/>
        <a:lstStyle/>
        <a:p>
          <a:endParaRPr lang="en-GB"/>
        </a:p>
      </dgm:t>
    </dgm:pt>
    <dgm:pt modelId="{8BECE29A-AA3D-466F-BC6D-A41BEB618525}">
      <dgm:prSet phldrT="[Text]" custT="1"/>
      <dgm:spPr/>
      <dgm:t>
        <a:bodyPr/>
        <a:lstStyle/>
        <a:p>
          <a:r>
            <a:rPr lang="en-GB" sz="500" dirty="0"/>
            <a:t>23 August 476 – General Odoacer, controlled Germanic foederati, renounced West-Roman Empire.  Became King of Italy. This is commonly seen as the End of the western part of roman empire. </a:t>
          </a:r>
        </a:p>
      </dgm:t>
    </dgm:pt>
    <dgm:pt modelId="{CC886E50-49E1-477A-9F0A-3AC808959413}" type="parTrans" cxnId="{ED7384C9-86D1-43C1-9942-D7D84B759D83}">
      <dgm:prSet/>
      <dgm:spPr/>
      <dgm:t>
        <a:bodyPr/>
        <a:lstStyle/>
        <a:p>
          <a:endParaRPr lang="en-GB"/>
        </a:p>
      </dgm:t>
    </dgm:pt>
    <dgm:pt modelId="{0D7F5217-2922-4A5A-B887-8F4FEAD779F6}" type="sibTrans" cxnId="{ED7384C9-86D1-43C1-9942-D7D84B759D83}">
      <dgm:prSet/>
      <dgm:spPr/>
      <dgm:t>
        <a:bodyPr/>
        <a:lstStyle/>
        <a:p>
          <a:endParaRPr lang="en-GB"/>
        </a:p>
      </dgm:t>
    </dgm:pt>
    <dgm:pt modelId="{004B7259-0362-47B7-AA95-C8C49BC6A462}" type="pres">
      <dgm:prSet presAssocID="{4A089BC4-D595-46D1-877F-7C2F3B7CE5B0}" presName="Name0" presStyleCnt="0">
        <dgm:presLayoutVars>
          <dgm:dir/>
          <dgm:resizeHandles val="exact"/>
        </dgm:presLayoutVars>
      </dgm:prSet>
      <dgm:spPr/>
    </dgm:pt>
    <dgm:pt modelId="{0146A954-40DA-4009-82DD-A96CEA4DA095}" type="pres">
      <dgm:prSet presAssocID="{4A089BC4-D595-46D1-877F-7C2F3B7CE5B0}" presName="arrow" presStyleLbl="bgShp" presStyleIdx="0" presStyleCnt="1"/>
      <dgm:spPr/>
    </dgm:pt>
    <dgm:pt modelId="{A617B7BF-68D3-4B61-9CE6-AD8FAE22BF17}" type="pres">
      <dgm:prSet presAssocID="{4A089BC4-D595-46D1-877F-7C2F3B7CE5B0}" presName="points" presStyleCnt="0"/>
      <dgm:spPr/>
    </dgm:pt>
    <dgm:pt modelId="{BDA22041-0DC9-47B9-B12C-27108404E4D7}" type="pres">
      <dgm:prSet presAssocID="{F19E005A-0CFE-4F21-B823-D75E62BF0281}" presName="compositeA" presStyleCnt="0"/>
      <dgm:spPr/>
    </dgm:pt>
    <dgm:pt modelId="{9A49B178-ED3F-4E70-B99B-4E034ED6D28E}" type="pres">
      <dgm:prSet presAssocID="{F19E005A-0CFE-4F21-B823-D75E62BF0281}" presName="textA" presStyleLbl="revTx" presStyleIdx="0" presStyleCnt="30">
        <dgm:presLayoutVars>
          <dgm:bulletEnabled val="1"/>
        </dgm:presLayoutVars>
      </dgm:prSet>
      <dgm:spPr/>
    </dgm:pt>
    <dgm:pt modelId="{5B7FC7FE-705D-4A52-823D-295F07A94E08}" type="pres">
      <dgm:prSet presAssocID="{F19E005A-0CFE-4F21-B823-D75E62BF0281}" presName="circleA" presStyleLbl="node1" presStyleIdx="0" presStyleCnt="30"/>
      <dgm:spPr/>
    </dgm:pt>
    <dgm:pt modelId="{CA617533-41AF-4D91-8508-192396DDD0EA}" type="pres">
      <dgm:prSet presAssocID="{F19E005A-0CFE-4F21-B823-D75E62BF0281}" presName="spaceA" presStyleCnt="0"/>
      <dgm:spPr/>
    </dgm:pt>
    <dgm:pt modelId="{F1E45788-659B-42C8-9861-C08B7DEA1BE5}" type="pres">
      <dgm:prSet presAssocID="{A9D30F0B-11C7-420D-B234-254AA5849A9D}" presName="space" presStyleCnt="0"/>
      <dgm:spPr/>
    </dgm:pt>
    <dgm:pt modelId="{2ED007B3-1AAD-402A-9F02-E7A6625C2CB9}" type="pres">
      <dgm:prSet presAssocID="{7BF57D8B-B330-4C7F-872C-1FA4B2CF9CDE}" presName="compositeB" presStyleCnt="0"/>
      <dgm:spPr/>
    </dgm:pt>
    <dgm:pt modelId="{4F5AC36B-2ED6-4467-9FA0-B92D567651E5}" type="pres">
      <dgm:prSet presAssocID="{7BF57D8B-B330-4C7F-872C-1FA4B2CF9CDE}" presName="textB" presStyleLbl="revTx" presStyleIdx="1" presStyleCnt="30">
        <dgm:presLayoutVars>
          <dgm:bulletEnabled val="1"/>
        </dgm:presLayoutVars>
      </dgm:prSet>
      <dgm:spPr/>
    </dgm:pt>
    <dgm:pt modelId="{B71827A0-F7E0-40B0-AFB9-72F453FBF65D}" type="pres">
      <dgm:prSet presAssocID="{7BF57D8B-B330-4C7F-872C-1FA4B2CF9CDE}" presName="circleB" presStyleLbl="node1" presStyleIdx="1" presStyleCnt="30"/>
      <dgm:spPr/>
    </dgm:pt>
    <dgm:pt modelId="{C9BE4788-7414-4519-AA84-87D8E9229645}" type="pres">
      <dgm:prSet presAssocID="{7BF57D8B-B330-4C7F-872C-1FA4B2CF9CDE}" presName="spaceB" presStyleCnt="0"/>
      <dgm:spPr/>
    </dgm:pt>
    <dgm:pt modelId="{89956409-746A-4030-8A3D-DB5D56651650}" type="pres">
      <dgm:prSet presAssocID="{AB5E7363-191A-4D62-9B66-64AE3F2E89E5}" presName="space" presStyleCnt="0"/>
      <dgm:spPr/>
    </dgm:pt>
    <dgm:pt modelId="{FA6C4A3B-0C0D-417C-9412-48C171A25C42}" type="pres">
      <dgm:prSet presAssocID="{F43DC9BF-F18E-419E-95E4-1291146F043D}" presName="compositeA" presStyleCnt="0"/>
      <dgm:spPr/>
    </dgm:pt>
    <dgm:pt modelId="{6613EF3E-2945-4BA6-AE7B-04BF3DB295FE}" type="pres">
      <dgm:prSet presAssocID="{F43DC9BF-F18E-419E-95E4-1291146F043D}" presName="textA" presStyleLbl="revTx" presStyleIdx="2" presStyleCnt="30">
        <dgm:presLayoutVars>
          <dgm:bulletEnabled val="1"/>
        </dgm:presLayoutVars>
      </dgm:prSet>
      <dgm:spPr/>
    </dgm:pt>
    <dgm:pt modelId="{33B29509-00C5-47DA-B0CF-4A08C7129C73}" type="pres">
      <dgm:prSet presAssocID="{F43DC9BF-F18E-419E-95E4-1291146F043D}" presName="circleA" presStyleLbl="node1" presStyleIdx="2" presStyleCnt="30"/>
      <dgm:spPr/>
    </dgm:pt>
    <dgm:pt modelId="{97DC7325-30C2-4843-A1BD-34F65285D176}" type="pres">
      <dgm:prSet presAssocID="{F43DC9BF-F18E-419E-95E4-1291146F043D}" presName="spaceA" presStyleCnt="0"/>
      <dgm:spPr/>
    </dgm:pt>
    <dgm:pt modelId="{F7155762-FD99-4538-BB1F-3539793F04CF}" type="pres">
      <dgm:prSet presAssocID="{DCAD4AA9-55B0-4384-8AC9-5D8F178B65C6}" presName="space" presStyleCnt="0"/>
      <dgm:spPr/>
    </dgm:pt>
    <dgm:pt modelId="{B4FEF5A1-00B7-4BF8-B03E-65A498A4A054}" type="pres">
      <dgm:prSet presAssocID="{BA146781-0EFE-4E55-887F-8593E3AE0017}" presName="compositeB" presStyleCnt="0"/>
      <dgm:spPr/>
    </dgm:pt>
    <dgm:pt modelId="{672F1C09-BA49-4265-9266-C911F02E0F90}" type="pres">
      <dgm:prSet presAssocID="{BA146781-0EFE-4E55-887F-8593E3AE0017}" presName="textB" presStyleLbl="revTx" presStyleIdx="3" presStyleCnt="30">
        <dgm:presLayoutVars>
          <dgm:bulletEnabled val="1"/>
        </dgm:presLayoutVars>
      </dgm:prSet>
      <dgm:spPr/>
    </dgm:pt>
    <dgm:pt modelId="{28BB3CAF-1361-4010-8829-F87C853D40A3}" type="pres">
      <dgm:prSet presAssocID="{BA146781-0EFE-4E55-887F-8593E3AE0017}" presName="circleB" presStyleLbl="node1" presStyleIdx="3" presStyleCnt="30"/>
      <dgm:spPr/>
    </dgm:pt>
    <dgm:pt modelId="{6675349D-F349-46FA-88E3-F7C388882489}" type="pres">
      <dgm:prSet presAssocID="{BA146781-0EFE-4E55-887F-8593E3AE0017}" presName="spaceB" presStyleCnt="0"/>
      <dgm:spPr/>
    </dgm:pt>
    <dgm:pt modelId="{7E792087-0438-45CC-BDFE-995702E632D6}" type="pres">
      <dgm:prSet presAssocID="{A45F9AB7-6D32-448E-A861-410EFD280C32}" presName="space" presStyleCnt="0"/>
      <dgm:spPr/>
    </dgm:pt>
    <dgm:pt modelId="{55A4D512-6383-40D2-ADEE-EB96F76012E9}" type="pres">
      <dgm:prSet presAssocID="{9D7D651B-F87F-4B0A-9F36-387D0F43892A}" presName="compositeA" presStyleCnt="0"/>
      <dgm:spPr/>
    </dgm:pt>
    <dgm:pt modelId="{267119EA-EAD3-4F11-A5E3-B2A24A8E8666}" type="pres">
      <dgm:prSet presAssocID="{9D7D651B-F87F-4B0A-9F36-387D0F43892A}" presName="textA" presStyleLbl="revTx" presStyleIdx="4" presStyleCnt="30">
        <dgm:presLayoutVars>
          <dgm:bulletEnabled val="1"/>
        </dgm:presLayoutVars>
      </dgm:prSet>
      <dgm:spPr/>
    </dgm:pt>
    <dgm:pt modelId="{75A17338-1CDA-4B3D-B627-FF783919CC09}" type="pres">
      <dgm:prSet presAssocID="{9D7D651B-F87F-4B0A-9F36-387D0F43892A}" presName="circleA" presStyleLbl="node1" presStyleIdx="4" presStyleCnt="30"/>
      <dgm:spPr/>
    </dgm:pt>
    <dgm:pt modelId="{1F1EFEBC-4CE1-4D6C-B3DE-15A04F84EC0F}" type="pres">
      <dgm:prSet presAssocID="{9D7D651B-F87F-4B0A-9F36-387D0F43892A}" presName="spaceA" presStyleCnt="0"/>
      <dgm:spPr/>
    </dgm:pt>
    <dgm:pt modelId="{B3D6BB8F-6C03-4BB2-A110-FC29F14664B6}" type="pres">
      <dgm:prSet presAssocID="{0FEC76E6-C21A-421E-8EBA-C43F56077FED}" presName="space" presStyleCnt="0"/>
      <dgm:spPr/>
    </dgm:pt>
    <dgm:pt modelId="{E7831E0D-C975-45B2-A1CB-442DF1F6D8F5}" type="pres">
      <dgm:prSet presAssocID="{162D598A-9975-4605-918F-ED9739B7082E}" presName="compositeB" presStyleCnt="0"/>
      <dgm:spPr/>
    </dgm:pt>
    <dgm:pt modelId="{48C8401E-B33C-46F2-99BB-83D71832041D}" type="pres">
      <dgm:prSet presAssocID="{162D598A-9975-4605-918F-ED9739B7082E}" presName="textB" presStyleLbl="revTx" presStyleIdx="5" presStyleCnt="30">
        <dgm:presLayoutVars>
          <dgm:bulletEnabled val="1"/>
        </dgm:presLayoutVars>
      </dgm:prSet>
      <dgm:spPr/>
    </dgm:pt>
    <dgm:pt modelId="{507DC423-5425-4E51-B2DA-907C9BA649F7}" type="pres">
      <dgm:prSet presAssocID="{162D598A-9975-4605-918F-ED9739B7082E}" presName="circleB" presStyleLbl="node1" presStyleIdx="5" presStyleCnt="30"/>
      <dgm:spPr/>
    </dgm:pt>
    <dgm:pt modelId="{7D5E0D66-A448-45AD-998E-244F04103CDF}" type="pres">
      <dgm:prSet presAssocID="{162D598A-9975-4605-918F-ED9739B7082E}" presName="spaceB" presStyleCnt="0"/>
      <dgm:spPr/>
    </dgm:pt>
    <dgm:pt modelId="{F3311F4A-4413-4DC7-9569-5211AC55743E}" type="pres">
      <dgm:prSet presAssocID="{917AF669-C288-4342-BA4A-E1E1F298B31B}" presName="space" presStyleCnt="0"/>
      <dgm:spPr/>
    </dgm:pt>
    <dgm:pt modelId="{B4B78F5F-03C0-4BF4-9FFA-C06F24C76CEC}" type="pres">
      <dgm:prSet presAssocID="{E5E54EC3-BC6F-48D7-893B-C7909178AD72}" presName="compositeA" presStyleCnt="0"/>
      <dgm:spPr/>
    </dgm:pt>
    <dgm:pt modelId="{91FD1263-1AF1-4349-AEB2-E102EC4AED6A}" type="pres">
      <dgm:prSet presAssocID="{E5E54EC3-BC6F-48D7-893B-C7909178AD72}" presName="textA" presStyleLbl="revTx" presStyleIdx="6" presStyleCnt="30">
        <dgm:presLayoutVars>
          <dgm:bulletEnabled val="1"/>
        </dgm:presLayoutVars>
      </dgm:prSet>
      <dgm:spPr/>
    </dgm:pt>
    <dgm:pt modelId="{549BDAD7-EE21-4817-B19B-F1EA58053D7A}" type="pres">
      <dgm:prSet presAssocID="{E5E54EC3-BC6F-48D7-893B-C7909178AD72}" presName="circleA" presStyleLbl="node1" presStyleIdx="6" presStyleCnt="30"/>
      <dgm:spPr/>
    </dgm:pt>
    <dgm:pt modelId="{737AF17A-E15D-4D4E-9C82-CE8D07038BBD}" type="pres">
      <dgm:prSet presAssocID="{E5E54EC3-BC6F-48D7-893B-C7909178AD72}" presName="spaceA" presStyleCnt="0"/>
      <dgm:spPr/>
    </dgm:pt>
    <dgm:pt modelId="{2534CC61-E701-446E-A508-0DCB086161F0}" type="pres">
      <dgm:prSet presAssocID="{C2355C5C-2203-4265-B054-A1752BAD153B}" presName="space" presStyleCnt="0"/>
      <dgm:spPr/>
    </dgm:pt>
    <dgm:pt modelId="{DF660F42-892B-4098-BD57-EFD7F974CAA4}" type="pres">
      <dgm:prSet presAssocID="{03E34BFF-1F03-4CA2-956B-C693EF20E34A}" presName="compositeB" presStyleCnt="0"/>
      <dgm:spPr/>
    </dgm:pt>
    <dgm:pt modelId="{31DABC7D-E295-436D-B0C2-F7051DC8C253}" type="pres">
      <dgm:prSet presAssocID="{03E34BFF-1F03-4CA2-956B-C693EF20E34A}" presName="textB" presStyleLbl="revTx" presStyleIdx="7" presStyleCnt="30">
        <dgm:presLayoutVars>
          <dgm:bulletEnabled val="1"/>
        </dgm:presLayoutVars>
      </dgm:prSet>
      <dgm:spPr/>
    </dgm:pt>
    <dgm:pt modelId="{7118900B-482C-4A30-9144-2482EC971A06}" type="pres">
      <dgm:prSet presAssocID="{03E34BFF-1F03-4CA2-956B-C693EF20E34A}" presName="circleB" presStyleLbl="node1" presStyleIdx="7" presStyleCnt="30"/>
      <dgm:spPr/>
    </dgm:pt>
    <dgm:pt modelId="{1CEC311A-EFDF-4827-AB4A-3BFE4E5E7D72}" type="pres">
      <dgm:prSet presAssocID="{03E34BFF-1F03-4CA2-956B-C693EF20E34A}" presName="spaceB" presStyleCnt="0"/>
      <dgm:spPr/>
    </dgm:pt>
    <dgm:pt modelId="{7D6EDB17-6A84-48DE-BCC7-4925E23B84EB}" type="pres">
      <dgm:prSet presAssocID="{A876254A-D275-42A1-89D0-17AAC16894E9}" presName="space" presStyleCnt="0"/>
      <dgm:spPr/>
    </dgm:pt>
    <dgm:pt modelId="{90DC59EA-3AD9-4540-9564-CFC3BE5E376E}" type="pres">
      <dgm:prSet presAssocID="{FA5D5124-4DF2-4B17-8054-CA1C2B1F28E8}" presName="compositeA" presStyleCnt="0"/>
      <dgm:spPr/>
    </dgm:pt>
    <dgm:pt modelId="{7E671B75-2DB0-4C05-8AD2-7AF64A55DFA9}" type="pres">
      <dgm:prSet presAssocID="{FA5D5124-4DF2-4B17-8054-CA1C2B1F28E8}" presName="textA" presStyleLbl="revTx" presStyleIdx="8" presStyleCnt="30">
        <dgm:presLayoutVars>
          <dgm:bulletEnabled val="1"/>
        </dgm:presLayoutVars>
      </dgm:prSet>
      <dgm:spPr/>
    </dgm:pt>
    <dgm:pt modelId="{C0607535-2AB1-491C-AAA9-4A39C6BFBFF6}" type="pres">
      <dgm:prSet presAssocID="{FA5D5124-4DF2-4B17-8054-CA1C2B1F28E8}" presName="circleA" presStyleLbl="node1" presStyleIdx="8" presStyleCnt="30"/>
      <dgm:spPr/>
    </dgm:pt>
    <dgm:pt modelId="{022DC61E-32BB-457D-AAB1-0AD5BEA53983}" type="pres">
      <dgm:prSet presAssocID="{FA5D5124-4DF2-4B17-8054-CA1C2B1F28E8}" presName="spaceA" presStyleCnt="0"/>
      <dgm:spPr/>
    </dgm:pt>
    <dgm:pt modelId="{46EB0902-943B-4C60-9532-ADF1AB2302B8}" type="pres">
      <dgm:prSet presAssocID="{6E45198D-475F-41B3-8F66-01C78C998520}" presName="space" presStyleCnt="0"/>
      <dgm:spPr/>
    </dgm:pt>
    <dgm:pt modelId="{139B9304-9896-426F-9A42-C3959CC60E27}" type="pres">
      <dgm:prSet presAssocID="{85D30BA5-AA50-44E7-BB8B-41290D5AE4E2}" presName="compositeB" presStyleCnt="0"/>
      <dgm:spPr/>
    </dgm:pt>
    <dgm:pt modelId="{EC37A9D6-0029-4B0B-908F-DD22E4A23126}" type="pres">
      <dgm:prSet presAssocID="{85D30BA5-AA50-44E7-BB8B-41290D5AE4E2}" presName="textB" presStyleLbl="revTx" presStyleIdx="9" presStyleCnt="30">
        <dgm:presLayoutVars>
          <dgm:bulletEnabled val="1"/>
        </dgm:presLayoutVars>
      </dgm:prSet>
      <dgm:spPr/>
    </dgm:pt>
    <dgm:pt modelId="{8243D912-8596-4D44-B438-C58A76761B44}" type="pres">
      <dgm:prSet presAssocID="{85D30BA5-AA50-44E7-BB8B-41290D5AE4E2}" presName="circleB" presStyleLbl="node1" presStyleIdx="9" presStyleCnt="30"/>
      <dgm:spPr/>
    </dgm:pt>
    <dgm:pt modelId="{B4B75698-9697-4890-A333-DE1F38336B83}" type="pres">
      <dgm:prSet presAssocID="{85D30BA5-AA50-44E7-BB8B-41290D5AE4E2}" presName="spaceB" presStyleCnt="0"/>
      <dgm:spPr/>
    </dgm:pt>
    <dgm:pt modelId="{BA74C7A9-5C89-4C7A-838E-5613B34D716B}" type="pres">
      <dgm:prSet presAssocID="{DF31069C-C1A6-499E-BEBA-37E7F134B6A4}" presName="space" presStyleCnt="0"/>
      <dgm:spPr/>
    </dgm:pt>
    <dgm:pt modelId="{D2EC2C4D-F664-41D6-A2A0-99A24957634C}" type="pres">
      <dgm:prSet presAssocID="{0C9CD908-013D-4E3C-B7AF-B37B10258F82}" presName="compositeA" presStyleCnt="0"/>
      <dgm:spPr/>
    </dgm:pt>
    <dgm:pt modelId="{33870F9C-AF10-48D0-8392-70CB9F52F5A3}" type="pres">
      <dgm:prSet presAssocID="{0C9CD908-013D-4E3C-B7AF-B37B10258F82}" presName="textA" presStyleLbl="revTx" presStyleIdx="10" presStyleCnt="30">
        <dgm:presLayoutVars>
          <dgm:bulletEnabled val="1"/>
        </dgm:presLayoutVars>
      </dgm:prSet>
      <dgm:spPr/>
    </dgm:pt>
    <dgm:pt modelId="{DCFDDBA4-C8B9-4D3F-B260-75E47C3BBF1C}" type="pres">
      <dgm:prSet presAssocID="{0C9CD908-013D-4E3C-B7AF-B37B10258F82}" presName="circleA" presStyleLbl="node1" presStyleIdx="10" presStyleCnt="30"/>
      <dgm:spPr/>
    </dgm:pt>
    <dgm:pt modelId="{E11BE894-AF81-4DEB-AE69-9B4AFC5A1657}" type="pres">
      <dgm:prSet presAssocID="{0C9CD908-013D-4E3C-B7AF-B37B10258F82}" presName="spaceA" presStyleCnt="0"/>
      <dgm:spPr/>
    </dgm:pt>
    <dgm:pt modelId="{E8943838-DEF6-40FF-B0DF-D4C13406D1DE}" type="pres">
      <dgm:prSet presAssocID="{0E91F7EC-90E5-4270-992D-A7B2159E1E5B}" presName="space" presStyleCnt="0"/>
      <dgm:spPr/>
    </dgm:pt>
    <dgm:pt modelId="{BF37F8CD-432A-4B5C-A517-A4ADADB9EBC6}" type="pres">
      <dgm:prSet presAssocID="{4F998070-D4D0-4900-AE04-D45775A759A7}" presName="compositeB" presStyleCnt="0"/>
      <dgm:spPr/>
    </dgm:pt>
    <dgm:pt modelId="{42726E10-A790-40CB-A6B9-24A5C08F7845}" type="pres">
      <dgm:prSet presAssocID="{4F998070-D4D0-4900-AE04-D45775A759A7}" presName="textB" presStyleLbl="revTx" presStyleIdx="11" presStyleCnt="30">
        <dgm:presLayoutVars>
          <dgm:bulletEnabled val="1"/>
        </dgm:presLayoutVars>
      </dgm:prSet>
      <dgm:spPr/>
    </dgm:pt>
    <dgm:pt modelId="{6B8DDE76-AE6F-4DA4-8F68-1D6FDB1C5DEE}" type="pres">
      <dgm:prSet presAssocID="{4F998070-D4D0-4900-AE04-D45775A759A7}" presName="circleB" presStyleLbl="node1" presStyleIdx="11" presStyleCnt="30"/>
      <dgm:spPr/>
    </dgm:pt>
    <dgm:pt modelId="{2D0B4D7D-B2CC-4AE5-9076-A18D3A0D5662}" type="pres">
      <dgm:prSet presAssocID="{4F998070-D4D0-4900-AE04-D45775A759A7}" presName="spaceB" presStyleCnt="0"/>
      <dgm:spPr/>
    </dgm:pt>
    <dgm:pt modelId="{8235D456-6DA7-4BAA-952E-ACE5381721C2}" type="pres">
      <dgm:prSet presAssocID="{8E328D99-BEB8-438A-9A5B-FD7546789241}" presName="space" presStyleCnt="0"/>
      <dgm:spPr/>
    </dgm:pt>
    <dgm:pt modelId="{E7CDD685-CB3E-4B7A-81C3-E2B46F1F158D}" type="pres">
      <dgm:prSet presAssocID="{A5B7B2E9-18CF-43A2-B9E6-369A5F81752E}" presName="compositeA" presStyleCnt="0"/>
      <dgm:spPr/>
    </dgm:pt>
    <dgm:pt modelId="{FF7F1A42-A050-4258-920B-711C3D5F0214}" type="pres">
      <dgm:prSet presAssocID="{A5B7B2E9-18CF-43A2-B9E6-369A5F81752E}" presName="textA" presStyleLbl="revTx" presStyleIdx="12" presStyleCnt="30">
        <dgm:presLayoutVars>
          <dgm:bulletEnabled val="1"/>
        </dgm:presLayoutVars>
      </dgm:prSet>
      <dgm:spPr/>
    </dgm:pt>
    <dgm:pt modelId="{F43F7673-1034-4B03-B381-04918C8DD53C}" type="pres">
      <dgm:prSet presAssocID="{A5B7B2E9-18CF-43A2-B9E6-369A5F81752E}" presName="circleA" presStyleLbl="node1" presStyleIdx="12" presStyleCnt="30"/>
      <dgm:spPr/>
    </dgm:pt>
    <dgm:pt modelId="{128C28F8-6E33-4950-A9DE-0B3B4099A121}" type="pres">
      <dgm:prSet presAssocID="{A5B7B2E9-18CF-43A2-B9E6-369A5F81752E}" presName="spaceA" presStyleCnt="0"/>
      <dgm:spPr/>
    </dgm:pt>
    <dgm:pt modelId="{49216DCF-3EF4-49D1-BA06-E13EDB60B5AB}" type="pres">
      <dgm:prSet presAssocID="{757F6389-9C3C-479E-95D3-4A4A80831181}" presName="space" presStyleCnt="0"/>
      <dgm:spPr/>
    </dgm:pt>
    <dgm:pt modelId="{705E38E2-36ED-49E0-A5BE-4C98BAFF2C27}" type="pres">
      <dgm:prSet presAssocID="{7E011741-B7D9-4BAD-9B95-CA0A6E27EFD9}" presName="compositeB" presStyleCnt="0"/>
      <dgm:spPr/>
    </dgm:pt>
    <dgm:pt modelId="{45278A0E-A1C3-4B0B-82C4-47C93274547D}" type="pres">
      <dgm:prSet presAssocID="{7E011741-B7D9-4BAD-9B95-CA0A6E27EFD9}" presName="textB" presStyleLbl="revTx" presStyleIdx="13" presStyleCnt="30">
        <dgm:presLayoutVars>
          <dgm:bulletEnabled val="1"/>
        </dgm:presLayoutVars>
      </dgm:prSet>
      <dgm:spPr/>
    </dgm:pt>
    <dgm:pt modelId="{EC7265A8-E134-4093-A8DF-54BC5B2A1E94}" type="pres">
      <dgm:prSet presAssocID="{7E011741-B7D9-4BAD-9B95-CA0A6E27EFD9}" presName="circleB" presStyleLbl="node1" presStyleIdx="13" presStyleCnt="30"/>
      <dgm:spPr/>
    </dgm:pt>
    <dgm:pt modelId="{CF54D805-E147-4470-AC69-71CAA59F0735}" type="pres">
      <dgm:prSet presAssocID="{7E011741-B7D9-4BAD-9B95-CA0A6E27EFD9}" presName="spaceB" presStyleCnt="0"/>
      <dgm:spPr/>
    </dgm:pt>
    <dgm:pt modelId="{779E4D54-9473-4CB8-AF58-A03EA8E6A93F}" type="pres">
      <dgm:prSet presAssocID="{FD66BD2D-7423-448D-AC6F-5FEC7549CAE7}" presName="space" presStyleCnt="0"/>
      <dgm:spPr/>
    </dgm:pt>
    <dgm:pt modelId="{5E512F9F-23D5-47E5-867D-9DF69CA718D0}" type="pres">
      <dgm:prSet presAssocID="{8F82CE71-F88C-4302-8156-2E5348F26638}" presName="compositeA" presStyleCnt="0"/>
      <dgm:spPr/>
    </dgm:pt>
    <dgm:pt modelId="{50F926CE-16B9-4F10-BD99-0EED8FBC06F6}" type="pres">
      <dgm:prSet presAssocID="{8F82CE71-F88C-4302-8156-2E5348F26638}" presName="textA" presStyleLbl="revTx" presStyleIdx="14" presStyleCnt="30">
        <dgm:presLayoutVars>
          <dgm:bulletEnabled val="1"/>
        </dgm:presLayoutVars>
      </dgm:prSet>
      <dgm:spPr/>
    </dgm:pt>
    <dgm:pt modelId="{6D530AAF-D464-44A5-B8FE-5811410D6385}" type="pres">
      <dgm:prSet presAssocID="{8F82CE71-F88C-4302-8156-2E5348F26638}" presName="circleA" presStyleLbl="node1" presStyleIdx="14" presStyleCnt="30"/>
      <dgm:spPr/>
    </dgm:pt>
    <dgm:pt modelId="{AD99103A-612D-4496-9647-B7F007A690A8}" type="pres">
      <dgm:prSet presAssocID="{8F82CE71-F88C-4302-8156-2E5348F26638}" presName="spaceA" presStyleCnt="0"/>
      <dgm:spPr/>
    </dgm:pt>
    <dgm:pt modelId="{24150771-11AF-4A49-A678-CE324515B961}" type="pres">
      <dgm:prSet presAssocID="{A428B363-20C6-4D11-A26F-11931429D486}" presName="space" presStyleCnt="0"/>
      <dgm:spPr/>
    </dgm:pt>
    <dgm:pt modelId="{F64FA534-F79B-40AB-89FC-C4BA12D5F359}" type="pres">
      <dgm:prSet presAssocID="{085A89AD-6F68-448C-A350-56072F960ECD}" presName="compositeB" presStyleCnt="0"/>
      <dgm:spPr/>
    </dgm:pt>
    <dgm:pt modelId="{D41F4400-BDF8-4A93-8BC3-8D77A5EC5B00}" type="pres">
      <dgm:prSet presAssocID="{085A89AD-6F68-448C-A350-56072F960ECD}" presName="textB" presStyleLbl="revTx" presStyleIdx="15" presStyleCnt="30">
        <dgm:presLayoutVars>
          <dgm:bulletEnabled val="1"/>
        </dgm:presLayoutVars>
      </dgm:prSet>
      <dgm:spPr/>
    </dgm:pt>
    <dgm:pt modelId="{20C6C992-1586-4B96-90A9-25484F524F58}" type="pres">
      <dgm:prSet presAssocID="{085A89AD-6F68-448C-A350-56072F960ECD}" presName="circleB" presStyleLbl="node1" presStyleIdx="15" presStyleCnt="30"/>
      <dgm:spPr/>
    </dgm:pt>
    <dgm:pt modelId="{5913BB1D-095F-44A7-8494-5A64E4AC205B}" type="pres">
      <dgm:prSet presAssocID="{085A89AD-6F68-448C-A350-56072F960ECD}" presName="spaceB" presStyleCnt="0"/>
      <dgm:spPr/>
    </dgm:pt>
    <dgm:pt modelId="{EB82A393-66A6-4689-9134-AB7FB5E10C7E}" type="pres">
      <dgm:prSet presAssocID="{7818547C-C561-4ECA-88E9-34EB89AE227C}" presName="space" presStyleCnt="0"/>
      <dgm:spPr/>
    </dgm:pt>
    <dgm:pt modelId="{A9C98B24-B68D-477C-B50D-FC7AD2D7D15A}" type="pres">
      <dgm:prSet presAssocID="{DA7C48DF-A0E3-465B-A443-58B0201DEA15}" presName="compositeA" presStyleCnt="0"/>
      <dgm:spPr/>
    </dgm:pt>
    <dgm:pt modelId="{6149BD5C-D26E-4303-A0AA-C44199B31499}" type="pres">
      <dgm:prSet presAssocID="{DA7C48DF-A0E3-465B-A443-58B0201DEA15}" presName="textA" presStyleLbl="revTx" presStyleIdx="16" presStyleCnt="30">
        <dgm:presLayoutVars>
          <dgm:bulletEnabled val="1"/>
        </dgm:presLayoutVars>
      </dgm:prSet>
      <dgm:spPr/>
    </dgm:pt>
    <dgm:pt modelId="{403D1710-A27A-4417-92B4-201629C604C7}" type="pres">
      <dgm:prSet presAssocID="{DA7C48DF-A0E3-465B-A443-58B0201DEA15}" presName="circleA" presStyleLbl="node1" presStyleIdx="16" presStyleCnt="30"/>
      <dgm:spPr/>
    </dgm:pt>
    <dgm:pt modelId="{07D1F50D-DDA6-45B7-9DCB-D7A2FECDEA31}" type="pres">
      <dgm:prSet presAssocID="{DA7C48DF-A0E3-465B-A443-58B0201DEA15}" presName="spaceA" presStyleCnt="0"/>
      <dgm:spPr/>
    </dgm:pt>
    <dgm:pt modelId="{F76A76A6-6DA2-4664-BE06-CB642F90F83A}" type="pres">
      <dgm:prSet presAssocID="{E1F1D332-AB7F-4F39-BF90-A02A4A4F1B8B}" presName="space" presStyleCnt="0"/>
      <dgm:spPr/>
    </dgm:pt>
    <dgm:pt modelId="{19B2DDBF-6A64-413E-BB40-B698FFDD3BB3}" type="pres">
      <dgm:prSet presAssocID="{016CFE80-AB63-4474-9143-F9BD2873CE6F}" presName="compositeB" presStyleCnt="0"/>
      <dgm:spPr/>
    </dgm:pt>
    <dgm:pt modelId="{F9E55D18-AC4E-4F9F-8AFF-D817B404DB70}" type="pres">
      <dgm:prSet presAssocID="{016CFE80-AB63-4474-9143-F9BD2873CE6F}" presName="textB" presStyleLbl="revTx" presStyleIdx="17" presStyleCnt="30">
        <dgm:presLayoutVars>
          <dgm:bulletEnabled val="1"/>
        </dgm:presLayoutVars>
      </dgm:prSet>
      <dgm:spPr/>
    </dgm:pt>
    <dgm:pt modelId="{2B552A52-4015-4355-88B0-274C02B9CC3E}" type="pres">
      <dgm:prSet presAssocID="{016CFE80-AB63-4474-9143-F9BD2873CE6F}" presName="circleB" presStyleLbl="node1" presStyleIdx="17" presStyleCnt="30"/>
      <dgm:spPr/>
    </dgm:pt>
    <dgm:pt modelId="{6D177F1E-C2F0-4EB6-AB20-01F018C46C86}" type="pres">
      <dgm:prSet presAssocID="{016CFE80-AB63-4474-9143-F9BD2873CE6F}" presName="spaceB" presStyleCnt="0"/>
      <dgm:spPr/>
    </dgm:pt>
    <dgm:pt modelId="{370E0700-C9BC-4387-A920-C999914172AB}" type="pres">
      <dgm:prSet presAssocID="{2C33DE52-BB81-4E72-B63D-894B502C2AFD}" presName="space" presStyleCnt="0"/>
      <dgm:spPr/>
    </dgm:pt>
    <dgm:pt modelId="{D732559B-28CD-4CFA-85E7-D87EB09F0CAD}" type="pres">
      <dgm:prSet presAssocID="{14C323F4-6D7E-40AB-BD64-CC2CDC5DDA2F}" presName="compositeA" presStyleCnt="0"/>
      <dgm:spPr/>
    </dgm:pt>
    <dgm:pt modelId="{499821AC-23C3-4EAA-9188-8882D6A795BF}" type="pres">
      <dgm:prSet presAssocID="{14C323F4-6D7E-40AB-BD64-CC2CDC5DDA2F}" presName="textA" presStyleLbl="revTx" presStyleIdx="18" presStyleCnt="30">
        <dgm:presLayoutVars>
          <dgm:bulletEnabled val="1"/>
        </dgm:presLayoutVars>
      </dgm:prSet>
      <dgm:spPr/>
    </dgm:pt>
    <dgm:pt modelId="{045441D7-287A-4D57-927C-F97C19EAA57C}" type="pres">
      <dgm:prSet presAssocID="{14C323F4-6D7E-40AB-BD64-CC2CDC5DDA2F}" presName="circleA" presStyleLbl="node1" presStyleIdx="18" presStyleCnt="30"/>
      <dgm:spPr/>
    </dgm:pt>
    <dgm:pt modelId="{BAA14916-80CC-4A96-94EC-EF8D277464C1}" type="pres">
      <dgm:prSet presAssocID="{14C323F4-6D7E-40AB-BD64-CC2CDC5DDA2F}" presName="spaceA" presStyleCnt="0"/>
      <dgm:spPr/>
    </dgm:pt>
    <dgm:pt modelId="{4ED38874-E5EA-4E1E-A2B1-0DEC2D67F064}" type="pres">
      <dgm:prSet presAssocID="{E0E902A9-411E-4DE6-B3DA-03E66AABCCB5}" presName="space" presStyleCnt="0"/>
      <dgm:spPr/>
    </dgm:pt>
    <dgm:pt modelId="{AD44AFD4-18B0-40F8-80A5-9D64C2B85320}" type="pres">
      <dgm:prSet presAssocID="{85898CE6-7179-4841-9177-69590EB88518}" presName="compositeB" presStyleCnt="0"/>
      <dgm:spPr/>
    </dgm:pt>
    <dgm:pt modelId="{0C65A39E-EA2B-477E-AB34-7BC0D326545A}" type="pres">
      <dgm:prSet presAssocID="{85898CE6-7179-4841-9177-69590EB88518}" presName="textB" presStyleLbl="revTx" presStyleIdx="19" presStyleCnt="30">
        <dgm:presLayoutVars>
          <dgm:bulletEnabled val="1"/>
        </dgm:presLayoutVars>
      </dgm:prSet>
      <dgm:spPr/>
    </dgm:pt>
    <dgm:pt modelId="{94580D13-C1EB-40F3-AFEB-A4BEF7F2B162}" type="pres">
      <dgm:prSet presAssocID="{85898CE6-7179-4841-9177-69590EB88518}" presName="circleB" presStyleLbl="node1" presStyleIdx="19" presStyleCnt="30"/>
      <dgm:spPr/>
    </dgm:pt>
    <dgm:pt modelId="{A05CA7FB-17AF-4F89-92AC-D854647B3E2C}" type="pres">
      <dgm:prSet presAssocID="{85898CE6-7179-4841-9177-69590EB88518}" presName="spaceB" presStyleCnt="0"/>
      <dgm:spPr/>
    </dgm:pt>
    <dgm:pt modelId="{875F4C22-05CC-40C9-ABF2-96A605DAA33A}" type="pres">
      <dgm:prSet presAssocID="{D3D72C88-233F-435C-ADB1-ABAF82047AC8}" presName="space" presStyleCnt="0"/>
      <dgm:spPr/>
    </dgm:pt>
    <dgm:pt modelId="{751BF242-A671-440E-B514-6805A2F7EEC6}" type="pres">
      <dgm:prSet presAssocID="{13D57ADC-F684-4252-BD2C-35363B0E461C}" presName="compositeA" presStyleCnt="0"/>
      <dgm:spPr/>
    </dgm:pt>
    <dgm:pt modelId="{BC34E33D-BE4E-4150-84A5-9A1345E847A8}" type="pres">
      <dgm:prSet presAssocID="{13D57ADC-F684-4252-BD2C-35363B0E461C}" presName="textA" presStyleLbl="revTx" presStyleIdx="20" presStyleCnt="30">
        <dgm:presLayoutVars>
          <dgm:bulletEnabled val="1"/>
        </dgm:presLayoutVars>
      </dgm:prSet>
      <dgm:spPr/>
    </dgm:pt>
    <dgm:pt modelId="{54AE1A4B-61B3-4519-B678-48755EF39A8C}" type="pres">
      <dgm:prSet presAssocID="{13D57ADC-F684-4252-BD2C-35363B0E461C}" presName="circleA" presStyleLbl="node1" presStyleIdx="20" presStyleCnt="30"/>
      <dgm:spPr/>
    </dgm:pt>
    <dgm:pt modelId="{9CD83FE3-B265-4311-877F-226DECFF97DF}" type="pres">
      <dgm:prSet presAssocID="{13D57ADC-F684-4252-BD2C-35363B0E461C}" presName="spaceA" presStyleCnt="0"/>
      <dgm:spPr/>
    </dgm:pt>
    <dgm:pt modelId="{8751B885-6DF7-4C46-8CEF-22813FD926B9}" type="pres">
      <dgm:prSet presAssocID="{DF5028CD-3FE8-4D5F-A1C9-7E66961C3FDC}" presName="space" presStyleCnt="0"/>
      <dgm:spPr/>
    </dgm:pt>
    <dgm:pt modelId="{3234A091-FF66-4390-B446-A173BB5D857C}" type="pres">
      <dgm:prSet presAssocID="{1F147814-A055-406F-8EEC-C6F91AC1A2ED}" presName="compositeB" presStyleCnt="0"/>
      <dgm:spPr/>
    </dgm:pt>
    <dgm:pt modelId="{E2481883-2457-41D9-A1A3-0C925990573C}" type="pres">
      <dgm:prSet presAssocID="{1F147814-A055-406F-8EEC-C6F91AC1A2ED}" presName="textB" presStyleLbl="revTx" presStyleIdx="21" presStyleCnt="30">
        <dgm:presLayoutVars>
          <dgm:bulletEnabled val="1"/>
        </dgm:presLayoutVars>
      </dgm:prSet>
      <dgm:spPr/>
    </dgm:pt>
    <dgm:pt modelId="{BD8CD02D-BF3B-487F-9BDF-0BC7E1F2CE35}" type="pres">
      <dgm:prSet presAssocID="{1F147814-A055-406F-8EEC-C6F91AC1A2ED}" presName="circleB" presStyleLbl="node1" presStyleIdx="21" presStyleCnt="30"/>
      <dgm:spPr/>
    </dgm:pt>
    <dgm:pt modelId="{48FA1A80-A6A5-4B06-84C3-A3C049EFDCE3}" type="pres">
      <dgm:prSet presAssocID="{1F147814-A055-406F-8EEC-C6F91AC1A2ED}" presName="spaceB" presStyleCnt="0"/>
      <dgm:spPr/>
    </dgm:pt>
    <dgm:pt modelId="{897434F5-EC2A-4ADE-8BB4-F4BC70E890E5}" type="pres">
      <dgm:prSet presAssocID="{8F76FF2A-4221-4246-9755-00508E376F3D}" presName="space" presStyleCnt="0"/>
      <dgm:spPr/>
    </dgm:pt>
    <dgm:pt modelId="{A1BA5234-1B22-452A-91E3-6E175C6F0548}" type="pres">
      <dgm:prSet presAssocID="{7783296A-16EF-48C9-A608-5E79C2349A9A}" presName="compositeA" presStyleCnt="0"/>
      <dgm:spPr/>
    </dgm:pt>
    <dgm:pt modelId="{7D032278-1CB9-4BFA-BBF4-E1B04697AD0F}" type="pres">
      <dgm:prSet presAssocID="{7783296A-16EF-48C9-A608-5E79C2349A9A}" presName="textA" presStyleLbl="revTx" presStyleIdx="22" presStyleCnt="30">
        <dgm:presLayoutVars>
          <dgm:bulletEnabled val="1"/>
        </dgm:presLayoutVars>
      </dgm:prSet>
      <dgm:spPr/>
    </dgm:pt>
    <dgm:pt modelId="{D2BCAD8C-4E69-43D3-B713-7BCE765C2A84}" type="pres">
      <dgm:prSet presAssocID="{7783296A-16EF-48C9-A608-5E79C2349A9A}" presName="circleA" presStyleLbl="node1" presStyleIdx="22" presStyleCnt="30"/>
      <dgm:spPr/>
    </dgm:pt>
    <dgm:pt modelId="{2AD3FD71-A2F1-451A-85FD-A88098CC1544}" type="pres">
      <dgm:prSet presAssocID="{7783296A-16EF-48C9-A608-5E79C2349A9A}" presName="spaceA" presStyleCnt="0"/>
      <dgm:spPr/>
    </dgm:pt>
    <dgm:pt modelId="{34EDDE04-9BC4-4F7F-B3BE-2E02D3DB361E}" type="pres">
      <dgm:prSet presAssocID="{9FBEEB56-C530-48EF-8B4E-649D211A1E82}" presName="space" presStyleCnt="0"/>
      <dgm:spPr/>
    </dgm:pt>
    <dgm:pt modelId="{9823C4C1-82C2-4489-834F-8783C76F52E0}" type="pres">
      <dgm:prSet presAssocID="{DC96D3C7-1DC8-437E-AC11-7EBFED80DB0D}" presName="compositeB" presStyleCnt="0"/>
      <dgm:spPr/>
    </dgm:pt>
    <dgm:pt modelId="{46EF1BB5-1E39-4184-BD1E-68D5549EA9E4}" type="pres">
      <dgm:prSet presAssocID="{DC96D3C7-1DC8-437E-AC11-7EBFED80DB0D}" presName="textB" presStyleLbl="revTx" presStyleIdx="23" presStyleCnt="30">
        <dgm:presLayoutVars>
          <dgm:bulletEnabled val="1"/>
        </dgm:presLayoutVars>
      </dgm:prSet>
      <dgm:spPr/>
    </dgm:pt>
    <dgm:pt modelId="{654C690F-53D2-4F0A-909F-0D89741DFFD6}" type="pres">
      <dgm:prSet presAssocID="{DC96D3C7-1DC8-437E-AC11-7EBFED80DB0D}" presName="circleB" presStyleLbl="node1" presStyleIdx="23" presStyleCnt="30"/>
      <dgm:spPr/>
    </dgm:pt>
    <dgm:pt modelId="{683FF8FE-03E8-4CE7-83DC-E5A3D490B537}" type="pres">
      <dgm:prSet presAssocID="{DC96D3C7-1DC8-437E-AC11-7EBFED80DB0D}" presName="spaceB" presStyleCnt="0"/>
      <dgm:spPr/>
    </dgm:pt>
    <dgm:pt modelId="{EF47F586-097D-4298-BE50-93DA3186E3F8}" type="pres">
      <dgm:prSet presAssocID="{D9DC9BBA-9AC9-4E93-B766-B5A0624AAEE7}" presName="space" presStyleCnt="0"/>
      <dgm:spPr/>
    </dgm:pt>
    <dgm:pt modelId="{1B83A056-DA82-496A-B7CC-A471FC58F506}" type="pres">
      <dgm:prSet presAssocID="{5A0F7245-E931-4524-8036-D2431B6174B9}" presName="compositeA" presStyleCnt="0"/>
      <dgm:spPr/>
    </dgm:pt>
    <dgm:pt modelId="{166467B2-3C93-44D8-B409-49F3C72A116C}" type="pres">
      <dgm:prSet presAssocID="{5A0F7245-E931-4524-8036-D2431B6174B9}" presName="textA" presStyleLbl="revTx" presStyleIdx="24" presStyleCnt="30">
        <dgm:presLayoutVars>
          <dgm:bulletEnabled val="1"/>
        </dgm:presLayoutVars>
      </dgm:prSet>
      <dgm:spPr/>
    </dgm:pt>
    <dgm:pt modelId="{526F0FB9-0198-4B0B-9553-BB940AB20346}" type="pres">
      <dgm:prSet presAssocID="{5A0F7245-E931-4524-8036-D2431B6174B9}" presName="circleA" presStyleLbl="node1" presStyleIdx="24" presStyleCnt="30"/>
      <dgm:spPr/>
    </dgm:pt>
    <dgm:pt modelId="{4F57D47F-3AF3-4FB2-83DA-72A892C1B1C7}" type="pres">
      <dgm:prSet presAssocID="{5A0F7245-E931-4524-8036-D2431B6174B9}" presName="spaceA" presStyleCnt="0"/>
      <dgm:spPr/>
    </dgm:pt>
    <dgm:pt modelId="{11BA1FD6-BCF0-4158-8DFA-54E60E3E887D}" type="pres">
      <dgm:prSet presAssocID="{00856C8F-1B1B-42E9-89E4-3013B5EE6B2E}" presName="space" presStyleCnt="0"/>
      <dgm:spPr/>
    </dgm:pt>
    <dgm:pt modelId="{07D3D868-9BB1-4EE2-9DC9-4272CB883F1A}" type="pres">
      <dgm:prSet presAssocID="{DF526402-EFDB-4DC8-8167-31B4464E7307}" presName="compositeB" presStyleCnt="0"/>
      <dgm:spPr/>
    </dgm:pt>
    <dgm:pt modelId="{CD5911D1-6977-4A66-BECB-6DA0C67386AE}" type="pres">
      <dgm:prSet presAssocID="{DF526402-EFDB-4DC8-8167-31B4464E7307}" presName="textB" presStyleLbl="revTx" presStyleIdx="25" presStyleCnt="30">
        <dgm:presLayoutVars>
          <dgm:bulletEnabled val="1"/>
        </dgm:presLayoutVars>
      </dgm:prSet>
      <dgm:spPr/>
    </dgm:pt>
    <dgm:pt modelId="{E9C5BE8A-7C86-4AD2-A37E-65E00B1221BA}" type="pres">
      <dgm:prSet presAssocID="{DF526402-EFDB-4DC8-8167-31B4464E7307}" presName="circleB" presStyleLbl="node1" presStyleIdx="25" presStyleCnt="30"/>
      <dgm:spPr/>
    </dgm:pt>
    <dgm:pt modelId="{292008F8-1419-45DF-9C78-B23C595FA23E}" type="pres">
      <dgm:prSet presAssocID="{DF526402-EFDB-4DC8-8167-31B4464E7307}" presName="spaceB" presStyleCnt="0"/>
      <dgm:spPr/>
    </dgm:pt>
    <dgm:pt modelId="{78B30860-E46D-460B-9958-297F2AD1B1E4}" type="pres">
      <dgm:prSet presAssocID="{E7573B08-E49F-4702-A72D-DB5BF21311C8}" presName="space" presStyleCnt="0"/>
      <dgm:spPr/>
    </dgm:pt>
    <dgm:pt modelId="{17341267-52E9-4487-B682-E80CF65CF30F}" type="pres">
      <dgm:prSet presAssocID="{2C467E72-1E11-4D06-BCD0-B7119CC70477}" presName="compositeA" presStyleCnt="0"/>
      <dgm:spPr/>
    </dgm:pt>
    <dgm:pt modelId="{057A4C10-6D9F-4446-9247-D35376D800A6}" type="pres">
      <dgm:prSet presAssocID="{2C467E72-1E11-4D06-BCD0-B7119CC70477}" presName="textA" presStyleLbl="revTx" presStyleIdx="26" presStyleCnt="30">
        <dgm:presLayoutVars>
          <dgm:bulletEnabled val="1"/>
        </dgm:presLayoutVars>
      </dgm:prSet>
      <dgm:spPr/>
    </dgm:pt>
    <dgm:pt modelId="{458A4CE9-3A55-4ABA-BACC-22531ADB819C}" type="pres">
      <dgm:prSet presAssocID="{2C467E72-1E11-4D06-BCD0-B7119CC70477}" presName="circleA" presStyleLbl="node1" presStyleIdx="26" presStyleCnt="30"/>
      <dgm:spPr/>
    </dgm:pt>
    <dgm:pt modelId="{7038D3A9-83F4-417A-A42D-D998AE21C694}" type="pres">
      <dgm:prSet presAssocID="{2C467E72-1E11-4D06-BCD0-B7119CC70477}" presName="spaceA" presStyleCnt="0"/>
      <dgm:spPr/>
    </dgm:pt>
    <dgm:pt modelId="{96E500C3-004A-4FB3-B02B-72B4AAE500EF}" type="pres">
      <dgm:prSet presAssocID="{5A908D2A-8C5C-4500-B11F-56C8C3E6A414}" presName="space" presStyleCnt="0"/>
      <dgm:spPr/>
    </dgm:pt>
    <dgm:pt modelId="{A9735981-394D-4939-BB33-821BD55A903B}" type="pres">
      <dgm:prSet presAssocID="{5F692F47-76B2-40BD-A5E3-F5AC9F6C0100}" presName="compositeB" presStyleCnt="0"/>
      <dgm:spPr/>
    </dgm:pt>
    <dgm:pt modelId="{A9708C91-0192-44BB-8503-954961FC4577}" type="pres">
      <dgm:prSet presAssocID="{5F692F47-76B2-40BD-A5E3-F5AC9F6C0100}" presName="textB" presStyleLbl="revTx" presStyleIdx="27" presStyleCnt="30">
        <dgm:presLayoutVars>
          <dgm:bulletEnabled val="1"/>
        </dgm:presLayoutVars>
      </dgm:prSet>
      <dgm:spPr/>
    </dgm:pt>
    <dgm:pt modelId="{D3C9834C-BAFD-4DDC-B0B9-C1C135ECB5E7}" type="pres">
      <dgm:prSet presAssocID="{5F692F47-76B2-40BD-A5E3-F5AC9F6C0100}" presName="circleB" presStyleLbl="node1" presStyleIdx="27" presStyleCnt="30"/>
      <dgm:spPr/>
    </dgm:pt>
    <dgm:pt modelId="{D094C7E1-0CE8-4204-8C29-E9850F943A60}" type="pres">
      <dgm:prSet presAssocID="{5F692F47-76B2-40BD-A5E3-F5AC9F6C0100}" presName="spaceB" presStyleCnt="0"/>
      <dgm:spPr/>
    </dgm:pt>
    <dgm:pt modelId="{84B4B3F6-5592-45FA-9F74-BB91BB72E049}" type="pres">
      <dgm:prSet presAssocID="{772861CD-551B-4566-B301-4532ED4422A3}" presName="space" presStyleCnt="0"/>
      <dgm:spPr/>
    </dgm:pt>
    <dgm:pt modelId="{95576F1C-2EF0-44E9-AD15-D1133734F76E}" type="pres">
      <dgm:prSet presAssocID="{24C9735C-A39E-4B51-A91F-C2FE578ED42C}" presName="compositeA" presStyleCnt="0"/>
      <dgm:spPr/>
    </dgm:pt>
    <dgm:pt modelId="{9A06F89C-EE7F-40FC-B304-4DF429813F81}" type="pres">
      <dgm:prSet presAssocID="{24C9735C-A39E-4B51-A91F-C2FE578ED42C}" presName="textA" presStyleLbl="revTx" presStyleIdx="28" presStyleCnt="30">
        <dgm:presLayoutVars>
          <dgm:bulletEnabled val="1"/>
        </dgm:presLayoutVars>
      </dgm:prSet>
      <dgm:spPr/>
    </dgm:pt>
    <dgm:pt modelId="{2F082452-B578-414A-8714-04682359500D}" type="pres">
      <dgm:prSet presAssocID="{24C9735C-A39E-4B51-A91F-C2FE578ED42C}" presName="circleA" presStyleLbl="node1" presStyleIdx="28" presStyleCnt="30"/>
      <dgm:spPr/>
    </dgm:pt>
    <dgm:pt modelId="{3C1F06ED-265F-4A13-BE66-03E9CCCBF68D}" type="pres">
      <dgm:prSet presAssocID="{24C9735C-A39E-4B51-A91F-C2FE578ED42C}" presName="spaceA" presStyleCnt="0"/>
      <dgm:spPr/>
    </dgm:pt>
    <dgm:pt modelId="{A3D6211A-820E-47D3-90BE-3585FC4C85E2}" type="pres">
      <dgm:prSet presAssocID="{B2A33622-52EB-4208-A16A-880D6C62B749}" presName="space" presStyleCnt="0"/>
      <dgm:spPr/>
    </dgm:pt>
    <dgm:pt modelId="{1E761906-34E6-4A90-9D99-BB779F4932FB}" type="pres">
      <dgm:prSet presAssocID="{8BECE29A-AA3D-466F-BC6D-A41BEB618525}" presName="compositeB" presStyleCnt="0"/>
      <dgm:spPr/>
    </dgm:pt>
    <dgm:pt modelId="{F17D1A8B-A12A-41FC-97A8-5AD79C9216D7}" type="pres">
      <dgm:prSet presAssocID="{8BECE29A-AA3D-466F-BC6D-A41BEB618525}" presName="textB" presStyleLbl="revTx" presStyleIdx="29" presStyleCnt="30">
        <dgm:presLayoutVars>
          <dgm:bulletEnabled val="1"/>
        </dgm:presLayoutVars>
      </dgm:prSet>
      <dgm:spPr/>
    </dgm:pt>
    <dgm:pt modelId="{6EABE335-6042-441D-98F1-81463C96723F}" type="pres">
      <dgm:prSet presAssocID="{8BECE29A-AA3D-466F-BC6D-A41BEB618525}" presName="circleB" presStyleLbl="node1" presStyleIdx="29" presStyleCnt="30"/>
      <dgm:spPr/>
    </dgm:pt>
    <dgm:pt modelId="{7DE98F09-B02B-4571-8288-1CB27BBC9A57}" type="pres">
      <dgm:prSet presAssocID="{8BECE29A-AA3D-466F-BC6D-A41BEB618525}" presName="spaceB" presStyleCnt="0"/>
      <dgm:spPr/>
    </dgm:pt>
  </dgm:ptLst>
  <dgm:cxnLst>
    <dgm:cxn modelId="{2E14E500-4556-4802-88B0-D7C1921A03E2}" type="presOf" srcId="{85D30BA5-AA50-44E7-BB8B-41290D5AE4E2}" destId="{EC37A9D6-0029-4B0B-908F-DD22E4A23126}" srcOrd="0" destOrd="0" presId="urn:microsoft.com/office/officeart/2005/8/layout/hProcess11"/>
    <dgm:cxn modelId="{DBF5FD06-ECC2-48EF-A44F-F20FDF43D66A}" type="presOf" srcId="{BA146781-0EFE-4E55-887F-8593E3AE0017}" destId="{672F1C09-BA49-4265-9266-C911F02E0F90}" srcOrd="0" destOrd="0" presId="urn:microsoft.com/office/officeart/2005/8/layout/hProcess11"/>
    <dgm:cxn modelId="{CE863907-5FC9-4A89-AC9F-2F40D42BBBE4}" srcId="{4A089BC4-D595-46D1-877F-7C2F3B7CE5B0}" destId="{E5E54EC3-BC6F-48D7-893B-C7909178AD72}" srcOrd="6" destOrd="0" parTransId="{C25DBAD9-1A7A-4134-B814-A3FDC6754DCF}" sibTransId="{C2355C5C-2203-4265-B054-A1752BAD153B}"/>
    <dgm:cxn modelId="{6A695A0B-BAD4-4C95-8ACD-D77CFA90331E}" srcId="{4A089BC4-D595-46D1-877F-7C2F3B7CE5B0}" destId="{85898CE6-7179-4841-9177-69590EB88518}" srcOrd="19" destOrd="0" parTransId="{8DDABCBB-D779-4C9B-98B4-73C3F7A08438}" sibTransId="{D3D72C88-233F-435C-ADB1-ABAF82047AC8}"/>
    <dgm:cxn modelId="{E045DF0D-CB4F-4C98-A6FA-4333BB2273F3}" srcId="{4A089BC4-D595-46D1-877F-7C2F3B7CE5B0}" destId="{03E34BFF-1F03-4CA2-956B-C693EF20E34A}" srcOrd="7" destOrd="0" parTransId="{26550BFE-2BF2-4B29-B2C8-4B198954601D}" sibTransId="{A876254A-D275-42A1-89D0-17AAC16894E9}"/>
    <dgm:cxn modelId="{38BE230F-6D5F-48FA-9DE0-7E4AD65A54B0}" srcId="{4A089BC4-D595-46D1-877F-7C2F3B7CE5B0}" destId="{DC96D3C7-1DC8-437E-AC11-7EBFED80DB0D}" srcOrd="23" destOrd="0" parTransId="{A54F4DDF-E784-4377-9D21-CD78AAEF8765}" sibTransId="{D9DC9BBA-9AC9-4E93-B766-B5A0624AAEE7}"/>
    <dgm:cxn modelId="{B3B3211C-8069-4F00-80BF-DB11313797B9}" srcId="{4A089BC4-D595-46D1-877F-7C2F3B7CE5B0}" destId="{FA5D5124-4DF2-4B17-8054-CA1C2B1F28E8}" srcOrd="8" destOrd="0" parTransId="{15C687E5-A9F8-446C-A53B-677EC6029B5F}" sibTransId="{6E45198D-475F-41B3-8F66-01C78C998520}"/>
    <dgm:cxn modelId="{30FF3423-6B58-4955-96FE-B6CEC18E7BD7}" type="presOf" srcId="{F19E005A-0CFE-4F21-B823-D75E62BF0281}" destId="{9A49B178-ED3F-4E70-B99B-4E034ED6D28E}" srcOrd="0" destOrd="0" presId="urn:microsoft.com/office/officeart/2005/8/layout/hProcess11"/>
    <dgm:cxn modelId="{1F38D924-8CE6-4C3A-A9AD-356969B11198}" srcId="{4A089BC4-D595-46D1-877F-7C2F3B7CE5B0}" destId="{BA146781-0EFE-4E55-887F-8593E3AE0017}" srcOrd="3" destOrd="0" parTransId="{7C612B4B-6DFB-455F-8DB4-DCA9DDDB8C62}" sibTransId="{A45F9AB7-6D32-448E-A861-410EFD280C32}"/>
    <dgm:cxn modelId="{239D062B-DB73-45A9-AE10-C5C74877AB60}" type="presOf" srcId="{5A0F7245-E931-4524-8036-D2431B6174B9}" destId="{166467B2-3C93-44D8-B409-49F3C72A116C}" srcOrd="0" destOrd="0" presId="urn:microsoft.com/office/officeart/2005/8/layout/hProcess11"/>
    <dgm:cxn modelId="{E224BC31-C519-44BC-8AB2-28781A5EFFBA}" type="presOf" srcId="{F43DC9BF-F18E-419E-95E4-1291146F043D}" destId="{6613EF3E-2945-4BA6-AE7B-04BF3DB295FE}" srcOrd="0" destOrd="0" presId="urn:microsoft.com/office/officeart/2005/8/layout/hProcess11"/>
    <dgm:cxn modelId="{F4712D3D-F08C-472D-9526-8E3B37830339}" type="presOf" srcId="{4F998070-D4D0-4900-AE04-D45775A759A7}" destId="{42726E10-A790-40CB-A6B9-24A5C08F7845}" srcOrd="0" destOrd="0" presId="urn:microsoft.com/office/officeart/2005/8/layout/hProcess11"/>
    <dgm:cxn modelId="{F35C623D-738C-4ED3-98A2-384B435753BF}" type="presOf" srcId="{DA7C48DF-A0E3-465B-A443-58B0201DEA15}" destId="{6149BD5C-D26E-4303-A0AA-C44199B31499}" srcOrd="0" destOrd="0" presId="urn:microsoft.com/office/officeart/2005/8/layout/hProcess11"/>
    <dgm:cxn modelId="{8D96D23D-8A0D-47E8-9083-1A5F70449C86}" srcId="{4A089BC4-D595-46D1-877F-7C2F3B7CE5B0}" destId="{016CFE80-AB63-4474-9143-F9BD2873CE6F}" srcOrd="17" destOrd="0" parTransId="{BFC5E46A-6E02-4D19-BD59-17E88E20B418}" sibTransId="{2C33DE52-BB81-4E72-B63D-894B502C2AFD}"/>
    <dgm:cxn modelId="{D51A143E-E815-4019-B8C7-42775FD150BC}" type="presOf" srcId="{7BF57D8B-B330-4C7F-872C-1FA4B2CF9CDE}" destId="{4F5AC36B-2ED6-4467-9FA0-B92D567651E5}" srcOrd="0" destOrd="0" presId="urn:microsoft.com/office/officeart/2005/8/layout/hProcess11"/>
    <dgm:cxn modelId="{78572740-6A8F-4CF3-9D17-1291BFAB2270}" type="presOf" srcId="{24C9735C-A39E-4B51-A91F-C2FE578ED42C}" destId="{9A06F89C-EE7F-40FC-B304-4DF429813F81}" srcOrd="0" destOrd="0" presId="urn:microsoft.com/office/officeart/2005/8/layout/hProcess11"/>
    <dgm:cxn modelId="{474C755F-2713-4405-A4B9-5F8D41693ED7}" type="presOf" srcId="{5F692F47-76B2-40BD-A5E3-F5AC9F6C0100}" destId="{A9708C91-0192-44BB-8503-954961FC4577}" srcOrd="0" destOrd="0" presId="urn:microsoft.com/office/officeart/2005/8/layout/hProcess11"/>
    <dgm:cxn modelId="{BDD1E367-994E-4938-9BE4-EF713896D83B}" type="presOf" srcId="{7783296A-16EF-48C9-A608-5E79C2349A9A}" destId="{7D032278-1CB9-4BFA-BBF4-E1B04697AD0F}" srcOrd="0" destOrd="0" presId="urn:microsoft.com/office/officeart/2005/8/layout/hProcess11"/>
    <dgm:cxn modelId="{B55B294B-AC70-4FED-AF97-D4C9B1EAF2CD}" srcId="{4A089BC4-D595-46D1-877F-7C2F3B7CE5B0}" destId="{5F692F47-76B2-40BD-A5E3-F5AC9F6C0100}" srcOrd="27" destOrd="0" parTransId="{1B1035F6-F28E-473A-898F-C800A020C2C9}" sibTransId="{772861CD-551B-4566-B301-4532ED4422A3}"/>
    <dgm:cxn modelId="{633A054C-977C-491C-8801-6CEA2DA9D619}" srcId="{4A089BC4-D595-46D1-877F-7C2F3B7CE5B0}" destId="{0C9CD908-013D-4E3C-B7AF-B37B10258F82}" srcOrd="10" destOrd="0" parTransId="{6AF6ED65-185B-4E8D-A803-FD9096F85792}" sibTransId="{0E91F7EC-90E5-4270-992D-A7B2159E1E5B}"/>
    <dgm:cxn modelId="{CF045F4C-89D8-4D9E-A923-8625436308A4}" type="presOf" srcId="{085A89AD-6F68-448C-A350-56072F960ECD}" destId="{D41F4400-BDF8-4A93-8BC3-8D77A5EC5B00}" srcOrd="0" destOrd="0" presId="urn:microsoft.com/office/officeart/2005/8/layout/hProcess11"/>
    <dgm:cxn modelId="{820E174D-9E67-446A-BD4E-94DFD65885CF}" srcId="{4A089BC4-D595-46D1-877F-7C2F3B7CE5B0}" destId="{9D7D651B-F87F-4B0A-9F36-387D0F43892A}" srcOrd="4" destOrd="0" parTransId="{13D80DF2-6520-4409-BA27-EAEEE715F660}" sibTransId="{0FEC76E6-C21A-421E-8EBA-C43F56077FED}"/>
    <dgm:cxn modelId="{3E99586D-0C68-4723-86C7-8A36E1B3797D}" type="presOf" srcId="{4A089BC4-D595-46D1-877F-7C2F3B7CE5B0}" destId="{004B7259-0362-47B7-AA95-C8C49BC6A462}" srcOrd="0" destOrd="0" presId="urn:microsoft.com/office/officeart/2005/8/layout/hProcess11"/>
    <dgm:cxn modelId="{6C83D46E-A1E5-4D21-A0F6-F2913EDB8941}" srcId="{4A089BC4-D595-46D1-877F-7C2F3B7CE5B0}" destId="{24C9735C-A39E-4B51-A91F-C2FE578ED42C}" srcOrd="28" destOrd="0" parTransId="{AFC949BB-C002-4314-8C78-82FA85616AC3}" sibTransId="{B2A33622-52EB-4208-A16A-880D6C62B749}"/>
    <dgm:cxn modelId="{121C8B71-BFE6-408C-8957-B171CCB8E52C}" type="presOf" srcId="{85898CE6-7179-4841-9177-69590EB88518}" destId="{0C65A39E-EA2B-477E-AB34-7BC0D326545A}" srcOrd="0" destOrd="0" presId="urn:microsoft.com/office/officeart/2005/8/layout/hProcess11"/>
    <dgm:cxn modelId="{DCFFC073-A4B3-4E29-B6B7-450C76F9D069}" srcId="{4A089BC4-D595-46D1-877F-7C2F3B7CE5B0}" destId="{8F82CE71-F88C-4302-8156-2E5348F26638}" srcOrd="14" destOrd="0" parTransId="{7CBE9377-FC8D-4128-A191-F1B17148452A}" sibTransId="{A428B363-20C6-4D11-A26F-11931429D486}"/>
    <dgm:cxn modelId="{CEBBF153-65B0-4DAC-BAD0-CCBB4E3007B6}" type="presOf" srcId="{8BECE29A-AA3D-466F-BC6D-A41BEB618525}" destId="{F17D1A8B-A12A-41FC-97A8-5AD79C9216D7}" srcOrd="0" destOrd="0" presId="urn:microsoft.com/office/officeart/2005/8/layout/hProcess11"/>
    <dgm:cxn modelId="{ADF6A876-5B6C-4AF3-9434-2FF22E641EC2}" srcId="{4A089BC4-D595-46D1-877F-7C2F3B7CE5B0}" destId="{7783296A-16EF-48C9-A608-5E79C2349A9A}" srcOrd="22" destOrd="0" parTransId="{DF4FB333-379F-4A74-9C6D-B8CB0BC30C91}" sibTransId="{9FBEEB56-C530-48EF-8B4E-649D211A1E82}"/>
    <dgm:cxn modelId="{3732A07B-ECDE-4D66-9591-004D09EC3FBF}" srcId="{4A089BC4-D595-46D1-877F-7C2F3B7CE5B0}" destId="{A5B7B2E9-18CF-43A2-B9E6-369A5F81752E}" srcOrd="12" destOrd="0" parTransId="{1DCBA40C-20F5-44E2-898E-60CBF6BEAA01}" sibTransId="{757F6389-9C3C-479E-95D3-4A4A80831181}"/>
    <dgm:cxn modelId="{B3692C7F-4C5A-4BC5-AEBB-09ECA9BB3FBF}" srcId="{4A089BC4-D595-46D1-877F-7C2F3B7CE5B0}" destId="{085A89AD-6F68-448C-A350-56072F960ECD}" srcOrd="15" destOrd="0" parTransId="{E1CF7120-5D31-4A71-894F-FBDC6AD13D46}" sibTransId="{7818547C-C561-4ECA-88E9-34EB89AE227C}"/>
    <dgm:cxn modelId="{6DF4E883-DD2D-47F9-917A-CEE24473BED6}" type="presOf" srcId="{14C323F4-6D7E-40AB-BD64-CC2CDC5DDA2F}" destId="{499821AC-23C3-4EAA-9188-8882D6A795BF}" srcOrd="0" destOrd="0" presId="urn:microsoft.com/office/officeart/2005/8/layout/hProcess11"/>
    <dgm:cxn modelId="{2B525A86-AC36-4C86-A986-1B5BEA4F8EA7}" type="presOf" srcId="{1F147814-A055-406F-8EEC-C6F91AC1A2ED}" destId="{E2481883-2457-41D9-A1A3-0C925990573C}" srcOrd="0" destOrd="0" presId="urn:microsoft.com/office/officeart/2005/8/layout/hProcess11"/>
    <dgm:cxn modelId="{7B17B389-B4CF-487F-A01A-446032C3406F}" srcId="{4A089BC4-D595-46D1-877F-7C2F3B7CE5B0}" destId="{5A0F7245-E931-4524-8036-D2431B6174B9}" srcOrd="24" destOrd="0" parTransId="{6ED57419-3BE8-4A5A-8250-07CD9F732278}" sibTransId="{00856C8F-1B1B-42E9-89E4-3013B5EE6B2E}"/>
    <dgm:cxn modelId="{E290498D-056D-47A1-A494-4125B955FAB6}" type="presOf" srcId="{E5E54EC3-BC6F-48D7-893B-C7909178AD72}" destId="{91FD1263-1AF1-4349-AEB2-E102EC4AED6A}" srcOrd="0" destOrd="0" presId="urn:microsoft.com/office/officeart/2005/8/layout/hProcess11"/>
    <dgm:cxn modelId="{1D8243A0-2FE2-49B1-800E-5E551D4A0EB6}" type="presOf" srcId="{FA5D5124-4DF2-4B17-8054-CA1C2B1F28E8}" destId="{7E671B75-2DB0-4C05-8AD2-7AF64A55DFA9}" srcOrd="0" destOrd="0" presId="urn:microsoft.com/office/officeart/2005/8/layout/hProcess11"/>
    <dgm:cxn modelId="{307457A2-4152-427B-9258-578A8F5DF0C8}" type="presOf" srcId="{8F82CE71-F88C-4302-8156-2E5348F26638}" destId="{50F926CE-16B9-4F10-BD99-0EED8FBC06F6}" srcOrd="0" destOrd="0" presId="urn:microsoft.com/office/officeart/2005/8/layout/hProcess11"/>
    <dgm:cxn modelId="{31214DA3-044F-4303-B695-397DD9C51B83}" type="presOf" srcId="{13D57ADC-F684-4252-BD2C-35363B0E461C}" destId="{BC34E33D-BE4E-4150-84A5-9A1345E847A8}" srcOrd="0" destOrd="0" presId="urn:microsoft.com/office/officeart/2005/8/layout/hProcess11"/>
    <dgm:cxn modelId="{C403C7A4-C44D-4247-BAE1-9DE47B356AC8}" srcId="{4A089BC4-D595-46D1-877F-7C2F3B7CE5B0}" destId="{13D57ADC-F684-4252-BD2C-35363B0E461C}" srcOrd="20" destOrd="0" parTransId="{C5B7DFA9-9AFF-42A7-8FB7-D808019B92CD}" sibTransId="{DF5028CD-3FE8-4D5F-A1C9-7E66961C3FDC}"/>
    <dgm:cxn modelId="{3EF85BA6-0B91-4E93-8799-8E00ADFC8D8D}" type="presOf" srcId="{DF526402-EFDB-4DC8-8167-31B4464E7307}" destId="{CD5911D1-6977-4A66-BECB-6DA0C67386AE}" srcOrd="0" destOrd="0" presId="urn:microsoft.com/office/officeart/2005/8/layout/hProcess11"/>
    <dgm:cxn modelId="{F7BAD1AA-11CE-4A01-9973-DA3D7912636A}" srcId="{4A089BC4-D595-46D1-877F-7C2F3B7CE5B0}" destId="{7E011741-B7D9-4BAD-9B95-CA0A6E27EFD9}" srcOrd="13" destOrd="0" parTransId="{1CE4CAB6-D582-4265-BF7C-D9C0FCFA60D8}" sibTransId="{FD66BD2D-7423-448D-AC6F-5FEC7549CAE7}"/>
    <dgm:cxn modelId="{B2A991AD-D7BD-40C3-ABA7-9CE8DDD5D46F}" srcId="{4A089BC4-D595-46D1-877F-7C2F3B7CE5B0}" destId="{F43DC9BF-F18E-419E-95E4-1291146F043D}" srcOrd="2" destOrd="0" parTransId="{2F9F7DED-5456-4C86-AB64-C9E9AD1D40B9}" sibTransId="{DCAD4AA9-55B0-4384-8AC9-5D8F178B65C6}"/>
    <dgm:cxn modelId="{464FFEAE-45C7-4D67-B428-710C984EDA2B}" srcId="{4A089BC4-D595-46D1-877F-7C2F3B7CE5B0}" destId="{4F998070-D4D0-4900-AE04-D45775A759A7}" srcOrd="11" destOrd="0" parTransId="{5D019D8C-FD70-4605-92B8-7CB792A8EA80}" sibTransId="{8E328D99-BEB8-438A-9A5B-FD7546789241}"/>
    <dgm:cxn modelId="{374334B1-58CC-4E44-851B-A4235073104B}" type="presOf" srcId="{2C467E72-1E11-4D06-BCD0-B7119CC70477}" destId="{057A4C10-6D9F-4446-9247-D35376D800A6}" srcOrd="0" destOrd="0" presId="urn:microsoft.com/office/officeart/2005/8/layout/hProcess11"/>
    <dgm:cxn modelId="{2436C5B2-08F6-400B-B637-C43A284B3FD0}" srcId="{4A089BC4-D595-46D1-877F-7C2F3B7CE5B0}" destId="{DF526402-EFDB-4DC8-8167-31B4464E7307}" srcOrd="25" destOrd="0" parTransId="{3E6C5F1B-11B8-421B-AD9C-2EF48C27E018}" sibTransId="{E7573B08-E49F-4702-A72D-DB5BF21311C8}"/>
    <dgm:cxn modelId="{3C5E84B7-1930-4568-A454-52529C6CE545}" type="presOf" srcId="{7E011741-B7D9-4BAD-9B95-CA0A6E27EFD9}" destId="{45278A0E-A1C3-4B0B-82C4-47C93274547D}" srcOrd="0" destOrd="0" presId="urn:microsoft.com/office/officeart/2005/8/layout/hProcess11"/>
    <dgm:cxn modelId="{A4D253BC-DF2A-4B76-8593-B9F3AECF9FD3}" srcId="{4A089BC4-D595-46D1-877F-7C2F3B7CE5B0}" destId="{14C323F4-6D7E-40AB-BD64-CC2CDC5DDA2F}" srcOrd="18" destOrd="0" parTransId="{4F0CC138-8069-4019-B809-0AD2E0BDB92B}" sibTransId="{E0E902A9-411E-4DE6-B3DA-03E66AABCCB5}"/>
    <dgm:cxn modelId="{F9C88FBC-E500-4718-B3B3-84B35E2B16B2}" srcId="{4A089BC4-D595-46D1-877F-7C2F3B7CE5B0}" destId="{1F147814-A055-406F-8EEC-C6F91AC1A2ED}" srcOrd="21" destOrd="0" parTransId="{906A9328-9F55-4FBE-A728-3010A9CDEB0F}" sibTransId="{8F76FF2A-4221-4246-9755-00508E376F3D}"/>
    <dgm:cxn modelId="{085E24C1-385F-47AB-9BC8-640721268DFA}" srcId="{4A089BC4-D595-46D1-877F-7C2F3B7CE5B0}" destId="{7BF57D8B-B330-4C7F-872C-1FA4B2CF9CDE}" srcOrd="1" destOrd="0" parTransId="{2CDAE354-1C34-4111-9349-C03544F1E435}" sibTransId="{AB5E7363-191A-4D62-9B66-64AE3F2E89E5}"/>
    <dgm:cxn modelId="{485B28C3-7F56-46C8-BAF1-CA5B2519B3B5}" srcId="{4A089BC4-D595-46D1-877F-7C2F3B7CE5B0}" destId="{162D598A-9975-4605-918F-ED9739B7082E}" srcOrd="5" destOrd="0" parTransId="{0C386DCC-DDDA-46A5-A914-65E0B14CE730}" sibTransId="{917AF669-C288-4342-BA4A-E1E1F298B31B}"/>
    <dgm:cxn modelId="{ED7384C9-86D1-43C1-9942-D7D84B759D83}" srcId="{4A089BC4-D595-46D1-877F-7C2F3B7CE5B0}" destId="{8BECE29A-AA3D-466F-BC6D-A41BEB618525}" srcOrd="29" destOrd="0" parTransId="{CC886E50-49E1-477A-9F0A-3AC808959413}" sibTransId="{0D7F5217-2922-4A5A-B887-8F4FEAD779F6}"/>
    <dgm:cxn modelId="{27EC76CA-8111-4B3E-92C5-6126896C5ECF}" srcId="{4A089BC4-D595-46D1-877F-7C2F3B7CE5B0}" destId="{2C467E72-1E11-4D06-BCD0-B7119CC70477}" srcOrd="26" destOrd="0" parTransId="{1C4CDE23-1CF3-4C3F-B7F8-7C9732DC579C}" sibTransId="{5A908D2A-8C5C-4500-B11F-56C8C3E6A414}"/>
    <dgm:cxn modelId="{44B5FCD9-3322-4227-B033-D1621B76CE0B}" type="presOf" srcId="{03E34BFF-1F03-4CA2-956B-C693EF20E34A}" destId="{31DABC7D-E295-436D-B0C2-F7051DC8C253}" srcOrd="0" destOrd="0" presId="urn:microsoft.com/office/officeart/2005/8/layout/hProcess11"/>
    <dgm:cxn modelId="{97E8CAE1-A6A7-428B-8FB2-7EEADA6A61F8}" srcId="{4A089BC4-D595-46D1-877F-7C2F3B7CE5B0}" destId="{85D30BA5-AA50-44E7-BB8B-41290D5AE4E2}" srcOrd="9" destOrd="0" parTransId="{BF695BB6-6DA9-4DC6-8B3D-A19FCFFAB1BD}" sibTransId="{DF31069C-C1A6-499E-BEBA-37E7F134B6A4}"/>
    <dgm:cxn modelId="{1CFA81E3-5C8B-476A-9D63-8458D8BA7429}" type="presOf" srcId="{9D7D651B-F87F-4B0A-9F36-387D0F43892A}" destId="{267119EA-EAD3-4F11-A5E3-B2A24A8E8666}" srcOrd="0" destOrd="0" presId="urn:microsoft.com/office/officeart/2005/8/layout/hProcess11"/>
    <dgm:cxn modelId="{CCEAAFE3-3401-4A8B-9301-44B1FE9AD02E}" type="presOf" srcId="{A5B7B2E9-18CF-43A2-B9E6-369A5F81752E}" destId="{FF7F1A42-A050-4258-920B-711C3D5F0214}" srcOrd="0" destOrd="0" presId="urn:microsoft.com/office/officeart/2005/8/layout/hProcess11"/>
    <dgm:cxn modelId="{CE0FE5ED-9EDB-4593-899C-5CA747425999}" type="presOf" srcId="{0C9CD908-013D-4E3C-B7AF-B37B10258F82}" destId="{33870F9C-AF10-48D0-8392-70CB9F52F5A3}" srcOrd="0" destOrd="0" presId="urn:microsoft.com/office/officeart/2005/8/layout/hProcess11"/>
    <dgm:cxn modelId="{81B0C6F1-F48A-4410-8F8F-3679B0FEFDCE}" type="presOf" srcId="{162D598A-9975-4605-918F-ED9739B7082E}" destId="{48C8401E-B33C-46F2-99BB-83D71832041D}" srcOrd="0" destOrd="0" presId="urn:microsoft.com/office/officeart/2005/8/layout/hProcess11"/>
    <dgm:cxn modelId="{329E86F4-6A13-4AFB-B2AA-B6E0440AD221}" type="presOf" srcId="{016CFE80-AB63-4474-9143-F9BD2873CE6F}" destId="{F9E55D18-AC4E-4F9F-8AFF-D817B404DB70}" srcOrd="0" destOrd="0" presId="urn:microsoft.com/office/officeart/2005/8/layout/hProcess11"/>
    <dgm:cxn modelId="{F0B91FF8-C72E-4791-9825-8E3DDDB9EC64}" srcId="{4A089BC4-D595-46D1-877F-7C2F3B7CE5B0}" destId="{F19E005A-0CFE-4F21-B823-D75E62BF0281}" srcOrd="0" destOrd="0" parTransId="{F2857715-EF8A-4E9A-92D7-5011FF5C6546}" sibTransId="{A9D30F0B-11C7-420D-B234-254AA5849A9D}"/>
    <dgm:cxn modelId="{F2DD5DF8-6473-4619-9C15-A1EC58E94D37}" type="presOf" srcId="{DC96D3C7-1DC8-437E-AC11-7EBFED80DB0D}" destId="{46EF1BB5-1E39-4184-BD1E-68D5549EA9E4}" srcOrd="0" destOrd="0" presId="urn:microsoft.com/office/officeart/2005/8/layout/hProcess11"/>
    <dgm:cxn modelId="{3BF985FF-A421-4DDA-A57E-D2D076E3D50B}" srcId="{4A089BC4-D595-46D1-877F-7C2F3B7CE5B0}" destId="{DA7C48DF-A0E3-465B-A443-58B0201DEA15}" srcOrd="16" destOrd="0" parTransId="{AD8913D9-3293-41E8-8CC2-4AF0B18DDF14}" sibTransId="{E1F1D332-AB7F-4F39-BF90-A02A4A4F1B8B}"/>
    <dgm:cxn modelId="{A059CB56-0B23-4569-BBD3-19334C0100E3}" type="presParOf" srcId="{004B7259-0362-47B7-AA95-C8C49BC6A462}" destId="{0146A954-40DA-4009-82DD-A96CEA4DA095}" srcOrd="0" destOrd="0" presId="urn:microsoft.com/office/officeart/2005/8/layout/hProcess11"/>
    <dgm:cxn modelId="{308C1AD2-21F9-495D-8E44-D328872A33DB}" type="presParOf" srcId="{004B7259-0362-47B7-AA95-C8C49BC6A462}" destId="{A617B7BF-68D3-4B61-9CE6-AD8FAE22BF17}" srcOrd="1" destOrd="0" presId="urn:microsoft.com/office/officeart/2005/8/layout/hProcess11"/>
    <dgm:cxn modelId="{6C06FA99-19B0-4E8A-A435-FE4951143D24}" type="presParOf" srcId="{A617B7BF-68D3-4B61-9CE6-AD8FAE22BF17}" destId="{BDA22041-0DC9-47B9-B12C-27108404E4D7}" srcOrd="0" destOrd="0" presId="urn:microsoft.com/office/officeart/2005/8/layout/hProcess11"/>
    <dgm:cxn modelId="{B344C49A-93AF-489B-A97B-221187A1E538}" type="presParOf" srcId="{BDA22041-0DC9-47B9-B12C-27108404E4D7}" destId="{9A49B178-ED3F-4E70-B99B-4E034ED6D28E}" srcOrd="0" destOrd="0" presId="urn:microsoft.com/office/officeart/2005/8/layout/hProcess11"/>
    <dgm:cxn modelId="{AA0B9DF9-5FFF-4755-AAE5-55BEA84BF249}" type="presParOf" srcId="{BDA22041-0DC9-47B9-B12C-27108404E4D7}" destId="{5B7FC7FE-705D-4A52-823D-295F07A94E08}" srcOrd="1" destOrd="0" presId="urn:microsoft.com/office/officeart/2005/8/layout/hProcess11"/>
    <dgm:cxn modelId="{A4EEA27B-C539-4955-A09B-62C33D42BC61}" type="presParOf" srcId="{BDA22041-0DC9-47B9-B12C-27108404E4D7}" destId="{CA617533-41AF-4D91-8508-192396DDD0EA}" srcOrd="2" destOrd="0" presId="urn:microsoft.com/office/officeart/2005/8/layout/hProcess11"/>
    <dgm:cxn modelId="{B9130F42-12F5-49C4-B7AC-BF6D4C0283E2}" type="presParOf" srcId="{A617B7BF-68D3-4B61-9CE6-AD8FAE22BF17}" destId="{F1E45788-659B-42C8-9861-C08B7DEA1BE5}" srcOrd="1" destOrd="0" presId="urn:microsoft.com/office/officeart/2005/8/layout/hProcess11"/>
    <dgm:cxn modelId="{EF73B075-7527-48F1-AF38-1094D2D61D3C}" type="presParOf" srcId="{A617B7BF-68D3-4B61-9CE6-AD8FAE22BF17}" destId="{2ED007B3-1AAD-402A-9F02-E7A6625C2CB9}" srcOrd="2" destOrd="0" presId="urn:microsoft.com/office/officeart/2005/8/layout/hProcess11"/>
    <dgm:cxn modelId="{363FAA01-1FCB-4B44-AD40-799C16B2B548}" type="presParOf" srcId="{2ED007B3-1AAD-402A-9F02-E7A6625C2CB9}" destId="{4F5AC36B-2ED6-4467-9FA0-B92D567651E5}" srcOrd="0" destOrd="0" presId="urn:microsoft.com/office/officeart/2005/8/layout/hProcess11"/>
    <dgm:cxn modelId="{83535160-56BE-446D-B5CF-57A1FD334524}" type="presParOf" srcId="{2ED007B3-1AAD-402A-9F02-E7A6625C2CB9}" destId="{B71827A0-F7E0-40B0-AFB9-72F453FBF65D}" srcOrd="1" destOrd="0" presId="urn:microsoft.com/office/officeart/2005/8/layout/hProcess11"/>
    <dgm:cxn modelId="{8EBB02D5-285D-490D-B2CF-92B2AD3822FB}" type="presParOf" srcId="{2ED007B3-1AAD-402A-9F02-E7A6625C2CB9}" destId="{C9BE4788-7414-4519-AA84-87D8E9229645}" srcOrd="2" destOrd="0" presId="urn:microsoft.com/office/officeart/2005/8/layout/hProcess11"/>
    <dgm:cxn modelId="{FA3104F0-AE6C-4949-BAFB-1C1F7460EFF5}" type="presParOf" srcId="{A617B7BF-68D3-4B61-9CE6-AD8FAE22BF17}" destId="{89956409-746A-4030-8A3D-DB5D56651650}" srcOrd="3" destOrd="0" presId="urn:microsoft.com/office/officeart/2005/8/layout/hProcess11"/>
    <dgm:cxn modelId="{DC373FAD-A380-414E-9AA9-1BF4BF607D1F}" type="presParOf" srcId="{A617B7BF-68D3-4B61-9CE6-AD8FAE22BF17}" destId="{FA6C4A3B-0C0D-417C-9412-48C171A25C42}" srcOrd="4" destOrd="0" presId="urn:microsoft.com/office/officeart/2005/8/layout/hProcess11"/>
    <dgm:cxn modelId="{58A9EEB4-15C1-4BC7-BABF-E45ED7440CAA}" type="presParOf" srcId="{FA6C4A3B-0C0D-417C-9412-48C171A25C42}" destId="{6613EF3E-2945-4BA6-AE7B-04BF3DB295FE}" srcOrd="0" destOrd="0" presId="urn:microsoft.com/office/officeart/2005/8/layout/hProcess11"/>
    <dgm:cxn modelId="{A1C2E398-13BA-4107-9935-A6238B274E26}" type="presParOf" srcId="{FA6C4A3B-0C0D-417C-9412-48C171A25C42}" destId="{33B29509-00C5-47DA-B0CF-4A08C7129C73}" srcOrd="1" destOrd="0" presId="urn:microsoft.com/office/officeart/2005/8/layout/hProcess11"/>
    <dgm:cxn modelId="{D4F319D9-B1A2-4347-A17E-A06418922029}" type="presParOf" srcId="{FA6C4A3B-0C0D-417C-9412-48C171A25C42}" destId="{97DC7325-30C2-4843-A1BD-34F65285D176}" srcOrd="2" destOrd="0" presId="urn:microsoft.com/office/officeart/2005/8/layout/hProcess11"/>
    <dgm:cxn modelId="{A178E6CE-2606-4EE4-9FBD-4B0FA918E05F}" type="presParOf" srcId="{A617B7BF-68D3-4B61-9CE6-AD8FAE22BF17}" destId="{F7155762-FD99-4538-BB1F-3539793F04CF}" srcOrd="5" destOrd="0" presId="urn:microsoft.com/office/officeart/2005/8/layout/hProcess11"/>
    <dgm:cxn modelId="{7FFE6588-3249-44AC-9885-794D19107EAB}" type="presParOf" srcId="{A617B7BF-68D3-4B61-9CE6-AD8FAE22BF17}" destId="{B4FEF5A1-00B7-4BF8-B03E-65A498A4A054}" srcOrd="6" destOrd="0" presId="urn:microsoft.com/office/officeart/2005/8/layout/hProcess11"/>
    <dgm:cxn modelId="{C8BC338A-F89C-4AF8-BEDF-81CD149143AA}" type="presParOf" srcId="{B4FEF5A1-00B7-4BF8-B03E-65A498A4A054}" destId="{672F1C09-BA49-4265-9266-C911F02E0F90}" srcOrd="0" destOrd="0" presId="urn:microsoft.com/office/officeart/2005/8/layout/hProcess11"/>
    <dgm:cxn modelId="{D7B4D3C4-4579-4D34-B4C7-8AAAE195B27A}" type="presParOf" srcId="{B4FEF5A1-00B7-4BF8-B03E-65A498A4A054}" destId="{28BB3CAF-1361-4010-8829-F87C853D40A3}" srcOrd="1" destOrd="0" presId="urn:microsoft.com/office/officeart/2005/8/layout/hProcess11"/>
    <dgm:cxn modelId="{9883DFDD-57D7-4B17-A2B9-6A0D539C3E88}" type="presParOf" srcId="{B4FEF5A1-00B7-4BF8-B03E-65A498A4A054}" destId="{6675349D-F349-46FA-88E3-F7C388882489}" srcOrd="2" destOrd="0" presId="urn:microsoft.com/office/officeart/2005/8/layout/hProcess11"/>
    <dgm:cxn modelId="{2FFAB42F-A991-4A9B-A445-3BA354E3F626}" type="presParOf" srcId="{A617B7BF-68D3-4B61-9CE6-AD8FAE22BF17}" destId="{7E792087-0438-45CC-BDFE-995702E632D6}" srcOrd="7" destOrd="0" presId="urn:microsoft.com/office/officeart/2005/8/layout/hProcess11"/>
    <dgm:cxn modelId="{03A72D0C-AB96-4012-B52D-EC02C89AC605}" type="presParOf" srcId="{A617B7BF-68D3-4B61-9CE6-AD8FAE22BF17}" destId="{55A4D512-6383-40D2-ADEE-EB96F76012E9}" srcOrd="8" destOrd="0" presId="urn:microsoft.com/office/officeart/2005/8/layout/hProcess11"/>
    <dgm:cxn modelId="{EB684085-3F44-4A3D-A9E9-B4929EA913A2}" type="presParOf" srcId="{55A4D512-6383-40D2-ADEE-EB96F76012E9}" destId="{267119EA-EAD3-4F11-A5E3-B2A24A8E8666}" srcOrd="0" destOrd="0" presId="urn:microsoft.com/office/officeart/2005/8/layout/hProcess11"/>
    <dgm:cxn modelId="{BC293AC9-D00B-4D1E-818B-1594AC4AD2AC}" type="presParOf" srcId="{55A4D512-6383-40D2-ADEE-EB96F76012E9}" destId="{75A17338-1CDA-4B3D-B627-FF783919CC09}" srcOrd="1" destOrd="0" presId="urn:microsoft.com/office/officeart/2005/8/layout/hProcess11"/>
    <dgm:cxn modelId="{33FDA5C0-8B66-419B-BBF1-FF0A9778C89D}" type="presParOf" srcId="{55A4D512-6383-40D2-ADEE-EB96F76012E9}" destId="{1F1EFEBC-4CE1-4D6C-B3DE-15A04F84EC0F}" srcOrd="2" destOrd="0" presId="urn:microsoft.com/office/officeart/2005/8/layout/hProcess11"/>
    <dgm:cxn modelId="{FF0B8697-5F58-4BDE-8DEC-D3550A8AD03B}" type="presParOf" srcId="{A617B7BF-68D3-4B61-9CE6-AD8FAE22BF17}" destId="{B3D6BB8F-6C03-4BB2-A110-FC29F14664B6}" srcOrd="9" destOrd="0" presId="urn:microsoft.com/office/officeart/2005/8/layout/hProcess11"/>
    <dgm:cxn modelId="{10091AD9-493B-44C2-88F3-AE17B7F3AB11}" type="presParOf" srcId="{A617B7BF-68D3-4B61-9CE6-AD8FAE22BF17}" destId="{E7831E0D-C975-45B2-A1CB-442DF1F6D8F5}" srcOrd="10" destOrd="0" presId="urn:microsoft.com/office/officeart/2005/8/layout/hProcess11"/>
    <dgm:cxn modelId="{DCF703F7-CF8E-4A87-84EE-8B51B437B07A}" type="presParOf" srcId="{E7831E0D-C975-45B2-A1CB-442DF1F6D8F5}" destId="{48C8401E-B33C-46F2-99BB-83D71832041D}" srcOrd="0" destOrd="0" presId="urn:microsoft.com/office/officeart/2005/8/layout/hProcess11"/>
    <dgm:cxn modelId="{863F9C10-428B-45F0-9411-EDED92CBB743}" type="presParOf" srcId="{E7831E0D-C975-45B2-A1CB-442DF1F6D8F5}" destId="{507DC423-5425-4E51-B2DA-907C9BA649F7}" srcOrd="1" destOrd="0" presId="urn:microsoft.com/office/officeart/2005/8/layout/hProcess11"/>
    <dgm:cxn modelId="{39EDAA11-970D-43C7-80F0-3FD02FE1DBC7}" type="presParOf" srcId="{E7831E0D-C975-45B2-A1CB-442DF1F6D8F5}" destId="{7D5E0D66-A448-45AD-998E-244F04103CDF}" srcOrd="2" destOrd="0" presId="urn:microsoft.com/office/officeart/2005/8/layout/hProcess11"/>
    <dgm:cxn modelId="{7D1490AF-A549-48BE-984C-BF3347C449EF}" type="presParOf" srcId="{A617B7BF-68D3-4B61-9CE6-AD8FAE22BF17}" destId="{F3311F4A-4413-4DC7-9569-5211AC55743E}" srcOrd="11" destOrd="0" presId="urn:microsoft.com/office/officeart/2005/8/layout/hProcess11"/>
    <dgm:cxn modelId="{B6244392-26C3-45B9-A021-9FC9E9AAEA9B}" type="presParOf" srcId="{A617B7BF-68D3-4B61-9CE6-AD8FAE22BF17}" destId="{B4B78F5F-03C0-4BF4-9FFA-C06F24C76CEC}" srcOrd="12" destOrd="0" presId="urn:microsoft.com/office/officeart/2005/8/layout/hProcess11"/>
    <dgm:cxn modelId="{C2C1B3F7-4FE8-498D-8E3D-7C246B08673E}" type="presParOf" srcId="{B4B78F5F-03C0-4BF4-9FFA-C06F24C76CEC}" destId="{91FD1263-1AF1-4349-AEB2-E102EC4AED6A}" srcOrd="0" destOrd="0" presId="urn:microsoft.com/office/officeart/2005/8/layout/hProcess11"/>
    <dgm:cxn modelId="{269BDDEA-C979-42D9-A242-90CEAD394F4C}" type="presParOf" srcId="{B4B78F5F-03C0-4BF4-9FFA-C06F24C76CEC}" destId="{549BDAD7-EE21-4817-B19B-F1EA58053D7A}" srcOrd="1" destOrd="0" presId="urn:microsoft.com/office/officeart/2005/8/layout/hProcess11"/>
    <dgm:cxn modelId="{CDC8A63A-936E-47DA-83E8-C608A13BC48F}" type="presParOf" srcId="{B4B78F5F-03C0-4BF4-9FFA-C06F24C76CEC}" destId="{737AF17A-E15D-4D4E-9C82-CE8D07038BBD}" srcOrd="2" destOrd="0" presId="urn:microsoft.com/office/officeart/2005/8/layout/hProcess11"/>
    <dgm:cxn modelId="{19622797-B2F5-48F9-B65D-DB53280E1A2A}" type="presParOf" srcId="{A617B7BF-68D3-4B61-9CE6-AD8FAE22BF17}" destId="{2534CC61-E701-446E-A508-0DCB086161F0}" srcOrd="13" destOrd="0" presId="urn:microsoft.com/office/officeart/2005/8/layout/hProcess11"/>
    <dgm:cxn modelId="{D33895D8-060A-4F1E-A853-39372ED631C8}" type="presParOf" srcId="{A617B7BF-68D3-4B61-9CE6-AD8FAE22BF17}" destId="{DF660F42-892B-4098-BD57-EFD7F974CAA4}" srcOrd="14" destOrd="0" presId="urn:microsoft.com/office/officeart/2005/8/layout/hProcess11"/>
    <dgm:cxn modelId="{5C8F795A-C63A-4A22-8401-D56C156FFD2A}" type="presParOf" srcId="{DF660F42-892B-4098-BD57-EFD7F974CAA4}" destId="{31DABC7D-E295-436D-B0C2-F7051DC8C253}" srcOrd="0" destOrd="0" presId="urn:microsoft.com/office/officeart/2005/8/layout/hProcess11"/>
    <dgm:cxn modelId="{D6C4CE90-8DA3-43C2-915E-936CDC83081F}" type="presParOf" srcId="{DF660F42-892B-4098-BD57-EFD7F974CAA4}" destId="{7118900B-482C-4A30-9144-2482EC971A06}" srcOrd="1" destOrd="0" presId="urn:microsoft.com/office/officeart/2005/8/layout/hProcess11"/>
    <dgm:cxn modelId="{79BE33BD-2886-466A-BE5D-7CCE30315ED6}" type="presParOf" srcId="{DF660F42-892B-4098-BD57-EFD7F974CAA4}" destId="{1CEC311A-EFDF-4827-AB4A-3BFE4E5E7D72}" srcOrd="2" destOrd="0" presId="urn:microsoft.com/office/officeart/2005/8/layout/hProcess11"/>
    <dgm:cxn modelId="{A39E1DA3-0C3B-4A9E-A3A8-2EA220BB506B}" type="presParOf" srcId="{A617B7BF-68D3-4B61-9CE6-AD8FAE22BF17}" destId="{7D6EDB17-6A84-48DE-BCC7-4925E23B84EB}" srcOrd="15" destOrd="0" presId="urn:microsoft.com/office/officeart/2005/8/layout/hProcess11"/>
    <dgm:cxn modelId="{A389AB4F-6C24-494E-A167-2D3E99E04804}" type="presParOf" srcId="{A617B7BF-68D3-4B61-9CE6-AD8FAE22BF17}" destId="{90DC59EA-3AD9-4540-9564-CFC3BE5E376E}" srcOrd="16" destOrd="0" presId="urn:microsoft.com/office/officeart/2005/8/layout/hProcess11"/>
    <dgm:cxn modelId="{0B3E3337-578C-446A-8C96-51AA00E3CBB9}" type="presParOf" srcId="{90DC59EA-3AD9-4540-9564-CFC3BE5E376E}" destId="{7E671B75-2DB0-4C05-8AD2-7AF64A55DFA9}" srcOrd="0" destOrd="0" presId="urn:microsoft.com/office/officeart/2005/8/layout/hProcess11"/>
    <dgm:cxn modelId="{35D53EC4-4282-418B-B78D-5980EBFBBCFD}" type="presParOf" srcId="{90DC59EA-3AD9-4540-9564-CFC3BE5E376E}" destId="{C0607535-2AB1-491C-AAA9-4A39C6BFBFF6}" srcOrd="1" destOrd="0" presId="urn:microsoft.com/office/officeart/2005/8/layout/hProcess11"/>
    <dgm:cxn modelId="{F47FE264-CB3E-4AD3-A456-DC10F0C4D3F6}" type="presParOf" srcId="{90DC59EA-3AD9-4540-9564-CFC3BE5E376E}" destId="{022DC61E-32BB-457D-AAB1-0AD5BEA53983}" srcOrd="2" destOrd="0" presId="urn:microsoft.com/office/officeart/2005/8/layout/hProcess11"/>
    <dgm:cxn modelId="{E33F8FA2-F68D-4653-856B-A66C5EE996D2}" type="presParOf" srcId="{A617B7BF-68D3-4B61-9CE6-AD8FAE22BF17}" destId="{46EB0902-943B-4C60-9532-ADF1AB2302B8}" srcOrd="17" destOrd="0" presId="urn:microsoft.com/office/officeart/2005/8/layout/hProcess11"/>
    <dgm:cxn modelId="{70B54ADD-33A1-4B3F-AA0B-DD2A922E7A55}" type="presParOf" srcId="{A617B7BF-68D3-4B61-9CE6-AD8FAE22BF17}" destId="{139B9304-9896-426F-9A42-C3959CC60E27}" srcOrd="18" destOrd="0" presId="urn:microsoft.com/office/officeart/2005/8/layout/hProcess11"/>
    <dgm:cxn modelId="{02406F71-71A0-4261-AAA5-8988540CEA81}" type="presParOf" srcId="{139B9304-9896-426F-9A42-C3959CC60E27}" destId="{EC37A9D6-0029-4B0B-908F-DD22E4A23126}" srcOrd="0" destOrd="0" presId="urn:microsoft.com/office/officeart/2005/8/layout/hProcess11"/>
    <dgm:cxn modelId="{9C9302C3-92C4-43E8-BB33-7AB3E1000BC1}" type="presParOf" srcId="{139B9304-9896-426F-9A42-C3959CC60E27}" destId="{8243D912-8596-4D44-B438-C58A76761B44}" srcOrd="1" destOrd="0" presId="urn:microsoft.com/office/officeart/2005/8/layout/hProcess11"/>
    <dgm:cxn modelId="{8350E72D-DC06-4112-B6FF-27BECC371A85}" type="presParOf" srcId="{139B9304-9896-426F-9A42-C3959CC60E27}" destId="{B4B75698-9697-4890-A333-DE1F38336B83}" srcOrd="2" destOrd="0" presId="urn:microsoft.com/office/officeart/2005/8/layout/hProcess11"/>
    <dgm:cxn modelId="{56B5C44A-FA5C-48CB-8935-F7B0EAE7B1D9}" type="presParOf" srcId="{A617B7BF-68D3-4B61-9CE6-AD8FAE22BF17}" destId="{BA74C7A9-5C89-4C7A-838E-5613B34D716B}" srcOrd="19" destOrd="0" presId="urn:microsoft.com/office/officeart/2005/8/layout/hProcess11"/>
    <dgm:cxn modelId="{D817170F-E272-47E8-8DC5-6C968548B76E}" type="presParOf" srcId="{A617B7BF-68D3-4B61-9CE6-AD8FAE22BF17}" destId="{D2EC2C4D-F664-41D6-A2A0-99A24957634C}" srcOrd="20" destOrd="0" presId="urn:microsoft.com/office/officeart/2005/8/layout/hProcess11"/>
    <dgm:cxn modelId="{29484841-6129-4D10-BA82-F479013E6516}" type="presParOf" srcId="{D2EC2C4D-F664-41D6-A2A0-99A24957634C}" destId="{33870F9C-AF10-48D0-8392-70CB9F52F5A3}" srcOrd="0" destOrd="0" presId="urn:microsoft.com/office/officeart/2005/8/layout/hProcess11"/>
    <dgm:cxn modelId="{143FECAC-1565-4D66-A59B-BFD4F179EB4F}" type="presParOf" srcId="{D2EC2C4D-F664-41D6-A2A0-99A24957634C}" destId="{DCFDDBA4-C8B9-4D3F-B260-75E47C3BBF1C}" srcOrd="1" destOrd="0" presId="urn:microsoft.com/office/officeart/2005/8/layout/hProcess11"/>
    <dgm:cxn modelId="{F85B58CB-B0E2-4442-96DB-138FA950636E}" type="presParOf" srcId="{D2EC2C4D-F664-41D6-A2A0-99A24957634C}" destId="{E11BE894-AF81-4DEB-AE69-9B4AFC5A1657}" srcOrd="2" destOrd="0" presId="urn:microsoft.com/office/officeart/2005/8/layout/hProcess11"/>
    <dgm:cxn modelId="{10DE371E-0AF0-4249-8768-25B677015F1B}" type="presParOf" srcId="{A617B7BF-68D3-4B61-9CE6-AD8FAE22BF17}" destId="{E8943838-DEF6-40FF-B0DF-D4C13406D1DE}" srcOrd="21" destOrd="0" presId="urn:microsoft.com/office/officeart/2005/8/layout/hProcess11"/>
    <dgm:cxn modelId="{619DFEB9-783D-4F92-86D2-98D7E4247590}" type="presParOf" srcId="{A617B7BF-68D3-4B61-9CE6-AD8FAE22BF17}" destId="{BF37F8CD-432A-4B5C-A517-A4ADADB9EBC6}" srcOrd="22" destOrd="0" presId="urn:microsoft.com/office/officeart/2005/8/layout/hProcess11"/>
    <dgm:cxn modelId="{83E1CA47-76ED-473F-AB14-65FA0F8C83BB}" type="presParOf" srcId="{BF37F8CD-432A-4B5C-A517-A4ADADB9EBC6}" destId="{42726E10-A790-40CB-A6B9-24A5C08F7845}" srcOrd="0" destOrd="0" presId="urn:microsoft.com/office/officeart/2005/8/layout/hProcess11"/>
    <dgm:cxn modelId="{CA6EA40C-45FD-49A6-B195-E0F4CFDC7C57}" type="presParOf" srcId="{BF37F8CD-432A-4B5C-A517-A4ADADB9EBC6}" destId="{6B8DDE76-AE6F-4DA4-8F68-1D6FDB1C5DEE}" srcOrd="1" destOrd="0" presId="urn:microsoft.com/office/officeart/2005/8/layout/hProcess11"/>
    <dgm:cxn modelId="{38AB704E-B079-4E35-8192-E37D82B8462A}" type="presParOf" srcId="{BF37F8CD-432A-4B5C-A517-A4ADADB9EBC6}" destId="{2D0B4D7D-B2CC-4AE5-9076-A18D3A0D5662}" srcOrd="2" destOrd="0" presId="urn:microsoft.com/office/officeart/2005/8/layout/hProcess11"/>
    <dgm:cxn modelId="{E1B79FC4-6882-441E-BF55-8A0E7A9652C2}" type="presParOf" srcId="{A617B7BF-68D3-4B61-9CE6-AD8FAE22BF17}" destId="{8235D456-6DA7-4BAA-952E-ACE5381721C2}" srcOrd="23" destOrd="0" presId="urn:microsoft.com/office/officeart/2005/8/layout/hProcess11"/>
    <dgm:cxn modelId="{4EBFA7CD-D98E-46DF-BA5D-A637AF1DD86B}" type="presParOf" srcId="{A617B7BF-68D3-4B61-9CE6-AD8FAE22BF17}" destId="{E7CDD685-CB3E-4B7A-81C3-E2B46F1F158D}" srcOrd="24" destOrd="0" presId="urn:microsoft.com/office/officeart/2005/8/layout/hProcess11"/>
    <dgm:cxn modelId="{FE780587-ED1A-4E2D-9CB0-40893CED4176}" type="presParOf" srcId="{E7CDD685-CB3E-4B7A-81C3-E2B46F1F158D}" destId="{FF7F1A42-A050-4258-920B-711C3D5F0214}" srcOrd="0" destOrd="0" presId="urn:microsoft.com/office/officeart/2005/8/layout/hProcess11"/>
    <dgm:cxn modelId="{BE9EF031-FFC4-41A0-BE8D-657253807993}" type="presParOf" srcId="{E7CDD685-CB3E-4B7A-81C3-E2B46F1F158D}" destId="{F43F7673-1034-4B03-B381-04918C8DD53C}" srcOrd="1" destOrd="0" presId="urn:microsoft.com/office/officeart/2005/8/layout/hProcess11"/>
    <dgm:cxn modelId="{A3D7A7ED-C811-431F-BC04-8A6436336295}" type="presParOf" srcId="{E7CDD685-CB3E-4B7A-81C3-E2B46F1F158D}" destId="{128C28F8-6E33-4950-A9DE-0B3B4099A121}" srcOrd="2" destOrd="0" presId="urn:microsoft.com/office/officeart/2005/8/layout/hProcess11"/>
    <dgm:cxn modelId="{DD79B3FD-F09B-46B3-A670-FD47A0F99827}" type="presParOf" srcId="{A617B7BF-68D3-4B61-9CE6-AD8FAE22BF17}" destId="{49216DCF-3EF4-49D1-BA06-E13EDB60B5AB}" srcOrd="25" destOrd="0" presId="urn:microsoft.com/office/officeart/2005/8/layout/hProcess11"/>
    <dgm:cxn modelId="{13C04981-9D20-4CB5-A383-88BCA8832F9E}" type="presParOf" srcId="{A617B7BF-68D3-4B61-9CE6-AD8FAE22BF17}" destId="{705E38E2-36ED-49E0-A5BE-4C98BAFF2C27}" srcOrd="26" destOrd="0" presId="urn:microsoft.com/office/officeart/2005/8/layout/hProcess11"/>
    <dgm:cxn modelId="{9D91C868-1C92-4D12-9ED8-662D0B7D0081}" type="presParOf" srcId="{705E38E2-36ED-49E0-A5BE-4C98BAFF2C27}" destId="{45278A0E-A1C3-4B0B-82C4-47C93274547D}" srcOrd="0" destOrd="0" presId="urn:microsoft.com/office/officeart/2005/8/layout/hProcess11"/>
    <dgm:cxn modelId="{1000B4E0-DE40-4031-9C46-20818260C855}" type="presParOf" srcId="{705E38E2-36ED-49E0-A5BE-4C98BAFF2C27}" destId="{EC7265A8-E134-4093-A8DF-54BC5B2A1E94}" srcOrd="1" destOrd="0" presId="urn:microsoft.com/office/officeart/2005/8/layout/hProcess11"/>
    <dgm:cxn modelId="{1BFA4976-C0E1-4DCD-B983-4881006EFE92}" type="presParOf" srcId="{705E38E2-36ED-49E0-A5BE-4C98BAFF2C27}" destId="{CF54D805-E147-4470-AC69-71CAA59F0735}" srcOrd="2" destOrd="0" presId="urn:microsoft.com/office/officeart/2005/8/layout/hProcess11"/>
    <dgm:cxn modelId="{FC6CB976-9883-4829-8D61-633AD1B7119C}" type="presParOf" srcId="{A617B7BF-68D3-4B61-9CE6-AD8FAE22BF17}" destId="{779E4D54-9473-4CB8-AF58-A03EA8E6A93F}" srcOrd="27" destOrd="0" presId="urn:microsoft.com/office/officeart/2005/8/layout/hProcess11"/>
    <dgm:cxn modelId="{9AEB538C-AC05-49FB-8997-E87383EA4F0F}" type="presParOf" srcId="{A617B7BF-68D3-4B61-9CE6-AD8FAE22BF17}" destId="{5E512F9F-23D5-47E5-867D-9DF69CA718D0}" srcOrd="28" destOrd="0" presId="urn:microsoft.com/office/officeart/2005/8/layout/hProcess11"/>
    <dgm:cxn modelId="{57033F47-7961-46B5-96C7-E4523602D919}" type="presParOf" srcId="{5E512F9F-23D5-47E5-867D-9DF69CA718D0}" destId="{50F926CE-16B9-4F10-BD99-0EED8FBC06F6}" srcOrd="0" destOrd="0" presId="urn:microsoft.com/office/officeart/2005/8/layout/hProcess11"/>
    <dgm:cxn modelId="{8762FC38-F109-444A-BE30-7D405D8FD81F}" type="presParOf" srcId="{5E512F9F-23D5-47E5-867D-9DF69CA718D0}" destId="{6D530AAF-D464-44A5-B8FE-5811410D6385}" srcOrd="1" destOrd="0" presId="urn:microsoft.com/office/officeart/2005/8/layout/hProcess11"/>
    <dgm:cxn modelId="{AB4A3EED-14C4-45BD-AAD4-2E4DF18788A4}" type="presParOf" srcId="{5E512F9F-23D5-47E5-867D-9DF69CA718D0}" destId="{AD99103A-612D-4496-9647-B7F007A690A8}" srcOrd="2" destOrd="0" presId="urn:microsoft.com/office/officeart/2005/8/layout/hProcess11"/>
    <dgm:cxn modelId="{7DD2AF93-DE74-4D30-B46B-5180065113EF}" type="presParOf" srcId="{A617B7BF-68D3-4B61-9CE6-AD8FAE22BF17}" destId="{24150771-11AF-4A49-A678-CE324515B961}" srcOrd="29" destOrd="0" presId="urn:microsoft.com/office/officeart/2005/8/layout/hProcess11"/>
    <dgm:cxn modelId="{E19E0EF5-ABFA-472E-B537-FC3732CB81A9}" type="presParOf" srcId="{A617B7BF-68D3-4B61-9CE6-AD8FAE22BF17}" destId="{F64FA534-F79B-40AB-89FC-C4BA12D5F359}" srcOrd="30" destOrd="0" presId="urn:microsoft.com/office/officeart/2005/8/layout/hProcess11"/>
    <dgm:cxn modelId="{6A658CFC-1569-45C8-9B0B-6DFBEB18F66E}" type="presParOf" srcId="{F64FA534-F79B-40AB-89FC-C4BA12D5F359}" destId="{D41F4400-BDF8-4A93-8BC3-8D77A5EC5B00}" srcOrd="0" destOrd="0" presId="urn:microsoft.com/office/officeart/2005/8/layout/hProcess11"/>
    <dgm:cxn modelId="{EC763F12-D905-4B25-87D7-578C019187D1}" type="presParOf" srcId="{F64FA534-F79B-40AB-89FC-C4BA12D5F359}" destId="{20C6C992-1586-4B96-90A9-25484F524F58}" srcOrd="1" destOrd="0" presId="urn:microsoft.com/office/officeart/2005/8/layout/hProcess11"/>
    <dgm:cxn modelId="{D716809F-F583-4666-9079-D7EEB0A811EC}" type="presParOf" srcId="{F64FA534-F79B-40AB-89FC-C4BA12D5F359}" destId="{5913BB1D-095F-44A7-8494-5A64E4AC205B}" srcOrd="2" destOrd="0" presId="urn:microsoft.com/office/officeart/2005/8/layout/hProcess11"/>
    <dgm:cxn modelId="{277DDC7D-B722-4097-9BDD-CDD8141E837D}" type="presParOf" srcId="{A617B7BF-68D3-4B61-9CE6-AD8FAE22BF17}" destId="{EB82A393-66A6-4689-9134-AB7FB5E10C7E}" srcOrd="31" destOrd="0" presId="urn:microsoft.com/office/officeart/2005/8/layout/hProcess11"/>
    <dgm:cxn modelId="{8929B4A8-96C6-40DE-A0B0-0D457766E81E}" type="presParOf" srcId="{A617B7BF-68D3-4B61-9CE6-AD8FAE22BF17}" destId="{A9C98B24-B68D-477C-B50D-FC7AD2D7D15A}" srcOrd="32" destOrd="0" presId="urn:microsoft.com/office/officeart/2005/8/layout/hProcess11"/>
    <dgm:cxn modelId="{C8271FD6-D159-4890-8F0E-77A1254628B4}" type="presParOf" srcId="{A9C98B24-B68D-477C-B50D-FC7AD2D7D15A}" destId="{6149BD5C-D26E-4303-A0AA-C44199B31499}" srcOrd="0" destOrd="0" presId="urn:microsoft.com/office/officeart/2005/8/layout/hProcess11"/>
    <dgm:cxn modelId="{413407A6-D495-43A8-98F7-D3A65233F75D}" type="presParOf" srcId="{A9C98B24-B68D-477C-B50D-FC7AD2D7D15A}" destId="{403D1710-A27A-4417-92B4-201629C604C7}" srcOrd="1" destOrd="0" presId="urn:microsoft.com/office/officeart/2005/8/layout/hProcess11"/>
    <dgm:cxn modelId="{F1B83BCF-62E8-43AE-BEFC-85D9EB45EDB4}" type="presParOf" srcId="{A9C98B24-B68D-477C-B50D-FC7AD2D7D15A}" destId="{07D1F50D-DDA6-45B7-9DCB-D7A2FECDEA31}" srcOrd="2" destOrd="0" presId="urn:microsoft.com/office/officeart/2005/8/layout/hProcess11"/>
    <dgm:cxn modelId="{2ED195E1-A066-4357-AC65-8F2FC22C1462}" type="presParOf" srcId="{A617B7BF-68D3-4B61-9CE6-AD8FAE22BF17}" destId="{F76A76A6-6DA2-4664-BE06-CB642F90F83A}" srcOrd="33" destOrd="0" presId="urn:microsoft.com/office/officeart/2005/8/layout/hProcess11"/>
    <dgm:cxn modelId="{543C9C0E-8DA1-4C07-AF8B-B0AA9BBF8E10}" type="presParOf" srcId="{A617B7BF-68D3-4B61-9CE6-AD8FAE22BF17}" destId="{19B2DDBF-6A64-413E-BB40-B698FFDD3BB3}" srcOrd="34" destOrd="0" presId="urn:microsoft.com/office/officeart/2005/8/layout/hProcess11"/>
    <dgm:cxn modelId="{AC6E851C-C48B-417E-8BEF-DA04B1B0041B}" type="presParOf" srcId="{19B2DDBF-6A64-413E-BB40-B698FFDD3BB3}" destId="{F9E55D18-AC4E-4F9F-8AFF-D817B404DB70}" srcOrd="0" destOrd="0" presId="urn:microsoft.com/office/officeart/2005/8/layout/hProcess11"/>
    <dgm:cxn modelId="{38054C62-64E3-4FF6-AACE-D620CC09C955}" type="presParOf" srcId="{19B2DDBF-6A64-413E-BB40-B698FFDD3BB3}" destId="{2B552A52-4015-4355-88B0-274C02B9CC3E}" srcOrd="1" destOrd="0" presId="urn:microsoft.com/office/officeart/2005/8/layout/hProcess11"/>
    <dgm:cxn modelId="{372F43DD-078D-4711-9562-EA53FC10D3AB}" type="presParOf" srcId="{19B2DDBF-6A64-413E-BB40-B698FFDD3BB3}" destId="{6D177F1E-C2F0-4EB6-AB20-01F018C46C86}" srcOrd="2" destOrd="0" presId="urn:microsoft.com/office/officeart/2005/8/layout/hProcess11"/>
    <dgm:cxn modelId="{31C7EA9D-ADB1-42E7-9154-02D07611A60D}" type="presParOf" srcId="{A617B7BF-68D3-4B61-9CE6-AD8FAE22BF17}" destId="{370E0700-C9BC-4387-A920-C999914172AB}" srcOrd="35" destOrd="0" presId="urn:microsoft.com/office/officeart/2005/8/layout/hProcess11"/>
    <dgm:cxn modelId="{71C46F54-6D19-4F6E-B553-04A4C82D13CE}" type="presParOf" srcId="{A617B7BF-68D3-4B61-9CE6-AD8FAE22BF17}" destId="{D732559B-28CD-4CFA-85E7-D87EB09F0CAD}" srcOrd="36" destOrd="0" presId="urn:microsoft.com/office/officeart/2005/8/layout/hProcess11"/>
    <dgm:cxn modelId="{C39FC0B6-FC79-4119-B9F2-B72BD288E628}" type="presParOf" srcId="{D732559B-28CD-4CFA-85E7-D87EB09F0CAD}" destId="{499821AC-23C3-4EAA-9188-8882D6A795BF}" srcOrd="0" destOrd="0" presId="urn:microsoft.com/office/officeart/2005/8/layout/hProcess11"/>
    <dgm:cxn modelId="{FED85376-B050-408F-89B4-63F1B0937D64}" type="presParOf" srcId="{D732559B-28CD-4CFA-85E7-D87EB09F0CAD}" destId="{045441D7-287A-4D57-927C-F97C19EAA57C}" srcOrd="1" destOrd="0" presId="urn:microsoft.com/office/officeart/2005/8/layout/hProcess11"/>
    <dgm:cxn modelId="{9D764DB1-0B31-4D81-8FBB-53FE15D7DC45}" type="presParOf" srcId="{D732559B-28CD-4CFA-85E7-D87EB09F0CAD}" destId="{BAA14916-80CC-4A96-94EC-EF8D277464C1}" srcOrd="2" destOrd="0" presId="urn:microsoft.com/office/officeart/2005/8/layout/hProcess11"/>
    <dgm:cxn modelId="{F9E8D9BF-C0CA-471B-A571-F0C0B19398D7}" type="presParOf" srcId="{A617B7BF-68D3-4B61-9CE6-AD8FAE22BF17}" destId="{4ED38874-E5EA-4E1E-A2B1-0DEC2D67F064}" srcOrd="37" destOrd="0" presId="urn:microsoft.com/office/officeart/2005/8/layout/hProcess11"/>
    <dgm:cxn modelId="{5552BCA2-211E-486D-95EC-5C2CDC89A2D9}" type="presParOf" srcId="{A617B7BF-68D3-4B61-9CE6-AD8FAE22BF17}" destId="{AD44AFD4-18B0-40F8-80A5-9D64C2B85320}" srcOrd="38" destOrd="0" presId="urn:microsoft.com/office/officeart/2005/8/layout/hProcess11"/>
    <dgm:cxn modelId="{B8C6825A-886A-4F60-977E-5C33F49C3A95}" type="presParOf" srcId="{AD44AFD4-18B0-40F8-80A5-9D64C2B85320}" destId="{0C65A39E-EA2B-477E-AB34-7BC0D326545A}" srcOrd="0" destOrd="0" presId="urn:microsoft.com/office/officeart/2005/8/layout/hProcess11"/>
    <dgm:cxn modelId="{AAFFCD2B-FD6D-44BC-96FA-1AC482035AB0}" type="presParOf" srcId="{AD44AFD4-18B0-40F8-80A5-9D64C2B85320}" destId="{94580D13-C1EB-40F3-AFEB-A4BEF7F2B162}" srcOrd="1" destOrd="0" presId="urn:microsoft.com/office/officeart/2005/8/layout/hProcess11"/>
    <dgm:cxn modelId="{2D178C98-0273-4115-A36A-09559EC2788C}" type="presParOf" srcId="{AD44AFD4-18B0-40F8-80A5-9D64C2B85320}" destId="{A05CA7FB-17AF-4F89-92AC-D854647B3E2C}" srcOrd="2" destOrd="0" presId="urn:microsoft.com/office/officeart/2005/8/layout/hProcess11"/>
    <dgm:cxn modelId="{7E04EE56-8CA6-4D6F-9A61-852D223917FE}" type="presParOf" srcId="{A617B7BF-68D3-4B61-9CE6-AD8FAE22BF17}" destId="{875F4C22-05CC-40C9-ABF2-96A605DAA33A}" srcOrd="39" destOrd="0" presId="urn:microsoft.com/office/officeart/2005/8/layout/hProcess11"/>
    <dgm:cxn modelId="{8DCC92BA-F520-4C60-93EF-B3ADC4B9B4AF}" type="presParOf" srcId="{A617B7BF-68D3-4B61-9CE6-AD8FAE22BF17}" destId="{751BF242-A671-440E-B514-6805A2F7EEC6}" srcOrd="40" destOrd="0" presId="urn:microsoft.com/office/officeart/2005/8/layout/hProcess11"/>
    <dgm:cxn modelId="{3C28538E-C0FB-4CE9-954D-B00FB612B8CB}" type="presParOf" srcId="{751BF242-A671-440E-B514-6805A2F7EEC6}" destId="{BC34E33D-BE4E-4150-84A5-9A1345E847A8}" srcOrd="0" destOrd="0" presId="urn:microsoft.com/office/officeart/2005/8/layout/hProcess11"/>
    <dgm:cxn modelId="{9675FB24-5679-4251-9C26-0B548D78DFF8}" type="presParOf" srcId="{751BF242-A671-440E-B514-6805A2F7EEC6}" destId="{54AE1A4B-61B3-4519-B678-48755EF39A8C}" srcOrd="1" destOrd="0" presId="urn:microsoft.com/office/officeart/2005/8/layout/hProcess11"/>
    <dgm:cxn modelId="{B2C64F22-56DA-40A5-8044-BAF1BC446D98}" type="presParOf" srcId="{751BF242-A671-440E-B514-6805A2F7EEC6}" destId="{9CD83FE3-B265-4311-877F-226DECFF97DF}" srcOrd="2" destOrd="0" presId="urn:microsoft.com/office/officeart/2005/8/layout/hProcess11"/>
    <dgm:cxn modelId="{E8B11D04-1670-476F-A961-9C5B3B5ACFFE}" type="presParOf" srcId="{A617B7BF-68D3-4B61-9CE6-AD8FAE22BF17}" destId="{8751B885-6DF7-4C46-8CEF-22813FD926B9}" srcOrd="41" destOrd="0" presId="urn:microsoft.com/office/officeart/2005/8/layout/hProcess11"/>
    <dgm:cxn modelId="{3F7ACEB5-6703-4002-8D0B-5D5A394AC1A0}" type="presParOf" srcId="{A617B7BF-68D3-4B61-9CE6-AD8FAE22BF17}" destId="{3234A091-FF66-4390-B446-A173BB5D857C}" srcOrd="42" destOrd="0" presId="urn:microsoft.com/office/officeart/2005/8/layout/hProcess11"/>
    <dgm:cxn modelId="{3B863374-9D41-4E97-9B88-FFB4B0BC5096}" type="presParOf" srcId="{3234A091-FF66-4390-B446-A173BB5D857C}" destId="{E2481883-2457-41D9-A1A3-0C925990573C}" srcOrd="0" destOrd="0" presId="urn:microsoft.com/office/officeart/2005/8/layout/hProcess11"/>
    <dgm:cxn modelId="{5F40BA0A-7202-429C-8375-B714A5CF6D06}" type="presParOf" srcId="{3234A091-FF66-4390-B446-A173BB5D857C}" destId="{BD8CD02D-BF3B-487F-9BDF-0BC7E1F2CE35}" srcOrd="1" destOrd="0" presId="urn:microsoft.com/office/officeart/2005/8/layout/hProcess11"/>
    <dgm:cxn modelId="{C3067A54-18AE-4CFF-8009-27D650EF3463}" type="presParOf" srcId="{3234A091-FF66-4390-B446-A173BB5D857C}" destId="{48FA1A80-A6A5-4B06-84C3-A3C049EFDCE3}" srcOrd="2" destOrd="0" presId="urn:microsoft.com/office/officeart/2005/8/layout/hProcess11"/>
    <dgm:cxn modelId="{36A2A4D2-CAA5-4902-9309-106F80DC4B55}" type="presParOf" srcId="{A617B7BF-68D3-4B61-9CE6-AD8FAE22BF17}" destId="{897434F5-EC2A-4ADE-8BB4-F4BC70E890E5}" srcOrd="43" destOrd="0" presId="urn:microsoft.com/office/officeart/2005/8/layout/hProcess11"/>
    <dgm:cxn modelId="{07AAA29F-9CD3-44C0-8F2A-7BC117A004CB}" type="presParOf" srcId="{A617B7BF-68D3-4B61-9CE6-AD8FAE22BF17}" destId="{A1BA5234-1B22-452A-91E3-6E175C6F0548}" srcOrd="44" destOrd="0" presId="urn:microsoft.com/office/officeart/2005/8/layout/hProcess11"/>
    <dgm:cxn modelId="{FEC6F136-AA4B-40F0-B59B-CC9BE288469A}" type="presParOf" srcId="{A1BA5234-1B22-452A-91E3-6E175C6F0548}" destId="{7D032278-1CB9-4BFA-BBF4-E1B04697AD0F}" srcOrd="0" destOrd="0" presId="urn:microsoft.com/office/officeart/2005/8/layout/hProcess11"/>
    <dgm:cxn modelId="{19FD0FE2-6FA8-4D71-A54C-167F5679B493}" type="presParOf" srcId="{A1BA5234-1B22-452A-91E3-6E175C6F0548}" destId="{D2BCAD8C-4E69-43D3-B713-7BCE765C2A84}" srcOrd="1" destOrd="0" presId="urn:microsoft.com/office/officeart/2005/8/layout/hProcess11"/>
    <dgm:cxn modelId="{D4386013-3D29-42F4-9530-AE92E260DE8C}" type="presParOf" srcId="{A1BA5234-1B22-452A-91E3-6E175C6F0548}" destId="{2AD3FD71-A2F1-451A-85FD-A88098CC1544}" srcOrd="2" destOrd="0" presId="urn:microsoft.com/office/officeart/2005/8/layout/hProcess11"/>
    <dgm:cxn modelId="{BA830440-0DCB-497E-A26D-67AF9EF31A02}" type="presParOf" srcId="{A617B7BF-68D3-4B61-9CE6-AD8FAE22BF17}" destId="{34EDDE04-9BC4-4F7F-B3BE-2E02D3DB361E}" srcOrd="45" destOrd="0" presId="urn:microsoft.com/office/officeart/2005/8/layout/hProcess11"/>
    <dgm:cxn modelId="{6C0C0210-A9C9-4304-88D4-144771177656}" type="presParOf" srcId="{A617B7BF-68D3-4B61-9CE6-AD8FAE22BF17}" destId="{9823C4C1-82C2-4489-834F-8783C76F52E0}" srcOrd="46" destOrd="0" presId="urn:microsoft.com/office/officeart/2005/8/layout/hProcess11"/>
    <dgm:cxn modelId="{F67E97F6-0116-46D7-A3A7-989550FF79BE}" type="presParOf" srcId="{9823C4C1-82C2-4489-834F-8783C76F52E0}" destId="{46EF1BB5-1E39-4184-BD1E-68D5549EA9E4}" srcOrd="0" destOrd="0" presId="urn:microsoft.com/office/officeart/2005/8/layout/hProcess11"/>
    <dgm:cxn modelId="{B6B008D3-87C1-4487-A980-A7175D195161}" type="presParOf" srcId="{9823C4C1-82C2-4489-834F-8783C76F52E0}" destId="{654C690F-53D2-4F0A-909F-0D89741DFFD6}" srcOrd="1" destOrd="0" presId="urn:microsoft.com/office/officeart/2005/8/layout/hProcess11"/>
    <dgm:cxn modelId="{04A7C18B-E0A4-4D49-9C56-99F686EF3A6E}" type="presParOf" srcId="{9823C4C1-82C2-4489-834F-8783C76F52E0}" destId="{683FF8FE-03E8-4CE7-83DC-E5A3D490B537}" srcOrd="2" destOrd="0" presId="urn:microsoft.com/office/officeart/2005/8/layout/hProcess11"/>
    <dgm:cxn modelId="{BE5D923C-65F2-49E6-A14F-B77B0DC9B7CE}" type="presParOf" srcId="{A617B7BF-68D3-4B61-9CE6-AD8FAE22BF17}" destId="{EF47F586-097D-4298-BE50-93DA3186E3F8}" srcOrd="47" destOrd="0" presId="urn:microsoft.com/office/officeart/2005/8/layout/hProcess11"/>
    <dgm:cxn modelId="{17B08D45-A38B-4125-B09A-DEB1A51C5C01}" type="presParOf" srcId="{A617B7BF-68D3-4B61-9CE6-AD8FAE22BF17}" destId="{1B83A056-DA82-496A-B7CC-A471FC58F506}" srcOrd="48" destOrd="0" presId="urn:microsoft.com/office/officeart/2005/8/layout/hProcess11"/>
    <dgm:cxn modelId="{B382831C-7DEA-430B-989F-56578B5DED16}" type="presParOf" srcId="{1B83A056-DA82-496A-B7CC-A471FC58F506}" destId="{166467B2-3C93-44D8-B409-49F3C72A116C}" srcOrd="0" destOrd="0" presId="urn:microsoft.com/office/officeart/2005/8/layout/hProcess11"/>
    <dgm:cxn modelId="{3796B55E-BF4A-4462-9930-3031D795FDCA}" type="presParOf" srcId="{1B83A056-DA82-496A-B7CC-A471FC58F506}" destId="{526F0FB9-0198-4B0B-9553-BB940AB20346}" srcOrd="1" destOrd="0" presId="urn:microsoft.com/office/officeart/2005/8/layout/hProcess11"/>
    <dgm:cxn modelId="{73ABCAEF-91B1-4830-91F1-C320DD8C55E4}" type="presParOf" srcId="{1B83A056-DA82-496A-B7CC-A471FC58F506}" destId="{4F57D47F-3AF3-4FB2-83DA-72A892C1B1C7}" srcOrd="2" destOrd="0" presId="urn:microsoft.com/office/officeart/2005/8/layout/hProcess11"/>
    <dgm:cxn modelId="{A7E58BC4-5CBE-42D5-8E9C-7A68FF09A199}" type="presParOf" srcId="{A617B7BF-68D3-4B61-9CE6-AD8FAE22BF17}" destId="{11BA1FD6-BCF0-4158-8DFA-54E60E3E887D}" srcOrd="49" destOrd="0" presId="urn:microsoft.com/office/officeart/2005/8/layout/hProcess11"/>
    <dgm:cxn modelId="{FC371940-A896-4AC3-BD78-888E391BA730}" type="presParOf" srcId="{A617B7BF-68D3-4B61-9CE6-AD8FAE22BF17}" destId="{07D3D868-9BB1-4EE2-9DC9-4272CB883F1A}" srcOrd="50" destOrd="0" presId="urn:microsoft.com/office/officeart/2005/8/layout/hProcess11"/>
    <dgm:cxn modelId="{66E3BE1F-ADCC-469D-BF2E-5FE57EB7089F}" type="presParOf" srcId="{07D3D868-9BB1-4EE2-9DC9-4272CB883F1A}" destId="{CD5911D1-6977-4A66-BECB-6DA0C67386AE}" srcOrd="0" destOrd="0" presId="urn:microsoft.com/office/officeart/2005/8/layout/hProcess11"/>
    <dgm:cxn modelId="{2CE7439F-F78B-4127-B169-13B4AB77FE74}" type="presParOf" srcId="{07D3D868-9BB1-4EE2-9DC9-4272CB883F1A}" destId="{E9C5BE8A-7C86-4AD2-A37E-65E00B1221BA}" srcOrd="1" destOrd="0" presId="urn:microsoft.com/office/officeart/2005/8/layout/hProcess11"/>
    <dgm:cxn modelId="{9493A78A-E4C2-449A-9AD2-971E1380ECE8}" type="presParOf" srcId="{07D3D868-9BB1-4EE2-9DC9-4272CB883F1A}" destId="{292008F8-1419-45DF-9C78-B23C595FA23E}" srcOrd="2" destOrd="0" presId="urn:microsoft.com/office/officeart/2005/8/layout/hProcess11"/>
    <dgm:cxn modelId="{D01C2760-48BD-4580-96DC-16CA35260A52}" type="presParOf" srcId="{A617B7BF-68D3-4B61-9CE6-AD8FAE22BF17}" destId="{78B30860-E46D-460B-9958-297F2AD1B1E4}" srcOrd="51" destOrd="0" presId="urn:microsoft.com/office/officeart/2005/8/layout/hProcess11"/>
    <dgm:cxn modelId="{F9C4DAC2-65AF-4FF1-A584-3F9A18B00B00}" type="presParOf" srcId="{A617B7BF-68D3-4B61-9CE6-AD8FAE22BF17}" destId="{17341267-52E9-4487-B682-E80CF65CF30F}" srcOrd="52" destOrd="0" presId="urn:microsoft.com/office/officeart/2005/8/layout/hProcess11"/>
    <dgm:cxn modelId="{1D0AAD84-4908-40DE-9F0E-FE80BF64E156}" type="presParOf" srcId="{17341267-52E9-4487-B682-E80CF65CF30F}" destId="{057A4C10-6D9F-4446-9247-D35376D800A6}" srcOrd="0" destOrd="0" presId="urn:microsoft.com/office/officeart/2005/8/layout/hProcess11"/>
    <dgm:cxn modelId="{7CF78628-46C3-4B8E-8B61-FD99350B850A}" type="presParOf" srcId="{17341267-52E9-4487-B682-E80CF65CF30F}" destId="{458A4CE9-3A55-4ABA-BACC-22531ADB819C}" srcOrd="1" destOrd="0" presId="urn:microsoft.com/office/officeart/2005/8/layout/hProcess11"/>
    <dgm:cxn modelId="{09504320-7D94-4227-9E86-E92D16B11275}" type="presParOf" srcId="{17341267-52E9-4487-B682-E80CF65CF30F}" destId="{7038D3A9-83F4-417A-A42D-D998AE21C694}" srcOrd="2" destOrd="0" presId="urn:microsoft.com/office/officeart/2005/8/layout/hProcess11"/>
    <dgm:cxn modelId="{D98851FB-1120-4B58-8279-1B118FBF0747}" type="presParOf" srcId="{A617B7BF-68D3-4B61-9CE6-AD8FAE22BF17}" destId="{96E500C3-004A-4FB3-B02B-72B4AAE500EF}" srcOrd="53" destOrd="0" presId="urn:microsoft.com/office/officeart/2005/8/layout/hProcess11"/>
    <dgm:cxn modelId="{2C320D8D-4476-4E90-AF08-7037D41F3A65}" type="presParOf" srcId="{A617B7BF-68D3-4B61-9CE6-AD8FAE22BF17}" destId="{A9735981-394D-4939-BB33-821BD55A903B}" srcOrd="54" destOrd="0" presId="urn:microsoft.com/office/officeart/2005/8/layout/hProcess11"/>
    <dgm:cxn modelId="{8E470637-FBE1-4115-9F3E-07859900A27C}" type="presParOf" srcId="{A9735981-394D-4939-BB33-821BD55A903B}" destId="{A9708C91-0192-44BB-8503-954961FC4577}" srcOrd="0" destOrd="0" presId="urn:microsoft.com/office/officeart/2005/8/layout/hProcess11"/>
    <dgm:cxn modelId="{AC8B33A4-A47C-49D4-ACEA-8270916C182E}" type="presParOf" srcId="{A9735981-394D-4939-BB33-821BD55A903B}" destId="{D3C9834C-BAFD-4DDC-B0B9-C1C135ECB5E7}" srcOrd="1" destOrd="0" presId="urn:microsoft.com/office/officeart/2005/8/layout/hProcess11"/>
    <dgm:cxn modelId="{CBBE6E3B-7C5C-4DDA-B692-D8F0B4E170AE}" type="presParOf" srcId="{A9735981-394D-4939-BB33-821BD55A903B}" destId="{D094C7E1-0CE8-4204-8C29-E9850F943A60}" srcOrd="2" destOrd="0" presId="urn:microsoft.com/office/officeart/2005/8/layout/hProcess11"/>
    <dgm:cxn modelId="{A22FCFC6-51F4-43D8-B232-7AB589A2A8F5}" type="presParOf" srcId="{A617B7BF-68D3-4B61-9CE6-AD8FAE22BF17}" destId="{84B4B3F6-5592-45FA-9F74-BB91BB72E049}" srcOrd="55" destOrd="0" presId="urn:microsoft.com/office/officeart/2005/8/layout/hProcess11"/>
    <dgm:cxn modelId="{B085CF4B-4AC9-4894-87E7-1A4B26E13FC3}" type="presParOf" srcId="{A617B7BF-68D3-4B61-9CE6-AD8FAE22BF17}" destId="{95576F1C-2EF0-44E9-AD15-D1133734F76E}" srcOrd="56" destOrd="0" presId="urn:microsoft.com/office/officeart/2005/8/layout/hProcess11"/>
    <dgm:cxn modelId="{96B3CF11-18D8-477F-BEBA-265C73F5A244}" type="presParOf" srcId="{95576F1C-2EF0-44E9-AD15-D1133734F76E}" destId="{9A06F89C-EE7F-40FC-B304-4DF429813F81}" srcOrd="0" destOrd="0" presId="urn:microsoft.com/office/officeart/2005/8/layout/hProcess11"/>
    <dgm:cxn modelId="{E66A7FDC-A743-44A0-90C9-4A6017B88AF5}" type="presParOf" srcId="{95576F1C-2EF0-44E9-AD15-D1133734F76E}" destId="{2F082452-B578-414A-8714-04682359500D}" srcOrd="1" destOrd="0" presId="urn:microsoft.com/office/officeart/2005/8/layout/hProcess11"/>
    <dgm:cxn modelId="{FB0A9D9C-8E15-4686-9762-043D06480B86}" type="presParOf" srcId="{95576F1C-2EF0-44E9-AD15-D1133734F76E}" destId="{3C1F06ED-265F-4A13-BE66-03E9CCCBF68D}" srcOrd="2" destOrd="0" presId="urn:microsoft.com/office/officeart/2005/8/layout/hProcess11"/>
    <dgm:cxn modelId="{7E79A67A-2EA3-4FFD-914C-9B051A51965B}" type="presParOf" srcId="{A617B7BF-68D3-4B61-9CE6-AD8FAE22BF17}" destId="{A3D6211A-820E-47D3-90BE-3585FC4C85E2}" srcOrd="57" destOrd="0" presId="urn:microsoft.com/office/officeart/2005/8/layout/hProcess11"/>
    <dgm:cxn modelId="{86C213C7-954C-40EF-8A0F-2B402C254645}" type="presParOf" srcId="{A617B7BF-68D3-4B61-9CE6-AD8FAE22BF17}" destId="{1E761906-34E6-4A90-9D99-BB779F4932FB}" srcOrd="58" destOrd="0" presId="urn:microsoft.com/office/officeart/2005/8/layout/hProcess11"/>
    <dgm:cxn modelId="{A8345209-E20C-4670-B875-EDEC0083430B}" type="presParOf" srcId="{1E761906-34E6-4A90-9D99-BB779F4932FB}" destId="{F17D1A8B-A12A-41FC-97A8-5AD79C9216D7}" srcOrd="0" destOrd="0" presId="urn:microsoft.com/office/officeart/2005/8/layout/hProcess11"/>
    <dgm:cxn modelId="{FF5782C5-0B69-43B8-A2E3-C3A5CAAC1809}" type="presParOf" srcId="{1E761906-34E6-4A90-9D99-BB779F4932FB}" destId="{6EABE335-6042-441D-98F1-81463C96723F}" srcOrd="1" destOrd="0" presId="urn:microsoft.com/office/officeart/2005/8/layout/hProcess11"/>
    <dgm:cxn modelId="{E3D645F4-5C51-42DC-B78F-4FFECB169B3B}" type="presParOf" srcId="{1E761906-34E6-4A90-9D99-BB779F4932FB}" destId="{7DE98F09-B02B-4571-8288-1CB27BBC9A57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46A954-40DA-4009-82DD-A96CEA4DA095}">
      <dsp:nvSpPr>
        <dsp:cNvPr id="0" name=""/>
        <dsp:cNvSpPr/>
      </dsp:nvSpPr>
      <dsp:spPr>
        <a:xfrm>
          <a:off x="0" y="691726"/>
          <a:ext cx="11988800" cy="922302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49B178-ED3F-4E70-B99B-4E034ED6D28E}">
      <dsp:nvSpPr>
        <dsp:cNvPr id="0" name=""/>
        <dsp:cNvSpPr/>
      </dsp:nvSpPr>
      <dsp:spPr>
        <a:xfrm>
          <a:off x="9878" y="0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b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753 BCE – Legends say that on the 21st of April, Romulus and Remus founded the city of Rome. </a:t>
          </a:r>
        </a:p>
      </dsp:txBody>
      <dsp:txXfrm>
        <a:off x="9878" y="0"/>
        <a:ext cx="342453" cy="922302"/>
      </dsp:txXfrm>
    </dsp:sp>
    <dsp:sp modelId="{5B7FC7FE-705D-4A52-823D-295F07A94E08}">
      <dsp:nvSpPr>
        <dsp:cNvPr id="0" name=""/>
        <dsp:cNvSpPr/>
      </dsp:nvSpPr>
      <dsp:spPr>
        <a:xfrm>
          <a:off x="65817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5AC36B-2ED6-4467-9FA0-B92D567651E5}">
      <dsp:nvSpPr>
        <dsp:cNvPr id="0" name=""/>
        <dsp:cNvSpPr/>
      </dsp:nvSpPr>
      <dsp:spPr>
        <a:xfrm>
          <a:off x="369454" y="1383452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t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509 BCE – After the end of the 7 kings. Rome becomes a republic in which it is ruled by senators and contains a constitution. </a:t>
          </a:r>
        </a:p>
      </dsp:txBody>
      <dsp:txXfrm>
        <a:off x="369454" y="1383452"/>
        <a:ext cx="342453" cy="922302"/>
      </dsp:txXfrm>
    </dsp:sp>
    <dsp:sp modelId="{B71827A0-F7E0-40B0-AFB9-72F453FBF65D}">
      <dsp:nvSpPr>
        <dsp:cNvPr id="0" name=""/>
        <dsp:cNvSpPr/>
      </dsp:nvSpPr>
      <dsp:spPr>
        <a:xfrm>
          <a:off x="425393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13EF3E-2945-4BA6-AE7B-04BF3DB295FE}">
      <dsp:nvSpPr>
        <dsp:cNvPr id="0" name=""/>
        <dsp:cNvSpPr/>
      </dsp:nvSpPr>
      <dsp:spPr>
        <a:xfrm>
          <a:off x="729030" y="0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b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501 BCE – Potential Sabine invasion, the Senate passed a ‘</a:t>
          </a:r>
          <a:r>
            <a:rPr lang="en-GB" sz="500" kern="1200" dirty="0" err="1"/>
            <a:t>senatus</a:t>
          </a:r>
          <a:r>
            <a:rPr lang="en-GB" sz="500" kern="1200" dirty="0"/>
            <a:t> consultum’. Allowing the consuls to appoint a dictator during national emergencies. </a:t>
          </a:r>
        </a:p>
      </dsp:txBody>
      <dsp:txXfrm>
        <a:off x="729030" y="0"/>
        <a:ext cx="342453" cy="922302"/>
      </dsp:txXfrm>
    </dsp:sp>
    <dsp:sp modelId="{33B29509-00C5-47DA-B0CF-4A08C7129C73}">
      <dsp:nvSpPr>
        <dsp:cNvPr id="0" name=""/>
        <dsp:cNvSpPr/>
      </dsp:nvSpPr>
      <dsp:spPr>
        <a:xfrm>
          <a:off x="784969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2F1C09-BA49-4265-9266-C911F02E0F90}">
      <dsp:nvSpPr>
        <dsp:cNvPr id="0" name=""/>
        <dsp:cNvSpPr/>
      </dsp:nvSpPr>
      <dsp:spPr>
        <a:xfrm>
          <a:off x="1088607" y="1383452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t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494 BCE – First ‘secession </a:t>
          </a:r>
          <a:r>
            <a:rPr lang="en-GB" sz="500" kern="1200" dirty="0" err="1"/>
            <a:t>plebis</a:t>
          </a:r>
          <a:r>
            <a:rPr lang="en-GB" sz="500" kern="1200" dirty="0"/>
            <a:t>’. Commoners wanted more rights and say in issues of government.</a:t>
          </a:r>
        </a:p>
      </dsp:txBody>
      <dsp:txXfrm>
        <a:off x="1088607" y="1383452"/>
        <a:ext cx="342453" cy="922302"/>
      </dsp:txXfrm>
    </dsp:sp>
    <dsp:sp modelId="{28BB3CAF-1361-4010-8829-F87C853D40A3}">
      <dsp:nvSpPr>
        <dsp:cNvPr id="0" name=""/>
        <dsp:cNvSpPr/>
      </dsp:nvSpPr>
      <dsp:spPr>
        <a:xfrm>
          <a:off x="1144546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7119EA-EAD3-4F11-A5E3-B2A24A8E8666}">
      <dsp:nvSpPr>
        <dsp:cNvPr id="0" name=""/>
        <dsp:cNvSpPr/>
      </dsp:nvSpPr>
      <dsp:spPr>
        <a:xfrm>
          <a:off x="1448183" y="0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b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471 BCE – Plebeian council reorganized. </a:t>
          </a:r>
        </a:p>
      </dsp:txBody>
      <dsp:txXfrm>
        <a:off x="1448183" y="0"/>
        <a:ext cx="342453" cy="922302"/>
      </dsp:txXfrm>
    </dsp:sp>
    <dsp:sp modelId="{75A17338-1CDA-4B3D-B627-FF783919CC09}">
      <dsp:nvSpPr>
        <dsp:cNvPr id="0" name=""/>
        <dsp:cNvSpPr/>
      </dsp:nvSpPr>
      <dsp:spPr>
        <a:xfrm>
          <a:off x="1504122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C8401E-B33C-46F2-99BB-83D71832041D}">
      <dsp:nvSpPr>
        <dsp:cNvPr id="0" name=""/>
        <dsp:cNvSpPr/>
      </dsp:nvSpPr>
      <dsp:spPr>
        <a:xfrm>
          <a:off x="1807759" y="1383452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t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396 BCE – Roman Soldiers started earning a salary. </a:t>
          </a:r>
        </a:p>
      </dsp:txBody>
      <dsp:txXfrm>
        <a:off x="1807759" y="1383452"/>
        <a:ext cx="342453" cy="922302"/>
      </dsp:txXfrm>
    </dsp:sp>
    <dsp:sp modelId="{507DC423-5425-4E51-B2DA-907C9BA649F7}">
      <dsp:nvSpPr>
        <dsp:cNvPr id="0" name=""/>
        <dsp:cNvSpPr/>
      </dsp:nvSpPr>
      <dsp:spPr>
        <a:xfrm>
          <a:off x="1863698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FD1263-1AF1-4349-AEB2-E102EC4AED6A}">
      <dsp:nvSpPr>
        <dsp:cNvPr id="0" name=""/>
        <dsp:cNvSpPr/>
      </dsp:nvSpPr>
      <dsp:spPr>
        <a:xfrm>
          <a:off x="2167335" y="0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b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390 BCE – </a:t>
          </a:r>
          <a:r>
            <a:rPr lang="en-GB" sz="500" kern="1200" dirty="0" err="1"/>
            <a:t>Batlle</a:t>
          </a:r>
          <a:r>
            <a:rPr lang="en-GB" sz="500" kern="1200" dirty="0"/>
            <a:t> of the </a:t>
          </a:r>
          <a:r>
            <a:rPr lang="en-GB" sz="500" kern="1200" dirty="0" err="1"/>
            <a:t>Allia</a:t>
          </a:r>
          <a:r>
            <a:rPr lang="en-GB" sz="500" kern="1200" dirty="0"/>
            <a:t>, Roman force routed. </a:t>
          </a:r>
        </a:p>
      </dsp:txBody>
      <dsp:txXfrm>
        <a:off x="2167335" y="0"/>
        <a:ext cx="342453" cy="922302"/>
      </dsp:txXfrm>
    </dsp:sp>
    <dsp:sp modelId="{549BDAD7-EE21-4817-B19B-F1EA58053D7A}">
      <dsp:nvSpPr>
        <dsp:cNvPr id="0" name=""/>
        <dsp:cNvSpPr/>
      </dsp:nvSpPr>
      <dsp:spPr>
        <a:xfrm>
          <a:off x="2223274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DABC7D-E295-436D-B0C2-F7051DC8C253}">
      <dsp:nvSpPr>
        <dsp:cNvPr id="0" name=""/>
        <dsp:cNvSpPr/>
      </dsp:nvSpPr>
      <dsp:spPr>
        <a:xfrm>
          <a:off x="2526911" y="1383452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t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351 BCE – First </a:t>
          </a:r>
          <a:r>
            <a:rPr lang="en-GB" sz="500" kern="1200" dirty="0" err="1"/>
            <a:t>Plebian</a:t>
          </a:r>
          <a:r>
            <a:rPr lang="en-GB" sz="500" kern="1200" dirty="0"/>
            <a:t> Dictator/censor </a:t>
          </a:r>
        </a:p>
      </dsp:txBody>
      <dsp:txXfrm>
        <a:off x="2526911" y="1383452"/>
        <a:ext cx="342453" cy="922302"/>
      </dsp:txXfrm>
    </dsp:sp>
    <dsp:sp modelId="{7118900B-482C-4A30-9144-2482EC971A06}">
      <dsp:nvSpPr>
        <dsp:cNvPr id="0" name=""/>
        <dsp:cNvSpPr/>
      </dsp:nvSpPr>
      <dsp:spPr>
        <a:xfrm>
          <a:off x="2582850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671B75-2DB0-4C05-8AD2-7AF64A55DFA9}">
      <dsp:nvSpPr>
        <dsp:cNvPr id="0" name=""/>
        <dsp:cNvSpPr/>
      </dsp:nvSpPr>
      <dsp:spPr>
        <a:xfrm>
          <a:off x="2886487" y="0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b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340 BCE – Latin War, Latin League.</a:t>
          </a:r>
        </a:p>
      </dsp:txBody>
      <dsp:txXfrm>
        <a:off x="2886487" y="0"/>
        <a:ext cx="342453" cy="922302"/>
      </dsp:txXfrm>
    </dsp:sp>
    <dsp:sp modelId="{C0607535-2AB1-491C-AAA9-4A39C6BFBFF6}">
      <dsp:nvSpPr>
        <dsp:cNvPr id="0" name=""/>
        <dsp:cNvSpPr/>
      </dsp:nvSpPr>
      <dsp:spPr>
        <a:xfrm>
          <a:off x="2942427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37A9D6-0029-4B0B-908F-DD22E4A23126}">
      <dsp:nvSpPr>
        <dsp:cNvPr id="0" name=""/>
        <dsp:cNvSpPr/>
      </dsp:nvSpPr>
      <dsp:spPr>
        <a:xfrm>
          <a:off x="3246064" y="1383452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t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338 BCE – Rome beats Latin League Armies</a:t>
          </a:r>
        </a:p>
      </dsp:txBody>
      <dsp:txXfrm>
        <a:off x="3246064" y="1383452"/>
        <a:ext cx="342453" cy="922302"/>
      </dsp:txXfrm>
    </dsp:sp>
    <dsp:sp modelId="{8243D912-8596-4D44-B438-C58A76761B44}">
      <dsp:nvSpPr>
        <dsp:cNvPr id="0" name=""/>
        <dsp:cNvSpPr/>
      </dsp:nvSpPr>
      <dsp:spPr>
        <a:xfrm>
          <a:off x="3302003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870F9C-AF10-48D0-8392-70CB9F52F5A3}">
      <dsp:nvSpPr>
        <dsp:cNvPr id="0" name=""/>
        <dsp:cNvSpPr/>
      </dsp:nvSpPr>
      <dsp:spPr>
        <a:xfrm>
          <a:off x="3605640" y="0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b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328 BCE – Rome Declares war on Samnites after their subjects raid </a:t>
          </a:r>
          <a:r>
            <a:rPr lang="en-GB" sz="500" kern="1200" dirty="0" err="1"/>
            <a:t>Fregellae</a:t>
          </a:r>
          <a:r>
            <a:rPr lang="en-GB" sz="500" kern="1200" dirty="0"/>
            <a:t>. </a:t>
          </a:r>
        </a:p>
      </dsp:txBody>
      <dsp:txXfrm>
        <a:off x="3605640" y="0"/>
        <a:ext cx="342453" cy="922302"/>
      </dsp:txXfrm>
    </dsp:sp>
    <dsp:sp modelId="{DCFDDBA4-C8B9-4D3F-B260-75E47C3BBF1C}">
      <dsp:nvSpPr>
        <dsp:cNvPr id="0" name=""/>
        <dsp:cNvSpPr/>
      </dsp:nvSpPr>
      <dsp:spPr>
        <a:xfrm>
          <a:off x="3661579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726E10-A790-40CB-A6B9-24A5C08F7845}">
      <dsp:nvSpPr>
        <dsp:cNvPr id="0" name=""/>
        <dsp:cNvSpPr/>
      </dsp:nvSpPr>
      <dsp:spPr>
        <a:xfrm>
          <a:off x="3965216" y="1383452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t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297 BCE – Battle of </a:t>
          </a:r>
          <a:r>
            <a:rPr lang="en-GB" sz="500" kern="1200" dirty="0" err="1"/>
            <a:t>Tifernum</a:t>
          </a:r>
          <a:r>
            <a:rPr lang="en-GB" sz="500" kern="1200" dirty="0"/>
            <a:t>, A Roman Legion defeated a superior Samnite force. </a:t>
          </a:r>
        </a:p>
      </dsp:txBody>
      <dsp:txXfrm>
        <a:off x="3965216" y="1383452"/>
        <a:ext cx="342453" cy="922302"/>
      </dsp:txXfrm>
    </dsp:sp>
    <dsp:sp modelId="{6B8DDE76-AE6F-4DA4-8F68-1D6FDB1C5DEE}">
      <dsp:nvSpPr>
        <dsp:cNvPr id="0" name=""/>
        <dsp:cNvSpPr/>
      </dsp:nvSpPr>
      <dsp:spPr>
        <a:xfrm>
          <a:off x="4021155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7F1A42-A050-4258-920B-711C3D5F0214}">
      <dsp:nvSpPr>
        <dsp:cNvPr id="0" name=""/>
        <dsp:cNvSpPr/>
      </dsp:nvSpPr>
      <dsp:spPr>
        <a:xfrm>
          <a:off x="4324792" y="0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b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293 BCE – Battle of </a:t>
          </a:r>
          <a:r>
            <a:rPr lang="en-GB" sz="500" kern="1200" dirty="0" err="1"/>
            <a:t>Aquilonia</a:t>
          </a:r>
          <a:r>
            <a:rPr lang="en-GB" sz="500" kern="1200" dirty="0"/>
            <a:t>, Roman Army destroyed large portion of Samnite forces. </a:t>
          </a:r>
        </a:p>
      </dsp:txBody>
      <dsp:txXfrm>
        <a:off x="4324792" y="0"/>
        <a:ext cx="342453" cy="922302"/>
      </dsp:txXfrm>
    </dsp:sp>
    <dsp:sp modelId="{F43F7673-1034-4B03-B381-04918C8DD53C}">
      <dsp:nvSpPr>
        <dsp:cNvPr id="0" name=""/>
        <dsp:cNvSpPr/>
      </dsp:nvSpPr>
      <dsp:spPr>
        <a:xfrm>
          <a:off x="4380731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278A0E-A1C3-4B0B-82C4-47C93274547D}">
      <dsp:nvSpPr>
        <dsp:cNvPr id="0" name=""/>
        <dsp:cNvSpPr/>
      </dsp:nvSpPr>
      <dsp:spPr>
        <a:xfrm>
          <a:off x="4684368" y="1383452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t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291/90 BCE – Rome took Samnite city of </a:t>
          </a:r>
          <a:r>
            <a:rPr lang="en-GB" sz="500" kern="1200" dirty="0" err="1"/>
            <a:t>Venosa</a:t>
          </a:r>
          <a:r>
            <a:rPr lang="en-GB" sz="500" kern="1200" dirty="0"/>
            <a:t> / Samnite Wars over. </a:t>
          </a:r>
        </a:p>
      </dsp:txBody>
      <dsp:txXfrm>
        <a:off x="4684368" y="1383452"/>
        <a:ext cx="342453" cy="922302"/>
      </dsp:txXfrm>
    </dsp:sp>
    <dsp:sp modelId="{EC7265A8-E134-4093-A8DF-54BC5B2A1E94}">
      <dsp:nvSpPr>
        <dsp:cNvPr id="0" name=""/>
        <dsp:cNvSpPr/>
      </dsp:nvSpPr>
      <dsp:spPr>
        <a:xfrm>
          <a:off x="4740307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F926CE-16B9-4F10-BD99-0EED8FBC06F6}">
      <dsp:nvSpPr>
        <dsp:cNvPr id="0" name=""/>
        <dsp:cNvSpPr/>
      </dsp:nvSpPr>
      <dsp:spPr>
        <a:xfrm>
          <a:off x="5043945" y="0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b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287 BCE – Lex Hortensia passed, decisions of the </a:t>
          </a:r>
          <a:r>
            <a:rPr lang="en-GB" sz="500" kern="1200" dirty="0" err="1"/>
            <a:t>Plebian</a:t>
          </a:r>
          <a:r>
            <a:rPr lang="en-GB" sz="500" kern="1200" dirty="0"/>
            <a:t> Council was now binding on all romans. (officially only to commoners).</a:t>
          </a:r>
        </a:p>
      </dsp:txBody>
      <dsp:txXfrm>
        <a:off x="5043945" y="0"/>
        <a:ext cx="342453" cy="922302"/>
      </dsp:txXfrm>
    </dsp:sp>
    <dsp:sp modelId="{6D530AAF-D464-44A5-B8FE-5811410D6385}">
      <dsp:nvSpPr>
        <dsp:cNvPr id="0" name=""/>
        <dsp:cNvSpPr/>
      </dsp:nvSpPr>
      <dsp:spPr>
        <a:xfrm>
          <a:off x="5099884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1F4400-BDF8-4A93-8BC3-8D77A5EC5B00}">
      <dsp:nvSpPr>
        <dsp:cNvPr id="0" name=""/>
        <dsp:cNvSpPr/>
      </dsp:nvSpPr>
      <dsp:spPr>
        <a:xfrm>
          <a:off x="5403521" y="1383452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t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280 BCE – </a:t>
          </a:r>
          <a:r>
            <a:rPr lang="en-GB" sz="500" kern="1200" dirty="0" err="1"/>
            <a:t>Phyrrhic</a:t>
          </a:r>
          <a:r>
            <a:rPr lang="en-GB" sz="500" kern="1200" dirty="0"/>
            <a:t> War: Greek King Pyrrhus. Lands in Taranto</a:t>
          </a:r>
        </a:p>
      </dsp:txBody>
      <dsp:txXfrm>
        <a:off x="5403521" y="1383452"/>
        <a:ext cx="342453" cy="922302"/>
      </dsp:txXfrm>
    </dsp:sp>
    <dsp:sp modelId="{20C6C992-1586-4B96-90A9-25484F524F58}">
      <dsp:nvSpPr>
        <dsp:cNvPr id="0" name=""/>
        <dsp:cNvSpPr/>
      </dsp:nvSpPr>
      <dsp:spPr>
        <a:xfrm>
          <a:off x="5459460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9BD5C-D26E-4303-A0AA-C44199B31499}">
      <dsp:nvSpPr>
        <dsp:cNvPr id="0" name=""/>
        <dsp:cNvSpPr/>
      </dsp:nvSpPr>
      <dsp:spPr>
        <a:xfrm>
          <a:off x="5763097" y="0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b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272 BCE – Taranto Surrenders to Rome.</a:t>
          </a:r>
        </a:p>
      </dsp:txBody>
      <dsp:txXfrm>
        <a:off x="5763097" y="0"/>
        <a:ext cx="342453" cy="922302"/>
      </dsp:txXfrm>
    </dsp:sp>
    <dsp:sp modelId="{403D1710-A27A-4417-92B4-201629C604C7}">
      <dsp:nvSpPr>
        <dsp:cNvPr id="0" name=""/>
        <dsp:cNvSpPr/>
      </dsp:nvSpPr>
      <dsp:spPr>
        <a:xfrm>
          <a:off x="5819036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E55D18-AC4E-4F9F-8AFF-D817B404DB70}">
      <dsp:nvSpPr>
        <dsp:cNvPr id="0" name=""/>
        <dsp:cNvSpPr/>
      </dsp:nvSpPr>
      <dsp:spPr>
        <a:xfrm>
          <a:off x="6122673" y="1383452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t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242 BCE – praetor qui inter </a:t>
          </a:r>
          <a:r>
            <a:rPr lang="en-GB" sz="500" kern="1200" dirty="0" err="1"/>
            <a:t>peregrinos</a:t>
          </a:r>
          <a:r>
            <a:rPr lang="en-GB" sz="500" kern="1200" dirty="0"/>
            <a:t> </a:t>
          </a:r>
          <a:r>
            <a:rPr lang="en-GB" sz="500" kern="1200" dirty="0" err="1"/>
            <a:t>ius</a:t>
          </a:r>
          <a:r>
            <a:rPr lang="en-GB" sz="500" kern="1200" dirty="0"/>
            <a:t> dicit, a Praetor with authority over foreigners formed. </a:t>
          </a:r>
        </a:p>
      </dsp:txBody>
      <dsp:txXfrm>
        <a:off x="6122673" y="1383452"/>
        <a:ext cx="342453" cy="922302"/>
      </dsp:txXfrm>
    </dsp:sp>
    <dsp:sp modelId="{2B552A52-4015-4355-88B0-274C02B9CC3E}">
      <dsp:nvSpPr>
        <dsp:cNvPr id="0" name=""/>
        <dsp:cNvSpPr/>
      </dsp:nvSpPr>
      <dsp:spPr>
        <a:xfrm>
          <a:off x="6178612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9821AC-23C3-4EAA-9188-8882D6A795BF}">
      <dsp:nvSpPr>
        <dsp:cNvPr id="0" name=""/>
        <dsp:cNvSpPr/>
      </dsp:nvSpPr>
      <dsp:spPr>
        <a:xfrm>
          <a:off x="6482249" y="0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b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241 to 201 BCE – Rome fights in many different wars, winning a majority and the conditions of peace are enforced on Carthage.</a:t>
          </a:r>
        </a:p>
      </dsp:txBody>
      <dsp:txXfrm>
        <a:off x="6482249" y="0"/>
        <a:ext cx="342453" cy="922302"/>
      </dsp:txXfrm>
    </dsp:sp>
    <dsp:sp modelId="{045441D7-287A-4D57-927C-F97C19EAA57C}">
      <dsp:nvSpPr>
        <dsp:cNvPr id="0" name=""/>
        <dsp:cNvSpPr/>
      </dsp:nvSpPr>
      <dsp:spPr>
        <a:xfrm>
          <a:off x="6538188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65A39E-EA2B-477E-AB34-7BC0D326545A}">
      <dsp:nvSpPr>
        <dsp:cNvPr id="0" name=""/>
        <dsp:cNvSpPr/>
      </dsp:nvSpPr>
      <dsp:spPr>
        <a:xfrm>
          <a:off x="6841826" y="1383452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t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197 BCE – Quaestor limit increased to twelve, </a:t>
          </a:r>
          <a:r>
            <a:rPr lang="en-GB" sz="500" kern="1200" dirty="0" err="1"/>
            <a:t>Praestors</a:t>
          </a:r>
          <a:r>
            <a:rPr lang="en-GB" sz="500" kern="1200" dirty="0"/>
            <a:t> increased to six. </a:t>
          </a:r>
        </a:p>
      </dsp:txBody>
      <dsp:txXfrm>
        <a:off x="6841826" y="1383452"/>
        <a:ext cx="342453" cy="922302"/>
      </dsp:txXfrm>
    </dsp:sp>
    <dsp:sp modelId="{94580D13-C1EB-40F3-AFEB-A4BEF7F2B162}">
      <dsp:nvSpPr>
        <dsp:cNvPr id="0" name=""/>
        <dsp:cNvSpPr/>
      </dsp:nvSpPr>
      <dsp:spPr>
        <a:xfrm>
          <a:off x="6897765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4E33D-BE4E-4150-84A5-9A1345E847A8}">
      <dsp:nvSpPr>
        <dsp:cNvPr id="0" name=""/>
        <dsp:cNvSpPr/>
      </dsp:nvSpPr>
      <dsp:spPr>
        <a:xfrm>
          <a:off x="7201402" y="0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b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107 BCE – Gaius Marius Elected as consul. Reforms the military, established a standing army and recruited non-land owners. </a:t>
          </a:r>
        </a:p>
      </dsp:txBody>
      <dsp:txXfrm>
        <a:off x="7201402" y="0"/>
        <a:ext cx="342453" cy="922302"/>
      </dsp:txXfrm>
    </dsp:sp>
    <dsp:sp modelId="{54AE1A4B-61B3-4519-B678-48755EF39A8C}">
      <dsp:nvSpPr>
        <dsp:cNvPr id="0" name=""/>
        <dsp:cNvSpPr/>
      </dsp:nvSpPr>
      <dsp:spPr>
        <a:xfrm>
          <a:off x="7257341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481883-2457-41D9-A1A3-0C925990573C}">
      <dsp:nvSpPr>
        <dsp:cNvPr id="0" name=""/>
        <dsp:cNvSpPr/>
      </dsp:nvSpPr>
      <dsp:spPr>
        <a:xfrm>
          <a:off x="7560978" y="1383452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t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91 BCE – Social War. </a:t>
          </a:r>
          <a:r>
            <a:rPr lang="en-GB" sz="500" kern="1200" dirty="0" err="1"/>
            <a:t>Marsi</a:t>
          </a:r>
          <a:r>
            <a:rPr lang="en-GB" sz="500" kern="1200" dirty="0"/>
            <a:t>, the </a:t>
          </a:r>
          <a:r>
            <a:rPr lang="en-GB" sz="500" kern="1200" dirty="0" err="1"/>
            <a:t>Paeligni</a:t>
          </a:r>
          <a:r>
            <a:rPr lang="en-GB" sz="500" kern="1200" dirty="0"/>
            <a:t>, </a:t>
          </a:r>
          <a:r>
            <a:rPr lang="en-GB" sz="500" kern="1200" dirty="0" err="1"/>
            <a:t>Vestini</a:t>
          </a:r>
          <a:r>
            <a:rPr lang="en-GB" sz="500" kern="1200" dirty="0"/>
            <a:t>, </a:t>
          </a:r>
          <a:r>
            <a:rPr lang="en-GB" sz="500" kern="1200" dirty="0" err="1"/>
            <a:t>Marrucini</a:t>
          </a:r>
          <a:r>
            <a:rPr lang="en-GB" sz="500" kern="1200" dirty="0"/>
            <a:t>, </a:t>
          </a:r>
          <a:r>
            <a:rPr lang="en-GB" sz="500" kern="1200" dirty="0" err="1"/>
            <a:t>Picentes</a:t>
          </a:r>
          <a:r>
            <a:rPr lang="en-GB" sz="500" kern="1200" dirty="0"/>
            <a:t>, </a:t>
          </a:r>
          <a:r>
            <a:rPr lang="en-GB" sz="500" kern="1200" dirty="0" err="1"/>
            <a:t>Frentani</a:t>
          </a:r>
          <a:r>
            <a:rPr lang="en-GB" sz="500" kern="1200" dirty="0"/>
            <a:t>, </a:t>
          </a:r>
          <a:r>
            <a:rPr lang="en-GB" sz="500" kern="1200" dirty="0" err="1"/>
            <a:t>Hipini</a:t>
          </a:r>
          <a:r>
            <a:rPr lang="en-GB" sz="500" kern="1200" dirty="0"/>
            <a:t>, </a:t>
          </a:r>
          <a:r>
            <a:rPr lang="en-GB" sz="500" kern="1200" dirty="0" err="1"/>
            <a:t>Lapyges</a:t>
          </a:r>
          <a:r>
            <a:rPr lang="en-GB" sz="500" kern="1200" dirty="0"/>
            <a:t>, Pompeii, </a:t>
          </a:r>
          <a:r>
            <a:rPr lang="en-GB" sz="500" kern="1200" dirty="0" err="1"/>
            <a:t>Venosa</a:t>
          </a:r>
          <a:r>
            <a:rPr lang="en-GB" sz="500" kern="1200" dirty="0"/>
            <a:t>, Lucania and Samnium rebelled against the roman capital.</a:t>
          </a:r>
        </a:p>
      </dsp:txBody>
      <dsp:txXfrm>
        <a:off x="7560978" y="1383452"/>
        <a:ext cx="342453" cy="922302"/>
      </dsp:txXfrm>
    </dsp:sp>
    <dsp:sp modelId="{BD8CD02D-BF3B-487F-9BDF-0BC7E1F2CE35}">
      <dsp:nvSpPr>
        <dsp:cNvPr id="0" name=""/>
        <dsp:cNvSpPr/>
      </dsp:nvSpPr>
      <dsp:spPr>
        <a:xfrm>
          <a:off x="7616917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032278-1CB9-4BFA-BBF4-E1B04697AD0F}">
      <dsp:nvSpPr>
        <dsp:cNvPr id="0" name=""/>
        <dsp:cNvSpPr/>
      </dsp:nvSpPr>
      <dsp:spPr>
        <a:xfrm>
          <a:off x="7920554" y="0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b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60 BCE - </a:t>
          </a:r>
          <a:r>
            <a:rPr lang="en-GB" sz="500" kern="1200" dirty="0" err="1"/>
            <a:t>Gnaeus</a:t>
          </a:r>
          <a:r>
            <a:rPr lang="en-GB" sz="500" kern="1200" dirty="0"/>
            <a:t> Pompey joined the First </a:t>
          </a:r>
          <a:r>
            <a:rPr lang="en-GB" sz="500" kern="1200" dirty="0" err="1"/>
            <a:t>Tiumvirate</a:t>
          </a:r>
          <a:r>
            <a:rPr lang="en-GB" sz="500" kern="1200" dirty="0"/>
            <a:t>, with Julius Caesar and </a:t>
          </a:r>
          <a:r>
            <a:rPr lang="en-GB" sz="500" kern="1200" dirty="0" err="1"/>
            <a:t>Licinius</a:t>
          </a:r>
          <a:r>
            <a:rPr lang="en-GB" sz="500" kern="1200" dirty="0"/>
            <a:t> Crassus.</a:t>
          </a:r>
        </a:p>
      </dsp:txBody>
      <dsp:txXfrm>
        <a:off x="7920554" y="0"/>
        <a:ext cx="342453" cy="922302"/>
      </dsp:txXfrm>
    </dsp:sp>
    <dsp:sp modelId="{D2BCAD8C-4E69-43D3-B713-7BCE765C2A84}">
      <dsp:nvSpPr>
        <dsp:cNvPr id="0" name=""/>
        <dsp:cNvSpPr/>
      </dsp:nvSpPr>
      <dsp:spPr>
        <a:xfrm>
          <a:off x="7976493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EF1BB5-1E39-4184-BD1E-68D5549EA9E4}">
      <dsp:nvSpPr>
        <dsp:cNvPr id="0" name=""/>
        <dsp:cNvSpPr/>
      </dsp:nvSpPr>
      <dsp:spPr>
        <a:xfrm>
          <a:off x="8280130" y="1383452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t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59 BCE – Julius Caesar becomes a Consul.</a:t>
          </a:r>
        </a:p>
      </dsp:txBody>
      <dsp:txXfrm>
        <a:off x="8280130" y="1383452"/>
        <a:ext cx="342453" cy="922302"/>
      </dsp:txXfrm>
    </dsp:sp>
    <dsp:sp modelId="{654C690F-53D2-4F0A-909F-0D89741DFFD6}">
      <dsp:nvSpPr>
        <dsp:cNvPr id="0" name=""/>
        <dsp:cNvSpPr/>
      </dsp:nvSpPr>
      <dsp:spPr>
        <a:xfrm>
          <a:off x="8336069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6467B2-3C93-44D8-B409-49F3C72A116C}">
      <dsp:nvSpPr>
        <dsp:cNvPr id="0" name=""/>
        <dsp:cNvSpPr/>
      </dsp:nvSpPr>
      <dsp:spPr>
        <a:xfrm>
          <a:off x="8639707" y="0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b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15</a:t>
          </a:r>
          <a:r>
            <a:rPr lang="en-GB" sz="500" kern="1200" baseline="30000" dirty="0"/>
            <a:t>th</a:t>
          </a:r>
          <a:r>
            <a:rPr lang="en-GB" sz="500" kern="1200" dirty="0"/>
            <a:t> March 44 BCE – Julius Caesar assassinated in the Pompeian Theatre. He was killed by his own senators. </a:t>
          </a:r>
        </a:p>
      </dsp:txBody>
      <dsp:txXfrm>
        <a:off x="8639707" y="0"/>
        <a:ext cx="342453" cy="922302"/>
      </dsp:txXfrm>
    </dsp:sp>
    <dsp:sp modelId="{526F0FB9-0198-4B0B-9553-BB940AB20346}">
      <dsp:nvSpPr>
        <dsp:cNvPr id="0" name=""/>
        <dsp:cNvSpPr/>
      </dsp:nvSpPr>
      <dsp:spPr>
        <a:xfrm>
          <a:off x="8695646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5911D1-6977-4A66-BECB-6DA0C67386AE}">
      <dsp:nvSpPr>
        <dsp:cNvPr id="0" name=""/>
        <dsp:cNvSpPr/>
      </dsp:nvSpPr>
      <dsp:spPr>
        <a:xfrm>
          <a:off x="8999283" y="1383452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t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31 BCE – </a:t>
          </a:r>
          <a:r>
            <a:rPr lang="en-GB" sz="500" kern="1200" dirty="0" err="1"/>
            <a:t>Batttle</a:t>
          </a:r>
          <a:r>
            <a:rPr lang="en-GB" sz="500" kern="1200" dirty="0"/>
            <a:t> of Actium, Augustus Loyalists defeat Antony and  Cleopatra, in a naval battle. </a:t>
          </a:r>
        </a:p>
      </dsp:txBody>
      <dsp:txXfrm>
        <a:off x="8999283" y="1383452"/>
        <a:ext cx="342453" cy="922302"/>
      </dsp:txXfrm>
    </dsp:sp>
    <dsp:sp modelId="{E9C5BE8A-7C86-4AD2-A37E-65E00B1221BA}">
      <dsp:nvSpPr>
        <dsp:cNvPr id="0" name=""/>
        <dsp:cNvSpPr/>
      </dsp:nvSpPr>
      <dsp:spPr>
        <a:xfrm>
          <a:off x="9055222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7A4C10-6D9F-4446-9247-D35376D800A6}">
      <dsp:nvSpPr>
        <dsp:cNvPr id="0" name=""/>
        <dsp:cNvSpPr/>
      </dsp:nvSpPr>
      <dsp:spPr>
        <a:xfrm>
          <a:off x="9358859" y="0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b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19</a:t>
          </a:r>
          <a:r>
            <a:rPr lang="en-GB" sz="500" kern="1200" baseline="30000" dirty="0"/>
            <a:t>th</a:t>
          </a:r>
          <a:r>
            <a:rPr lang="en-GB" sz="500" kern="1200" dirty="0"/>
            <a:t> August 14 CE -  Augustus the First Emperor, dies.</a:t>
          </a:r>
        </a:p>
      </dsp:txBody>
      <dsp:txXfrm>
        <a:off x="9358859" y="0"/>
        <a:ext cx="342453" cy="922302"/>
      </dsp:txXfrm>
    </dsp:sp>
    <dsp:sp modelId="{458A4CE9-3A55-4ABA-BACC-22531ADB819C}">
      <dsp:nvSpPr>
        <dsp:cNvPr id="0" name=""/>
        <dsp:cNvSpPr/>
      </dsp:nvSpPr>
      <dsp:spPr>
        <a:xfrm>
          <a:off x="9414798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708C91-0192-44BB-8503-954961FC4577}">
      <dsp:nvSpPr>
        <dsp:cNvPr id="0" name=""/>
        <dsp:cNvSpPr/>
      </dsp:nvSpPr>
      <dsp:spPr>
        <a:xfrm>
          <a:off x="9718435" y="1383452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t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80 CE – The Colosseum was Completed. </a:t>
          </a:r>
        </a:p>
      </dsp:txBody>
      <dsp:txXfrm>
        <a:off x="9718435" y="1383452"/>
        <a:ext cx="342453" cy="922302"/>
      </dsp:txXfrm>
    </dsp:sp>
    <dsp:sp modelId="{D3C9834C-BAFD-4DDC-B0B9-C1C135ECB5E7}">
      <dsp:nvSpPr>
        <dsp:cNvPr id="0" name=""/>
        <dsp:cNvSpPr/>
      </dsp:nvSpPr>
      <dsp:spPr>
        <a:xfrm>
          <a:off x="9774374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06F89C-EE7F-40FC-B304-4DF429813F81}">
      <dsp:nvSpPr>
        <dsp:cNvPr id="0" name=""/>
        <dsp:cNvSpPr/>
      </dsp:nvSpPr>
      <dsp:spPr>
        <a:xfrm>
          <a:off x="10078011" y="0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b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 192 CE  – </a:t>
          </a:r>
          <a:r>
            <a:rPr lang="en-GB" sz="500" kern="1200" dirty="0" err="1"/>
            <a:t>Commondus</a:t>
          </a:r>
          <a:r>
            <a:rPr lang="en-GB" sz="500" kern="1200" dirty="0"/>
            <a:t> is killed, this is often considered to be the end of the Roman  Golden Age. </a:t>
          </a:r>
        </a:p>
      </dsp:txBody>
      <dsp:txXfrm>
        <a:off x="10078011" y="0"/>
        <a:ext cx="342453" cy="922302"/>
      </dsp:txXfrm>
    </dsp:sp>
    <dsp:sp modelId="{2F082452-B578-414A-8714-04682359500D}">
      <dsp:nvSpPr>
        <dsp:cNvPr id="0" name=""/>
        <dsp:cNvSpPr/>
      </dsp:nvSpPr>
      <dsp:spPr>
        <a:xfrm>
          <a:off x="10133950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7D1A8B-A12A-41FC-97A8-5AD79C9216D7}">
      <dsp:nvSpPr>
        <dsp:cNvPr id="0" name=""/>
        <dsp:cNvSpPr/>
      </dsp:nvSpPr>
      <dsp:spPr>
        <a:xfrm>
          <a:off x="10437588" y="1383452"/>
          <a:ext cx="342453" cy="922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t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23 August 476 – General Odoacer, controlled Germanic foederati, renounced West-Roman Empire.  Became King of Italy. This is commonly seen as the End of the western part of roman empire. </a:t>
          </a:r>
        </a:p>
      </dsp:txBody>
      <dsp:txXfrm>
        <a:off x="10437588" y="1383452"/>
        <a:ext cx="342453" cy="922302"/>
      </dsp:txXfrm>
    </dsp:sp>
    <dsp:sp modelId="{6EABE335-6042-441D-98F1-81463C96723F}">
      <dsp:nvSpPr>
        <dsp:cNvPr id="0" name=""/>
        <dsp:cNvSpPr/>
      </dsp:nvSpPr>
      <dsp:spPr>
        <a:xfrm>
          <a:off x="10493527" y="1037589"/>
          <a:ext cx="230575" cy="2305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6CB79E-4D28-452C-AC24-A7ECFEB787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1CE960-B130-4D54-BA38-2F324016C4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DD0B4D-3D32-4041-966A-E5F4434CB4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2E60E-0C17-4230-84D0-8EA4520E2E37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02DED1-0087-4B3A-886C-63E175A3D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8D15AB-D765-492D-A85F-4C7DE3037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E2B7A-768F-4C0F-8BAF-5E32E4408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71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909AD3-8919-4046-9D4C-96E8063A0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74292C-FC3F-46E7-AB81-6010808CAE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824690-2404-4487-BB8D-899882FC5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2E60E-0C17-4230-84D0-8EA4520E2E37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4A637D-0F1A-48A7-BBB9-AD301A330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21AD24-B2FE-4D37-B546-714861700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E2B7A-768F-4C0F-8BAF-5E32E4408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916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4C9076-7694-4FB7-9C79-27D3325236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965A4D-564E-4867-982C-9010B53D01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9907BE-D4CC-4307-8ED8-15E3CBCF5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2E60E-0C17-4230-84D0-8EA4520E2E37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937045-4F8B-4020-9EA5-4E35F13C3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9DBAC8-DAB7-4660-852F-205CF750E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E2B7A-768F-4C0F-8BAF-5E32E4408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309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CA46C-FB9B-4233-BF3A-856102B71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5BC10-D8DB-45FA-9D50-CA4B091D3F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7333DA-65E9-4BFB-8A83-36FF926E2F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3E8953-14C7-47B3-8B11-766D4FBED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2E60E-0C17-4230-84D0-8EA4520E2E37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D594E1-E311-4E28-AE0A-D02A89EC0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439708-CAD0-4B51-B0B3-ABBC9419D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E2B7A-768F-4C0F-8BAF-5E32E4408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513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33F9A-2A47-4C19-98F7-0747EE023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5B1914-7E01-40D1-9042-3BB796B155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3D4BF0-1BC5-44D7-BDEE-2B2201CAFD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3FB639-806C-4A4A-A455-2008CE38E3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898A59-E113-4FFC-85D3-727B57EFC5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767121F-2DD7-4637-86AB-24D846486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2E60E-0C17-4230-84D0-8EA4520E2E37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13AE20-2C36-4F34-AA94-C6FBFEA35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989A92B-74CC-42BC-9EBA-081BC3B4F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E2B7A-768F-4C0F-8BAF-5E32E4408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578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40A08-305E-4C57-888B-C3724D2C2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A94DC43-D8DA-4B59-B756-2B5C747AA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2E60E-0C17-4230-84D0-8EA4520E2E37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99B6B0-36A3-498F-8D0A-5373C3495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EADA6F-71D4-4CA8-B329-B668B70C3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E2B7A-768F-4C0F-8BAF-5E32E4408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247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1E5A875-1288-4203-953D-2B2EDA4603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2E60E-0C17-4230-84D0-8EA4520E2E37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A93E08-E228-4995-8411-35EC1FA34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176FD6-4844-4634-A081-9E3AE8AFA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E2B7A-768F-4C0F-8BAF-5E32E4408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91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03D32-21AA-41C1-9983-47B7F4D4D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579F2A-5CCF-42E3-84E9-814F286F56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F12138-2613-435B-9340-B4FB198E9B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A30D98-5239-4A29-A07B-EDBCDEA428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2E60E-0C17-4230-84D0-8EA4520E2E37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777CE6-9F73-42D2-9AC3-E039891BF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1330ED-57EF-46D0-B60D-BE51162DD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E2B7A-768F-4C0F-8BAF-5E32E4408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623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055F0-426B-4D53-A733-00B00DFC6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7B6C1E-6EFA-460B-AD12-36158007EC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ADC764-BF69-4379-97E8-203DE383A9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98AA9C-D50B-401E-A49D-D5A21E12D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2E60E-0C17-4230-84D0-8EA4520E2E37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F3A85B-D5F5-42A2-8A36-6E775198E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038342-4561-4FEE-AB64-1C56037D8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E2B7A-768F-4C0F-8BAF-5E32E4408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731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FD3437-9F36-4574-9271-7EF9DDD38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4C1D31-9D3E-4D03-9EB5-903E6466E5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8ECE69-2949-42B7-BB0C-60E158A2A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2E60E-0C17-4230-84D0-8EA4520E2E37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415C73-5F1C-4E1B-9656-2C83CAA8F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6BC4C2-1795-4EC7-9B7D-EFEF59F44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E2B7A-768F-4C0F-8BAF-5E32E4408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306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DBF290-D3CB-48FC-8700-005F1C1D67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FDE4A8-CC5F-4C1B-979D-BDF58B9943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B0215A-B12C-4DA2-B862-626FE80FE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2E60E-0C17-4230-84D0-8EA4520E2E37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3684FB-417B-4B9A-AD63-FBC44BCC0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100B9E-0A6A-4D13-8C10-6566E994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E2B7A-768F-4C0F-8BAF-5E32E4408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93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E77678-0C1C-4D38-BE8D-325D6D0D00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DF9DD7-43F1-42D2-9AA7-DAD9F1975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9DEFF8-57CA-4274-9B09-BB780B9647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2E60E-0C17-4230-84D0-8EA4520E2E37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FFBE64-5D3C-4A20-9427-C005B72E84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97D599-B33F-4FD6-BC45-7DB8F5B36F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8E2B7A-768F-4C0F-8BAF-5E32E4408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440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hyperlink" Target="http://sharpsocialstudies.weebly.com/ancient-rome1.html" TargetMode="External"/><Relationship Id="rId18" Type="http://schemas.openxmlformats.org/officeDocument/2006/relationships/image" Target="../media/image7.png"/><Relationship Id="rId3" Type="http://schemas.openxmlformats.org/officeDocument/2006/relationships/diagramData" Target="../diagrams/data1.xml"/><Relationship Id="rId21" Type="http://schemas.openxmlformats.org/officeDocument/2006/relationships/hyperlink" Target="https://www.historyextra.com/period/roman/key-romans-dates-timeline-fall-rome-empire-when-founded-romulus-remus/" TargetMode="External"/><Relationship Id="rId7" Type="http://schemas.microsoft.com/office/2007/relationships/diagramDrawing" Target="../diagrams/drawing1.xml"/><Relationship Id="rId12" Type="http://schemas.openxmlformats.org/officeDocument/2006/relationships/hyperlink" Target="https://www.britannica.com/biography/Julius-Caesar-Roman-ruler" TargetMode="External"/><Relationship Id="rId17" Type="http://schemas.openxmlformats.org/officeDocument/2006/relationships/image" Target="../media/image6.png"/><Relationship Id="rId2" Type="http://schemas.openxmlformats.org/officeDocument/2006/relationships/image" Target="../media/image1.png"/><Relationship Id="rId16" Type="http://schemas.openxmlformats.org/officeDocument/2006/relationships/image" Target="../media/image5.jpeg"/><Relationship Id="rId20" Type="http://schemas.openxmlformats.org/officeDocument/2006/relationships/hyperlink" Target="https://study.com/academy/lesson/roman-civilization-timeline-facts-contributions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11" Type="http://schemas.openxmlformats.org/officeDocument/2006/relationships/hyperlink" Target="https://www.realmofhistory.com/2017/07/13/evolution-ancient-roman-soldier/" TargetMode="External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4.jpeg"/><Relationship Id="rId23" Type="http://schemas.openxmlformats.org/officeDocument/2006/relationships/hyperlink" Target="https://www.totallytimelines.com/ancient-rome-753-bce-476-ce/" TargetMode="External"/><Relationship Id="rId10" Type="http://schemas.openxmlformats.org/officeDocument/2006/relationships/hyperlink" Target="https://www.ancient.eu/Romulus_and_Remus/" TargetMode="External"/><Relationship Id="rId19" Type="http://schemas.openxmlformats.org/officeDocument/2006/relationships/hyperlink" Target="https://www.historic-uk.com/HistoryUK/HistoryofBritain/Timeline-of-Roman-Britain/" TargetMode="External"/><Relationship Id="rId4" Type="http://schemas.openxmlformats.org/officeDocument/2006/relationships/diagramLayout" Target="../diagrams/layout1.xml"/><Relationship Id="rId9" Type="http://schemas.openxmlformats.org/officeDocument/2006/relationships/hyperlink" Target="https://brewminate.com/technology-and-revolution-in-roman-architecture/" TargetMode="External"/><Relationship Id="rId14" Type="http://schemas.openxmlformats.org/officeDocument/2006/relationships/image" Target="../media/image3.png"/><Relationship Id="rId22" Type="http://schemas.openxmlformats.org/officeDocument/2006/relationships/hyperlink" Target="https://www.knowtheromans.co.uk/Timelin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AA7CEF87-710F-4DB0-A289-B0237E4BEFB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5000"/>
          </a:blip>
          <a:stretch>
            <a:fillRect/>
          </a:stretch>
        </p:blipFill>
        <p:spPr>
          <a:xfrm>
            <a:off x="0" y="0"/>
            <a:ext cx="12192000" cy="6881445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63D0CAC-6C21-4D0B-B0FB-B05DB1538D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57163721"/>
              </p:ext>
            </p:extLst>
          </p:nvPr>
        </p:nvGraphicFramePr>
        <p:xfrm>
          <a:off x="203200" y="719667"/>
          <a:ext cx="11988800" cy="23057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21CC6941-ED41-456F-962A-0E6B058098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41011" y="2820696"/>
            <a:ext cx="2127438" cy="153208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DBE8CC-4109-4A40-B2AD-ED588EF8F009}"/>
              </a:ext>
            </a:extLst>
          </p:cNvPr>
          <p:cNvSpPr txBox="1"/>
          <p:nvPr/>
        </p:nvSpPr>
        <p:spPr>
          <a:xfrm>
            <a:off x="2032377" y="4438477"/>
            <a:ext cx="21717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1 - Temple of </a:t>
            </a:r>
            <a:r>
              <a:rPr lang="en-GB" sz="900" dirty="0" err="1"/>
              <a:t>Portunus</a:t>
            </a:r>
            <a:r>
              <a:rPr lang="en-GB" sz="900" dirty="0"/>
              <a:t> (Temple of Fortuna </a:t>
            </a:r>
            <a:r>
              <a:rPr lang="en-GB" sz="900" dirty="0" err="1"/>
              <a:t>Virilis</a:t>
            </a:r>
            <a:r>
              <a:rPr lang="en-GB" sz="900" dirty="0"/>
              <a:t>), Rome, 3rd-4th century BCE / Wikimedia Commons</a:t>
            </a: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B1CAF0-B8A2-4CE6-95BC-155B7B78F673}"/>
              </a:ext>
            </a:extLst>
          </p:cNvPr>
          <p:cNvSpPr txBox="1"/>
          <p:nvPr/>
        </p:nvSpPr>
        <p:spPr>
          <a:xfrm>
            <a:off x="-46891" y="5857399"/>
            <a:ext cx="93003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References:</a:t>
            </a:r>
          </a:p>
          <a:p>
            <a:r>
              <a:rPr lang="en-GB" sz="800" dirty="0"/>
              <a:t> 1 - </a:t>
            </a:r>
            <a:r>
              <a:rPr lang="de-DE" sz="800" dirty="0"/>
              <a:t>Dr. Diana E.E. Kleiner , </a:t>
            </a:r>
            <a:r>
              <a:rPr lang="en-GB" sz="800" dirty="0"/>
              <a:t>Technology and Revolution in Roman Architecture</a:t>
            </a:r>
            <a:r>
              <a:rPr lang="de-DE" sz="800" dirty="0"/>
              <a:t>, </a:t>
            </a:r>
            <a:r>
              <a:rPr lang="en-GB" sz="800" dirty="0"/>
              <a:t>2017</a:t>
            </a:r>
            <a:r>
              <a:rPr lang="en-GB" sz="800" i="1" dirty="0"/>
              <a:t>, </a:t>
            </a:r>
            <a:r>
              <a:rPr lang="en-GB" sz="800" dirty="0">
                <a:hlinkClick r:id="rId9"/>
              </a:rPr>
              <a:t>https://brewminate.com/technology-and-revolution-in-roman-architecture/</a:t>
            </a:r>
            <a:r>
              <a:rPr lang="en-GB" sz="800" dirty="0"/>
              <a:t> . Access date: 25/10/19</a:t>
            </a:r>
          </a:p>
          <a:p>
            <a:r>
              <a:rPr lang="en-GB" sz="800" dirty="0"/>
              <a:t> 2 -  Brittany Garcia, Romulus and Remus, 2018, </a:t>
            </a:r>
            <a:r>
              <a:rPr lang="en-GB" sz="800" dirty="0">
                <a:hlinkClick r:id="rId10"/>
              </a:rPr>
              <a:t>https://www.ancient.eu/Romulus_and_Remus/</a:t>
            </a:r>
            <a:r>
              <a:rPr lang="en-GB" sz="800" dirty="0"/>
              <a:t>. Online. Access date: 25/10/19</a:t>
            </a:r>
          </a:p>
          <a:p>
            <a:r>
              <a:rPr lang="en-GB" sz="800" dirty="0"/>
              <a:t> 3 - </a:t>
            </a:r>
            <a:r>
              <a:rPr lang="en-GB" sz="800" cap="all" dirty="0" err="1"/>
              <a:t>dattatreya</a:t>
            </a:r>
            <a:r>
              <a:rPr lang="en-GB" sz="800" cap="all" dirty="0"/>
              <a:t> Mandal  </a:t>
            </a:r>
            <a:r>
              <a:rPr lang="en-GB" sz="800" dirty="0"/>
              <a:t>Visually Reconstructed Evolution Of The Ancient Roman Soldier From 8th Century BC To 3rd Century AD,</a:t>
            </a:r>
            <a:r>
              <a:rPr lang="en-GB" sz="800" cap="all" dirty="0"/>
              <a:t> Online. 2017 </a:t>
            </a:r>
            <a:r>
              <a:rPr lang="en-GB" sz="800" dirty="0">
                <a:hlinkClick r:id="rId11"/>
              </a:rPr>
              <a:t>https://www.realmofhistory.com/2017/07/13/evolution-ancient-roman-soldier/</a:t>
            </a:r>
            <a:r>
              <a:rPr lang="en-GB" sz="800" dirty="0"/>
              <a:t> . Access date: 25/10/19</a:t>
            </a:r>
          </a:p>
          <a:p>
            <a:pPr fontAlgn="base"/>
            <a:r>
              <a:rPr lang="en-GB" sz="800" dirty="0"/>
              <a:t> 4 –  Arnold Joseph Toynbee, Julius Caesar </a:t>
            </a:r>
            <a:r>
              <a:rPr lang="en-GB" sz="800" cap="all" dirty="0"/>
              <a:t>ROMAN RULER, 2019.online </a:t>
            </a:r>
            <a:r>
              <a:rPr lang="en-GB" sz="800" dirty="0">
                <a:hlinkClick r:id="rId12"/>
              </a:rPr>
              <a:t>https://www.britannica.com/biography/Julius-Caesar-Roman-ruler</a:t>
            </a:r>
            <a:r>
              <a:rPr lang="en-GB" sz="800" dirty="0"/>
              <a:t> . Access date: 25/10/19</a:t>
            </a:r>
          </a:p>
          <a:p>
            <a:r>
              <a:rPr lang="en-GB" sz="800" dirty="0"/>
              <a:t> 5 – Ancient Rome, U.S. and World History, 2019. ONLINE.  </a:t>
            </a:r>
            <a:r>
              <a:rPr lang="en-GB" sz="800" dirty="0">
                <a:hlinkClick r:id="rId13"/>
              </a:rPr>
              <a:t>http://sharpsocialstudies.weebly.com/ancient-rome1.html</a:t>
            </a:r>
            <a:r>
              <a:rPr lang="en-GB" sz="800" dirty="0"/>
              <a:t> . Access date: 25/10/19</a:t>
            </a:r>
          </a:p>
          <a:p>
            <a:r>
              <a:rPr lang="en-GB" sz="800" dirty="0"/>
              <a:t> Background image : Wikipedia Contributors (2019). </a:t>
            </a:r>
            <a:r>
              <a:rPr lang="en-GB" sz="800" i="1" dirty="0"/>
              <a:t>SPQR Online.</a:t>
            </a:r>
            <a:r>
              <a:rPr lang="en-GB" sz="800" dirty="0"/>
              <a:t> Wikipedia. Available at: https://en.wikipedia.org/wiki/SPQR [Accessed 25 Oct. 2019</a:t>
            </a:r>
            <a:endParaRPr lang="en-GB" sz="9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A66D745-B6D9-42F8-A424-60E85736AB8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9405" y="3123548"/>
            <a:ext cx="1944682" cy="13877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93E3AD5-C267-42FE-9E17-0AF62BA83879}"/>
              </a:ext>
            </a:extLst>
          </p:cNvPr>
          <p:cNvSpPr txBox="1"/>
          <p:nvPr/>
        </p:nvSpPr>
        <p:spPr>
          <a:xfrm>
            <a:off x="151926" y="4439344"/>
            <a:ext cx="17021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2 - Romulus and Remus, with their wolf foster mother, 500-480 BCE.</a:t>
            </a:r>
          </a:p>
        </p:txBody>
      </p:sp>
      <p:pic>
        <p:nvPicPr>
          <p:cNvPr id="1026" name="Picture 2" descr="evolution-ancient-roman-soldier_2">
            <a:extLst>
              <a:ext uri="{FF2B5EF4-FFF2-40B4-BE49-F238E27FC236}">
                <a16:creationId xmlns:a16="http://schemas.microsoft.com/office/drawing/2014/main" id="{D99BEC0E-352B-42B5-9A53-D615FA209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6122" y="3272038"/>
            <a:ext cx="1682325" cy="2146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volution-ancient-roman-soldier_7">
            <a:extLst>
              <a:ext uri="{FF2B5EF4-FFF2-40B4-BE49-F238E27FC236}">
                <a16:creationId xmlns:a16="http://schemas.microsoft.com/office/drawing/2014/main" id="{97FC5287-EC4B-430F-BA28-B581F002E8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754" y="3200124"/>
            <a:ext cx="1304483" cy="2132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7A18016-0F8F-46B9-BB56-C5C2A541AC1E}"/>
              </a:ext>
            </a:extLst>
          </p:cNvPr>
          <p:cNvSpPr txBox="1"/>
          <p:nvPr/>
        </p:nvSpPr>
        <p:spPr>
          <a:xfrm>
            <a:off x="4736725" y="5452386"/>
            <a:ext cx="226063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/>
              <a:t>3 - Early Roman soldiers, circa 7th century BCE (Left) - </a:t>
            </a:r>
            <a:r>
              <a:rPr lang="it-IT" sz="900" dirty="0"/>
              <a:t>Roman </a:t>
            </a:r>
            <a:r>
              <a:rPr lang="it-IT" sz="900" i="1" dirty="0"/>
              <a:t>Hastati</a:t>
            </a:r>
            <a:r>
              <a:rPr lang="it-IT" sz="900" dirty="0"/>
              <a:t>, circa 3rd century BCE (right)</a:t>
            </a:r>
            <a:endParaRPr lang="en-GB" sz="9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687F59D-9A3B-4119-8793-3508C60E5435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721527" y="3612740"/>
            <a:ext cx="1304482" cy="178424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B625CCB-199A-4EA4-9FB9-863794F9FD4E}"/>
              </a:ext>
            </a:extLst>
          </p:cNvPr>
          <p:cNvSpPr txBox="1"/>
          <p:nvPr/>
        </p:nvSpPr>
        <p:spPr>
          <a:xfrm>
            <a:off x="7714384" y="5343634"/>
            <a:ext cx="10128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/>
              <a:t>4 - ‘Julius Caesar’, marble sculpture by:  Andrea di Pietro di Marco Ferrucci, CE. 1512/14</a:t>
            </a:r>
            <a:endParaRPr lang="en-GB" sz="900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F9D36F4-5769-45D3-8F8A-94704FE781B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9700" y="3784164"/>
            <a:ext cx="2775296" cy="228576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DAA0BA61-C669-4261-B8F5-26DA5923E2C1}"/>
              </a:ext>
            </a:extLst>
          </p:cNvPr>
          <p:cNvSpPr txBox="1"/>
          <p:nvPr/>
        </p:nvSpPr>
        <p:spPr>
          <a:xfrm>
            <a:off x="9265541" y="6030854"/>
            <a:ext cx="291643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5 - This map illustrates the expansionism of Rome, and how it went from a small Italian Peninsula to a Empire than spanned the Mediterranean and beyond. The culture of Rome had spread and received influence from many foreign interactions.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4CECF72-49F0-4777-A396-7811CC6F78F3}"/>
              </a:ext>
            </a:extLst>
          </p:cNvPr>
          <p:cNvSpPr txBox="1"/>
          <p:nvPr/>
        </p:nvSpPr>
        <p:spPr>
          <a:xfrm>
            <a:off x="97220" y="4969652"/>
            <a:ext cx="39302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Bibliography:</a:t>
            </a:r>
          </a:p>
          <a:p>
            <a:r>
              <a:rPr lang="en-GB" sz="800" dirty="0">
                <a:hlinkClick r:id="rId19"/>
              </a:rPr>
              <a:t>https://www.historic-uk.com/HistoryUK/HistoryofBritain/Timeline-of-Roman-Britain/</a:t>
            </a:r>
            <a:endParaRPr lang="en-GB" sz="800" dirty="0"/>
          </a:p>
          <a:p>
            <a:r>
              <a:rPr lang="en-GB" sz="800" dirty="0">
                <a:hlinkClick r:id="rId20"/>
              </a:rPr>
              <a:t>https://study.com/academy/lesson/roman-civilization-timeline-facts-contributions.html</a:t>
            </a:r>
            <a:endParaRPr lang="en-GB" sz="800" dirty="0"/>
          </a:p>
          <a:p>
            <a:r>
              <a:rPr lang="en-GB" sz="800" dirty="0">
                <a:hlinkClick r:id="rId21"/>
              </a:rPr>
              <a:t>https://www.historyextra.com/period/roman/key-romans-dates-timeline-fall-rome-empire-when-founded-romulus-remus/</a:t>
            </a:r>
            <a:endParaRPr lang="en-GB" sz="800" dirty="0"/>
          </a:p>
          <a:p>
            <a:r>
              <a:rPr lang="en-GB" sz="800" dirty="0">
                <a:hlinkClick r:id="rId22"/>
              </a:rPr>
              <a:t>https://www.knowtheromans.co.uk/Timeline/</a:t>
            </a:r>
            <a:endParaRPr lang="en-GB" sz="800" dirty="0"/>
          </a:p>
          <a:p>
            <a:r>
              <a:rPr lang="en-GB" sz="800" dirty="0">
                <a:hlinkClick r:id="rId23"/>
              </a:rPr>
              <a:t>https://www.totallytimelines.com/ancient-rome-753-bce-476-ce/</a:t>
            </a:r>
            <a:endParaRPr lang="en-GB" sz="800" dirty="0"/>
          </a:p>
          <a:p>
            <a:endParaRPr lang="en-GB" sz="800" dirty="0"/>
          </a:p>
          <a:p>
            <a:endParaRPr lang="en-GB" sz="8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C750F99-EA59-4CB0-B839-F2E49F76C2EC}"/>
              </a:ext>
            </a:extLst>
          </p:cNvPr>
          <p:cNvSpPr txBox="1"/>
          <p:nvPr/>
        </p:nvSpPr>
        <p:spPr>
          <a:xfrm>
            <a:off x="4071411" y="92049"/>
            <a:ext cx="4533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Agency FB" panose="020B0503020202020204" pitchFamily="34" charset="0"/>
              </a:rPr>
              <a:t>Timeline For Development of Roman Culture. </a:t>
            </a:r>
          </a:p>
        </p:txBody>
      </p:sp>
    </p:spTree>
    <p:extLst>
      <p:ext uri="{BB962C8B-B14F-4D97-AF65-F5344CB8AC3E}">
        <p14:creationId xmlns:p14="http://schemas.microsoft.com/office/powerpoint/2010/main" val="3561283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1465</TotalTime>
  <Words>876</Words>
  <Application>Microsoft Office PowerPoint</Application>
  <PresentationFormat>Widescreen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Agency FB</vt:lpstr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Morris</dc:creator>
  <cp:lastModifiedBy>Matthew Morris</cp:lastModifiedBy>
  <cp:revision>54</cp:revision>
  <dcterms:created xsi:type="dcterms:W3CDTF">2019-10-24T19:16:36Z</dcterms:created>
  <dcterms:modified xsi:type="dcterms:W3CDTF">2019-10-25T19:41:55Z</dcterms:modified>
</cp:coreProperties>
</file>