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1" r:id="rId1"/>
  </p:sldMasterIdLst>
  <p:sldIdLst>
    <p:sldId id="257"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33817E-CED2-4AE5-BAB2-A31CCC05333A}" v="3" dt="2026-03-31T00:30:24.0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6" d="100"/>
          <a:sy n="66" d="100"/>
        </p:scale>
        <p:origin x="1301" y="3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r.patelvraj6374@outlook.com" userId="d08b1f3c1b42fb8a" providerId="LiveId" clId="{65629EAE-5C78-4871-9411-E7CFC72406A6}"/>
    <pc:docChg chg="undo custSel modSld">
      <pc:chgData name="mr.patelvraj6374@outlook.com" userId="d08b1f3c1b42fb8a" providerId="LiveId" clId="{65629EAE-5C78-4871-9411-E7CFC72406A6}" dt="2026-03-31T01:00:05.627" v="346" actId="14100"/>
      <pc:docMkLst>
        <pc:docMk/>
      </pc:docMkLst>
      <pc:sldChg chg="addSp delSp modSp mod">
        <pc:chgData name="mr.patelvraj6374@outlook.com" userId="d08b1f3c1b42fb8a" providerId="LiveId" clId="{65629EAE-5C78-4871-9411-E7CFC72406A6}" dt="2026-03-31T01:00:05.627" v="346" actId="14100"/>
        <pc:sldMkLst>
          <pc:docMk/>
          <pc:sldMk cId="0" sldId="257"/>
        </pc:sldMkLst>
        <pc:spChg chg="mod">
          <ac:chgData name="mr.patelvraj6374@outlook.com" userId="d08b1f3c1b42fb8a" providerId="LiveId" clId="{65629EAE-5C78-4871-9411-E7CFC72406A6}" dt="2026-03-31T00:56:35.183" v="329" actId="255"/>
          <ac:spMkLst>
            <pc:docMk/>
            <pc:sldMk cId="0" sldId="257"/>
            <ac:spMk id="2" creationId="{A67051C1-9634-C46A-A409-057FCF661372}"/>
          </ac:spMkLst>
        </pc:spChg>
        <pc:spChg chg="mod">
          <ac:chgData name="mr.patelvraj6374@outlook.com" userId="d08b1f3c1b42fb8a" providerId="LiveId" clId="{65629EAE-5C78-4871-9411-E7CFC72406A6}" dt="2026-03-31T00:59:56.983" v="345" actId="255"/>
          <ac:spMkLst>
            <pc:docMk/>
            <pc:sldMk cId="0" sldId="257"/>
            <ac:spMk id="10" creationId="{195C3C14-4CFE-71B4-98C8-052CA211C9D0}"/>
          </ac:spMkLst>
        </pc:spChg>
        <pc:spChg chg="mod">
          <ac:chgData name="mr.patelvraj6374@outlook.com" userId="d08b1f3c1b42fb8a" providerId="LiveId" clId="{65629EAE-5C78-4871-9411-E7CFC72406A6}" dt="2026-03-31T00:59:18.611" v="339" actId="14100"/>
          <ac:spMkLst>
            <pc:docMk/>
            <pc:sldMk cId="0" sldId="257"/>
            <ac:spMk id="13" creationId="{2E880AF2-C1E3-EB3F-80D2-FE10B9510DBA}"/>
          </ac:spMkLst>
        </pc:spChg>
        <pc:spChg chg="mod">
          <ac:chgData name="mr.patelvraj6374@outlook.com" userId="d08b1f3c1b42fb8a" providerId="LiveId" clId="{65629EAE-5C78-4871-9411-E7CFC72406A6}" dt="2026-03-31T00:59:24.989" v="340" actId="14100"/>
          <ac:spMkLst>
            <pc:docMk/>
            <pc:sldMk cId="0" sldId="257"/>
            <ac:spMk id="14" creationId="{804A383B-41C7-E829-675C-539219AF111E}"/>
          </ac:spMkLst>
        </pc:spChg>
        <pc:spChg chg="mod">
          <ac:chgData name="mr.patelvraj6374@outlook.com" userId="d08b1f3c1b42fb8a" providerId="LiveId" clId="{65629EAE-5C78-4871-9411-E7CFC72406A6}" dt="2026-03-31T00:59:48.674" v="344" actId="1076"/>
          <ac:spMkLst>
            <pc:docMk/>
            <pc:sldMk cId="0" sldId="257"/>
            <ac:spMk id="18" creationId="{E127CEA3-CF35-ADBB-BB60-92D510826B5E}"/>
          </ac:spMkLst>
        </pc:spChg>
        <pc:spChg chg="mod">
          <ac:chgData name="mr.patelvraj6374@outlook.com" userId="d08b1f3c1b42fb8a" providerId="LiveId" clId="{65629EAE-5C78-4871-9411-E7CFC72406A6}" dt="2026-03-31T01:00:05.627" v="346" actId="14100"/>
          <ac:spMkLst>
            <pc:docMk/>
            <pc:sldMk cId="0" sldId="257"/>
            <ac:spMk id="19" creationId="{501B8E0C-61B5-CFE4-2DBD-B35F08B5A43B}"/>
          </ac:spMkLst>
        </pc:spChg>
        <pc:spChg chg="add mod">
          <ac:chgData name="mr.patelvraj6374@outlook.com" userId="d08b1f3c1b42fb8a" providerId="LiveId" clId="{65629EAE-5C78-4871-9411-E7CFC72406A6}" dt="2026-03-31T00:58:42.105" v="336" actId="255"/>
          <ac:spMkLst>
            <pc:docMk/>
            <pc:sldMk cId="0" sldId="257"/>
            <ac:spMk id="21" creationId="{3C8DFE7C-9442-CBDD-D152-EB3257021C55}"/>
          </ac:spMkLst>
        </pc:spChg>
        <pc:picChg chg="add mod modCrop">
          <ac:chgData name="mr.patelvraj6374@outlook.com" userId="d08b1f3c1b42fb8a" providerId="LiveId" clId="{65629EAE-5C78-4871-9411-E7CFC72406A6}" dt="2026-03-31T00:47:51.129" v="296" actId="14100"/>
          <ac:picMkLst>
            <pc:docMk/>
            <pc:sldMk cId="0" sldId="257"/>
            <ac:picMk id="23" creationId="{18AF55AE-6A82-A840-F850-D7B04BF05D69}"/>
          </ac:picMkLst>
        </pc:picChg>
        <pc:picChg chg="add mod">
          <ac:chgData name="mr.patelvraj6374@outlook.com" userId="d08b1f3c1b42fb8a" providerId="LiveId" clId="{65629EAE-5C78-4871-9411-E7CFC72406A6}" dt="2026-03-31T00:55:14.011" v="323" actId="14100"/>
          <ac:picMkLst>
            <pc:docMk/>
            <pc:sldMk cId="0" sldId="257"/>
            <ac:picMk id="25" creationId="{01916EB4-EE79-FB5C-BD34-CCA7A4533857}"/>
          </ac:picMkLst>
        </pc:picChg>
        <pc:picChg chg="add del mod">
          <ac:chgData name="mr.patelvraj6374@outlook.com" userId="d08b1f3c1b42fb8a" providerId="LiveId" clId="{65629EAE-5C78-4871-9411-E7CFC72406A6}" dt="2026-03-31T00:52:14.617" v="307" actId="21"/>
          <ac:picMkLst>
            <pc:docMk/>
            <pc:sldMk cId="0" sldId="257"/>
            <ac:picMk id="27" creationId="{071E1710-75ED-1F37-090E-962CA76715F4}"/>
          </ac:picMkLst>
        </pc:picChg>
        <pc:picChg chg="add del mod">
          <ac:chgData name="mr.patelvraj6374@outlook.com" userId="d08b1f3c1b42fb8a" providerId="LiveId" clId="{65629EAE-5C78-4871-9411-E7CFC72406A6}" dt="2026-03-31T00:52:49.931" v="311" actId="21"/>
          <ac:picMkLst>
            <pc:docMk/>
            <pc:sldMk cId="0" sldId="257"/>
            <ac:picMk id="29" creationId="{BC27296B-D01B-7206-5D5A-03BB59AC4D58}"/>
          </ac:picMkLst>
        </pc:picChg>
        <pc:picChg chg="add del mod">
          <ac:chgData name="mr.patelvraj6374@outlook.com" userId="d08b1f3c1b42fb8a" providerId="LiveId" clId="{65629EAE-5C78-4871-9411-E7CFC72406A6}" dt="2026-03-31T00:53:47.294" v="313" actId="21"/>
          <ac:picMkLst>
            <pc:docMk/>
            <pc:sldMk cId="0" sldId="257"/>
            <ac:picMk id="31" creationId="{D51797B6-BDF5-AAF1-2C81-8B6D4D6DDF20}"/>
          </ac:picMkLst>
        </pc:picChg>
        <pc:picChg chg="add del mod">
          <ac:chgData name="mr.patelvraj6374@outlook.com" userId="d08b1f3c1b42fb8a" providerId="LiveId" clId="{65629EAE-5C78-4871-9411-E7CFC72406A6}" dt="2026-03-31T00:54:15.433" v="315" actId="931"/>
          <ac:picMkLst>
            <pc:docMk/>
            <pc:sldMk cId="0" sldId="257"/>
            <ac:picMk id="33" creationId="{9C1225CE-690C-6722-AA7A-BA59F8B7F007}"/>
          </ac:picMkLst>
        </pc:picChg>
        <pc:picChg chg="add mod modCrop">
          <ac:chgData name="mr.patelvraj6374@outlook.com" userId="d08b1f3c1b42fb8a" providerId="LiveId" clId="{65629EAE-5C78-4871-9411-E7CFC72406A6}" dt="2026-03-31T00:57:50.420" v="335" actId="14100"/>
          <ac:picMkLst>
            <pc:docMk/>
            <pc:sldMk cId="0" sldId="257"/>
            <ac:picMk id="35" creationId="{5577ADE1-11E0-5AAD-FA58-C415ED70143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lvl="0"/>
            <a:fld id="{8F89E032-AA2E-4683-8ACB-2F2EC4433BEF}" type="datetime1">
              <a:rPr lang="en-IN" smtClean="0"/>
              <a:pPr lvl="0"/>
              <a:t>31-03-2026</a:t>
            </a:fld>
            <a:endParaRPr lang="en-IN"/>
          </a:p>
        </p:txBody>
      </p:sp>
      <p:sp>
        <p:nvSpPr>
          <p:cNvPr id="5" name="Footer Placeholder 4"/>
          <p:cNvSpPr>
            <a:spLocks noGrp="1"/>
          </p:cNvSpPr>
          <p:nvPr>
            <p:ph type="ftr" sz="quarter" idx="11"/>
          </p:nvPr>
        </p:nvSpPr>
        <p:spPr/>
        <p:txBody>
          <a:bodyPr/>
          <a:lstStyle/>
          <a:p>
            <a:pPr lvl="0"/>
            <a:endParaRPr lang="en-IN"/>
          </a:p>
        </p:txBody>
      </p:sp>
      <p:sp>
        <p:nvSpPr>
          <p:cNvPr id="6" name="Slide Number Placeholder 5"/>
          <p:cNvSpPr>
            <a:spLocks noGrp="1"/>
          </p:cNvSpPr>
          <p:nvPr>
            <p:ph type="sldNum" sz="quarter" idx="12"/>
          </p:nvPr>
        </p:nvSpPr>
        <p:spPr/>
        <p:txBody>
          <a:bodyPr/>
          <a:lstStyle/>
          <a:p>
            <a:pPr lvl="0"/>
            <a:fld id="{DF0D8A54-6E04-4942-8679-7AF0A5B6478D}"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471549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7918A696-5C94-4D7B-8163-EBA109B36F4B}" type="datetime1">
              <a:rPr lang="en-IN" smtClean="0"/>
              <a:pPr lvl="0"/>
              <a:t>31-03-2026</a:t>
            </a:fld>
            <a:endParaRPr lang="en-IN"/>
          </a:p>
        </p:txBody>
      </p:sp>
      <p:sp>
        <p:nvSpPr>
          <p:cNvPr id="5" name="Footer Placeholder 4"/>
          <p:cNvSpPr>
            <a:spLocks noGrp="1"/>
          </p:cNvSpPr>
          <p:nvPr>
            <p:ph type="ftr" sz="quarter" idx="11"/>
          </p:nvPr>
        </p:nvSpPr>
        <p:spPr/>
        <p:txBody>
          <a:bodyPr/>
          <a:lstStyle/>
          <a:p>
            <a:pPr lvl="0"/>
            <a:endParaRPr lang="en-IN"/>
          </a:p>
        </p:txBody>
      </p:sp>
      <p:sp>
        <p:nvSpPr>
          <p:cNvPr id="6" name="Slide Number Placeholder 5"/>
          <p:cNvSpPr>
            <a:spLocks noGrp="1"/>
          </p:cNvSpPr>
          <p:nvPr>
            <p:ph type="sldNum" sz="quarter" idx="12"/>
          </p:nvPr>
        </p:nvSpPr>
        <p:spPr/>
        <p:txBody>
          <a:bodyPr/>
          <a:lstStyle/>
          <a:p>
            <a:pPr lvl="0"/>
            <a:fld id="{2C163FB9-A00F-4616-A861-556902AF6AA6}" type="slidenum">
              <a:rPr lang="en-IN" smtClean="0"/>
              <a:t>‹#›</a:t>
            </a:fld>
            <a:endParaRPr lang="en-IN"/>
          </a:p>
        </p:txBody>
      </p:sp>
    </p:spTree>
    <p:extLst>
      <p:ext uri="{BB962C8B-B14F-4D97-AF65-F5344CB8AC3E}">
        <p14:creationId xmlns:p14="http://schemas.microsoft.com/office/powerpoint/2010/main" val="183499654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F97F2DBC-DEBB-46B7-AD36-3BA999B052C5}" type="datetime1">
              <a:rPr lang="en-IN" smtClean="0"/>
              <a:pPr lvl="0"/>
              <a:t>31-03-2026</a:t>
            </a:fld>
            <a:endParaRPr lang="en-IN"/>
          </a:p>
        </p:txBody>
      </p:sp>
      <p:sp>
        <p:nvSpPr>
          <p:cNvPr id="5" name="Footer Placeholder 4"/>
          <p:cNvSpPr>
            <a:spLocks noGrp="1"/>
          </p:cNvSpPr>
          <p:nvPr>
            <p:ph type="ftr" sz="quarter" idx="11"/>
          </p:nvPr>
        </p:nvSpPr>
        <p:spPr/>
        <p:txBody>
          <a:bodyPr/>
          <a:lstStyle/>
          <a:p>
            <a:pPr lvl="0"/>
            <a:endParaRPr lang="en-IN"/>
          </a:p>
        </p:txBody>
      </p:sp>
      <p:sp>
        <p:nvSpPr>
          <p:cNvPr id="6" name="Slide Number Placeholder 5"/>
          <p:cNvSpPr>
            <a:spLocks noGrp="1"/>
          </p:cNvSpPr>
          <p:nvPr>
            <p:ph type="sldNum" sz="quarter" idx="12"/>
          </p:nvPr>
        </p:nvSpPr>
        <p:spPr/>
        <p:txBody>
          <a:bodyPr/>
          <a:lstStyle/>
          <a:p>
            <a:pPr lvl="0"/>
            <a:fld id="{44BFC9DE-E0B9-49D7-82AC-A41E352EE024}"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49463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lvl="0"/>
            <a:fld id="{50C1D6B3-BF46-4754-8647-402A28768228}" type="datetime1">
              <a:rPr lang="en-IN" smtClean="0"/>
              <a:pPr lvl="0"/>
              <a:t>31-03-2026</a:t>
            </a:fld>
            <a:endParaRPr lang="en-IN"/>
          </a:p>
        </p:txBody>
      </p:sp>
      <p:sp>
        <p:nvSpPr>
          <p:cNvPr id="6" name="Footer Placeholder 5"/>
          <p:cNvSpPr>
            <a:spLocks noGrp="1"/>
          </p:cNvSpPr>
          <p:nvPr>
            <p:ph type="ftr" sz="quarter" idx="11"/>
          </p:nvPr>
        </p:nvSpPr>
        <p:spPr/>
        <p:txBody>
          <a:bodyPr/>
          <a:lstStyle/>
          <a:p>
            <a:pPr lvl="0"/>
            <a:endParaRPr lang="en-IN"/>
          </a:p>
        </p:txBody>
      </p:sp>
      <p:sp>
        <p:nvSpPr>
          <p:cNvPr id="7" name="Slide Number Placeholder 6"/>
          <p:cNvSpPr>
            <a:spLocks noGrp="1"/>
          </p:cNvSpPr>
          <p:nvPr>
            <p:ph type="sldNum" sz="quarter" idx="12"/>
          </p:nvPr>
        </p:nvSpPr>
        <p:spPr/>
        <p:txBody>
          <a:bodyPr/>
          <a:lstStyle/>
          <a:p>
            <a:pPr lvl="0"/>
            <a:fld id="{64CE2F74-541D-4C6E-814B-B9C75A44DE8E}" type="slidenum">
              <a:rPr lang="en-IN" smtClean="0"/>
              <a:t>‹#›</a:t>
            </a:fld>
            <a:endParaRPr lang="en-IN"/>
          </a:p>
        </p:txBody>
      </p:sp>
    </p:spTree>
    <p:extLst>
      <p:ext uri="{BB962C8B-B14F-4D97-AF65-F5344CB8AC3E}">
        <p14:creationId xmlns:p14="http://schemas.microsoft.com/office/powerpoint/2010/main" val="1714216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lvl="0"/>
            <a:fld id="{5935455E-C692-451A-8CD6-28B8659F6B4F}" type="datetime1">
              <a:rPr lang="en-IN" smtClean="0"/>
              <a:pPr lvl="0"/>
              <a:t>31-03-2026</a:t>
            </a:fld>
            <a:endParaRPr lang="en-IN"/>
          </a:p>
        </p:txBody>
      </p:sp>
      <p:sp>
        <p:nvSpPr>
          <p:cNvPr id="8" name="Footer Placeholder 7"/>
          <p:cNvSpPr>
            <a:spLocks noGrp="1"/>
          </p:cNvSpPr>
          <p:nvPr>
            <p:ph type="ftr" sz="quarter" idx="11"/>
          </p:nvPr>
        </p:nvSpPr>
        <p:spPr/>
        <p:txBody>
          <a:bodyPr/>
          <a:lstStyle/>
          <a:p>
            <a:pPr lvl="0"/>
            <a:endParaRPr lang="en-IN"/>
          </a:p>
        </p:txBody>
      </p:sp>
      <p:sp>
        <p:nvSpPr>
          <p:cNvPr id="9" name="Slide Number Placeholder 8"/>
          <p:cNvSpPr>
            <a:spLocks noGrp="1"/>
          </p:cNvSpPr>
          <p:nvPr>
            <p:ph type="sldNum" sz="quarter" idx="12"/>
          </p:nvPr>
        </p:nvSpPr>
        <p:spPr/>
        <p:txBody>
          <a:bodyPr/>
          <a:lstStyle/>
          <a:p>
            <a:pPr lvl="0"/>
            <a:fld id="{CE1E9A6A-B21B-4C00-BBC2-B572DBC5D1EC}" type="slidenum">
              <a:rPr lang="en-IN" smtClean="0"/>
              <a:t>‹#›</a:t>
            </a:fld>
            <a:endParaRPr lang="en-IN"/>
          </a:p>
        </p:txBody>
      </p:sp>
    </p:spTree>
    <p:extLst>
      <p:ext uri="{BB962C8B-B14F-4D97-AF65-F5344CB8AC3E}">
        <p14:creationId xmlns:p14="http://schemas.microsoft.com/office/powerpoint/2010/main" val="30619592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lvl="0"/>
            <a:fld id="{79E1A8B5-F41E-47C0-9901-3D718D6FCE0B}" type="datetime1">
              <a:rPr lang="en-IN" smtClean="0"/>
              <a:pPr lvl="0"/>
              <a:t>31-03-2026</a:t>
            </a:fld>
            <a:endParaRPr lang="en-IN"/>
          </a:p>
        </p:txBody>
      </p:sp>
      <p:sp>
        <p:nvSpPr>
          <p:cNvPr id="4" name="Footer Placeholder 3"/>
          <p:cNvSpPr>
            <a:spLocks noGrp="1"/>
          </p:cNvSpPr>
          <p:nvPr>
            <p:ph type="ftr" sz="quarter" idx="11"/>
          </p:nvPr>
        </p:nvSpPr>
        <p:spPr/>
        <p:txBody>
          <a:bodyPr/>
          <a:lstStyle/>
          <a:p>
            <a:pPr lvl="0"/>
            <a:endParaRPr lang="en-IN"/>
          </a:p>
        </p:txBody>
      </p:sp>
      <p:sp>
        <p:nvSpPr>
          <p:cNvPr id="5" name="Slide Number Placeholder 4"/>
          <p:cNvSpPr>
            <a:spLocks noGrp="1"/>
          </p:cNvSpPr>
          <p:nvPr>
            <p:ph type="sldNum" sz="quarter" idx="12"/>
          </p:nvPr>
        </p:nvSpPr>
        <p:spPr/>
        <p:txBody>
          <a:bodyPr/>
          <a:lstStyle/>
          <a:p>
            <a:pPr lvl="0"/>
            <a:fld id="{02DC99D7-657A-4ED0-8859-C4D3AD0D5673}" type="slidenum">
              <a:rPr lang="en-IN" smtClean="0"/>
              <a:t>‹#›</a:t>
            </a:fld>
            <a:endParaRPr lang="en-IN"/>
          </a:p>
        </p:txBody>
      </p:sp>
    </p:spTree>
    <p:extLst>
      <p:ext uri="{BB962C8B-B14F-4D97-AF65-F5344CB8AC3E}">
        <p14:creationId xmlns:p14="http://schemas.microsoft.com/office/powerpoint/2010/main" val="5862327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pPr lvl="0"/>
            <a:fld id="{CD1FBDC3-FAD4-4601-902A-A1DB466967DF}" type="datetime1">
              <a:rPr lang="en-IN" smtClean="0"/>
              <a:pPr lvl="0"/>
              <a:t>31-03-2026</a:t>
            </a:fld>
            <a:endParaRPr lang="en-IN"/>
          </a:p>
        </p:txBody>
      </p:sp>
      <p:sp>
        <p:nvSpPr>
          <p:cNvPr id="8" name="Footer Placeholder 7"/>
          <p:cNvSpPr>
            <a:spLocks noGrp="1"/>
          </p:cNvSpPr>
          <p:nvPr>
            <p:ph type="ftr" sz="quarter" idx="11"/>
          </p:nvPr>
        </p:nvSpPr>
        <p:spPr/>
        <p:txBody>
          <a:bodyPr/>
          <a:lstStyle>
            <a:lvl1pPr>
              <a:defRPr>
                <a:solidFill>
                  <a:srgbClr val="FFFFFF"/>
                </a:solidFill>
              </a:defRPr>
            </a:lvl1pPr>
          </a:lstStyle>
          <a:p>
            <a:pPr lvl="0"/>
            <a:endParaRPr lang="en-IN"/>
          </a:p>
        </p:txBody>
      </p:sp>
      <p:sp>
        <p:nvSpPr>
          <p:cNvPr id="9" name="Slide Number Placeholder 8"/>
          <p:cNvSpPr>
            <a:spLocks noGrp="1"/>
          </p:cNvSpPr>
          <p:nvPr>
            <p:ph type="sldNum" sz="quarter" idx="12"/>
          </p:nvPr>
        </p:nvSpPr>
        <p:spPr/>
        <p:txBody>
          <a:bodyPr/>
          <a:lstStyle/>
          <a:p>
            <a:pPr lvl="0"/>
            <a:fld id="{0810D6FA-89DB-4747-9017-EF6E831BE416}" type="slidenum">
              <a:rPr lang="en-IN" smtClean="0"/>
              <a:t>‹#›</a:t>
            </a:fld>
            <a:endParaRPr lang="en-IN"/>
          </a:p>
        </p:txBody>
      </p:sp>
    </p:spTree>
    <p:extLst>
      <p:ext uri="{BB962C8B-B14F-4D97-AF65-F5344CB8AC3E}">
        <p14:creationId xmlns:p14="http://schemas.microsoft.com/office/powerpoint/2010/main" val="10155700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pPr lvl="0"/>
            <a:fld id="{2FCAA9B5-A09D-45BB-974D-D51A0597B0BE}" type="datetime1">
              <a:rPr lang="en-IN" smtClean="0"/>
              <a:pPr lvl="0"/>
              <a:t>31-03-2026</a:t>
            </a:fld>
            <a:endParaRPr lang="en-IN"/>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pPr lvl="0"/>
            <a:endParaRPr lang="en-IN"/>
          </a:p>
        </p:txBody>
      </p:sp>
      <p:sp>
        <p:nvSpPr>
          <p:cNvPr id="7" name="Slide Number Placeholder 6"/>
          <p:cNvSpPr>
            <a:spLocks noGrp="1"/>
          </p:cNvSpPr>
          <p:nvPr>
            <p:ph type="sldNum" sz="quarter" idx="12"/>
          </p:nvPr>
        </p:nvSpPr>
        <p:spPr/>
        <p:txBody>
          <a:bodyPr/>
          <a:lstStyle>
            <a:lvl1pPr>
              <a:defRPr>
                <a:solidFill>
                  <a:schemeClr val="tx2"/>
                </a:solidFill>
              </a:defRPr>
            </a:lvl1pPr>
          </a:lstStyle>
          <a:p>
            <a:pPr lvl="0"/>
            <a:fld id="{36A8A831-4C70-4C24-9518-F2C2BB5C3AA0}" type="slidenum">
              <a:rPr lang="en-IN" smtClean="0"/>
              <a:t>‹#›</a:t>
            </a:fld>
            <a:endParaRPr lang="en-IN"/>
          </a:p>
        </p:txBody>
      </p:sp>
    </p:spTree>
    <p:extLst>
      <p:ext uri="{BB962C8B-B14F-4D97-AF65-F5344CB8AC3E}">
        <p14:creationId xmlns:p14="http://schemas.microsoft.com/office/powerpoint/2010/main" val="42527515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965C301C-9B87-4806-B592-A2288665A4F0}" type="datetime1">
              <a:rPr lang="en-IN" smtClean="0"/>
              <a:pPr lvl="0"/>
              <a:t>31-03-2026</a:t>
            </a:fld>
            <a:endParaRPr lang="en-IN"/>
          </a:p>
        </p:txBody>
      </p:sp>
      <p:sp>
        <p:nvSpPr>
          <p:cNvPr id="6" name="Footer Placeholder 5"/>
          <p:cNvSpPr>
            <a:spLocks noGrp="1"/>
          </p:cNvSpPr>
          <p:nvPr>
            <p:ph type="ftr" sz="quarter" idx="11"/>
          </p:nvPr>
        </p:nvSpPr>
        <p:spPr/>
        <p:txBody>
          <a:bodyPr/>
          <a:lstStyle/>
          <a:p>
            <a:pPr lvl="0"/>
            <a:endParaRPr lang="en-IN"/>
          </a:p>
        </p:txBody>
      </p:sp>
      <p:sp>
        <p:nvSpPr>
          <p:cNvPr id="7" name="Slide Number Placeholder 6"/>
          <p:cNvSpPr>
            <a:spLocks noGrp="1"/>
          </p:cNvSpPr>
          <p:nvPr>
            <p:ph type="sldNum" sz="quarter" idx="12"/>
          </p:nvPr>
        </p:nvSpPr>
        <p:spPr/>
        <p:txBody>
          <a:bodyPr/>
          <a:lstStyle/>
          <a:p>
            <a:pPr lvl="0"/>
            <a:fld id="{7065E81D-C706-41B6-BC87-4116F8F033D5}" type="slidenum">
              <a:rPr lang="en-IN" smtClean="0"/>
              <a:t>‹#›</a:t>
            </a:fld>
            <a:endParaRPr lang="en-IN"/>
          </a:p>
        </p:txBody>
      </p:sp>
    </p:spTree>
    <p:extLst>
      <p:ext uri="{BB962C8B-B14F-4D97-AF65-F5344CB8AC3E}">
        <p14:creationId xmlns:p14="http://schemas.microsoft.com/office/powerpoint/2010/main" val="26213901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7759ABE5-05FD-45C6-91B2-8DAEDB1ABAC3}" type="datetime1">
              <a:rPr lang="en-IN" smtClean="0"/>
              <a:pPr lvl="0"/>
              <a:t>31-03-2026</a:t>
            </a:fld>
            <a:endParaRPr lang="en-IN"/>
          </a:p>
        </p:txBody>
      </p:sp>
      <p:sp>
        <p:nvSpPr>
          <p:cNvPr id="5" name="Footer Placeholder 4"/>
          <p:cNvSpPr>
            <a:spLocks noGrp="1"/>
          </p:cNvSpPr>
          <p:nvPr>
            <p:ph type="ftr" sz="quarter" idx="11"/>
          </p:nvPr>
        </p:nvSpPr>
        <p:spPr/>
        <p:txBody>
          <a:bodyPr/>
          <a:lstStyle/>
          <a:p>
            <a:pPr lvl="0"/>
            <a:endParaRPr lang="en-IN"/>
          </a:p>
        </p:txBody>
      </p:sp>
      <p:sp>
        <p:nvSpPr>
          <p:cNvPr id="6" name="Slide Number Placeholder 5"/>
          <p:cNvSpPr>
            <a:spLocks noGrp="1"/>
          </p:cNvSpPr>
          <p:nvPr>
            <p:ph type="sldNum" sz="quarter" idx="12"/>
          </p:nvPr>
        </p:nvSpPr>
        <p:spPr/>
        <p:txBody>
          <a:bodyPr/>
          <a:lstStyle/>
          <a:p>
            <a:pPr lvl="0"/>
            <a:fld id="{58458AE3-0197-46CB-A55B-54095955B886}" type="slidenum">
              <a:rPr lang="en-IN" smtClean="0"/>
              <a:t>‹#›</a:t>
            </a:fld>
            <a:endParaRPr lang="en-IN"/>
          </a:p>
        </p:txBody>
      </p:sp>
    </p:spTree>
    <p:extLst>
      <p:ext uri="{BB962C8B-B14F-4D97-AF65-F5344CB8AC3E}">
        <p14:creationId xmlns:p14="http://schemas.microsoft.com/office/powerpoint/2010/main" val="527614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C541DBF5-AC49-492C-9822-C96A0327818D}" type="datetime1">
              <a:rPr lang="en-IN" smtClean="0"/>
              <a:pPr lvl="0"/>
              <a:t>31-03-2026</a:t>
            </a:fld>
            <a:endParaRPr lang="en-IN"/>
          </a:p>
        </p:txBody>
      </p:sp>
      <p:sp>
        <p:nvSpPr>
          <p:cNvPr id="5" name="Footer Placeholder 4"/>
          <p:cNvSpPr>
            <a:spLocks noGrp="1"/>
          </p:cNvSpPr>
          <p:nvPr>
            <p:ph type="ftr" sz="quarter" idx="11"/>
          </p:nvPr>
        </p:nvSpPr>
        <p:spPr/>
        <p:txBody>
          <a:bodyPr/>
          <a:lstStyle/>
          <a:p>
            <a:pPr lvl="0"/>
            <a:endParaRPr lang="en-IN"/>
          </a:p>
        </p:txBody>
      </p:sp>
      <p:sp>
        <p:nvSpPr>
          <p:cNvPr id="6" name="Slide Number Placeholder 5"/>
          <p:cNvSpPr>
            <a:spLocks noGrp="1"/>
          </p:cNvSpPr>
          <p:nvPr>
            <p:ph type="sldNum" sz="quarter" idx="12"/>
          </p:nvPr>
        </p:nvSpPr>
        <p:spPr/>
        <p:txBody>
          <a:bodyPr/>
          <a:lstStyle/>
          <a:p>
            <a:pPr lvl="0"/>
            <a:fld id="{E78A105C-3CFF-486B-B3C0-0B15FA332442}" type="slidenum">
              <a:rPr lang="en-IN" smtClean="0"/>
              <a:t>‹#›</a:t>
            </a:fld>
            <a:endParaRPr lang="en-IN"/>
          </a:p>
        </p:txBody>
      </p:sp>
    </p:spTree>
    <p:extLst>
      <p:ext uri="{BB962C8B-B14F-4D97-AF65-F5344CB8AC3E}">
        <p14:creationId xmlns:p14="http://schemas.microsoft.com/office/powerpoint/2010/main" val="3819221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pPr lvl="0"/>
            <a:fld id="{850F882C-858F-44DA-9554-068A3CA728DE}" type="datetime1">
              <a:rPr lang="en-IN" smtClean="0"/>
              <a:pPr lvl="0"/>
              <a:t>31-03-2026</a:t>
            </a:fld>
            <a:endParaRPr lang="en-IN"/>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pPr lvl="0"/>
            <a:endParaRPr lang="en-IN"/>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pPr lvl="0"/>
            <a:fld id="{87422437-622F-42A8-9AA3-CA30D0125C03}" type="slidenum">
              <a:rPr lang="en-IN" smtClean="0"/>
              <a:t>‹#›</a:t>
            </a:fld>
            <a:endParaRPr lang="en-IN"/>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2215563"/>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extBox 5">
            <a:extLst>
              <a:ext uri="{FF2B5EF4-FFF2-40B4-BE49-F238E27FC236}">
                <a16:creationId xmlns:a16="http://schemas.microsoft.com/office/drawing/2014/main" id="{A67051C1-9634-C46A-A409-057FCF661372}"/>
              </a:ext>
            </a:extLst>
          </p:cNvPr>
          <p:cNvSpPr txBox="1"/>
          <p:nvPr/>
        </p:nvSpPr>
        <p:spPr>
          <a:xfrm>
            <a:off x="2802191" y="0"/>
            <a:ext cx="7198544" cy="1061829"/>
          </a:xfrm>
          <a:prstGeom prst="rect">
            <a:avLst/>
          </a:prstGeom>
          <a:noFill/>
          <a:ln cap="flat">
            <a:noFill/>
          </a:ln>
        </p:spPr>
        <p:txBody>
          <a:bodyPr vert="horz" wrap="square" lIns="91440" tIns="45720" rIns="91440" bIns="45720" anchor="t" anchorCtr="1" compatLnSpc="1">
            <a:spAutoFit/>
          </a:bodyPr>
          <a:lstStyle/>
          <a:p>
            <a:pPr lvl="0" algn="ctr" defTabSz="914400">
              <a:defRPr sz="1800" b="0" i="0" u="none" strike="noStrike" kern="0" cap="none" spc="0" baseline="0">
                <a:solidFill>
                  <a:srgbClr val="000000"/>
                </a:solidFill>
                <a:uFillTx/>
              </a:defRPr>
            </a:pPr>
            <a:r>
              <a:rPr lang="nl-NL" sz="900" b="1" i="0" u="none" strike="noStrike" kern="1200" cap="none" spc="0" baseline="0" dirty="0">
                <a:solidFill>
                  <a:schemeClr val="tx2">
                    <a:lumMod val="50000"/>
                  </a:schemeClr>
                </a:solidFill>
                <a:uFillTx/>
                <a:latin typeface="Arial" panose="020B0604020202020204" pitchFamily="34" charset="0"/>
                <a:ea typeface="Times New Roman"/>
                <a:cs typeface="Arial" panose="020B0604020202020204" pitchFamily="34" charset="0"/>
              </a:rPr>
              <a:t>Student Name: Priya Patel</a:t>
            </a:r>
            <a:br>
              <a:rPr lang="nl-NL" sz="900" b="1" i="0" u="none" strike="noStrike" kern="1200" cap="none" spc="0" baseline="0" dirty="0">
                <a:solidFill>
                  <a:schemeClr val="tx2">
                    <a:lumMod val="50000"/>
                  </a:schemeClr>
                </a:solidFill>
                <a:uFillTx/>
                <a:latin typeface="Arial" panose="020B0604020202020204" pitchFamily="34" charset="0"/>
                <a:ea typeface="Times New Roman"/>
                <a:cs typeface="Arial" panose="020B0604020202020204" pitchFamily="34" charset="0"/>
              </a:rPr>
            </a:br>
            <a:r>
              <a:rPr lang="nl-NL" sz="900" b="1" i="0" u="none" strike="noStrike" kern="1200" cap="none" spc="0" baseline="0" dirty="0">
                <a:solidFill>
                  <a:schemeClr val="tx2">
                    <a:lumMod val="50000"/>
                  </a:schemeClr>
                </a:solidFill>
                <a:uFillTx/>
                <a:latin typeface="Arial" panose="020B0604020202020204" pitchFamily="34" charset="0"/>
                <a:ea typeface="Times New Roman"/>
                <a:cs typeface="Arial" panose="020B0604020202020204" pitchFamily="34" charset="0"/>
              </a:rPr>
              <a:t>Student Id: 2503904</a:t>
            </a:r>
            <a:br>
              <a:rPr lang="nl-NL" sz="900" b="1" i="0" u="none" strike="noStrike" kern="1200" cap="none" spc="0" baseline="0" dirty="0">
                <a:solidFill>
                  <a:schemeClr val="tx2">
                    <a:lumMod val="50000"/>
                  </a:schemeClr>
                </a:solidFill>
                <a:uFillTx/>
                <a:latin typeface="Arial" panose="020B0604020202020204" pitchFamily="34" charset="0"/>
                <a:ea typeface="Times New Roman"/>
                <a:cs typeface="Arial" panose="020B0604020202020204" pitchFamily="34" charset="0"/>
              </a:rPr>
            </a:br>
            <a:r>
              <a:rPr lang="nl-NL" sz="900" b="1" i="0" u="none" strike="noStrike" kern="1200" cap="none" spc="0" baseline="0" dirty="0">
                <a:solidFill>
                  <a:schemeClr val="tx2">
                    <a:lumMod val="50000"/>
                  </a:schemeClr>
                </a:solidFill>
                <a:uFillTx/>
                <a:latin typeface="Arial" panose="020B0604020202020204" pitchFamily="34" charset="0"/>
                <a:ea typeface="Times New Roman"/>
                <a:cs typeface="Arial" panose="020B0604020202020204" pitchFamily="34" charset="0"/>
              </a:rPr>
              <a:t>Supervisor Name :</a:t>
            </a:r>
            <a:r>
              <a:rPr lang="en-IN" sz="900" b="1" dirty="0">
                <a:latin typeface="Arial" panose="020B0604020202020204" pitchFamily="34" charset="0"/>
                <a:cs typeface="Arial" panose="020B0604020202020204" pitchFamily="34" charset="0"/>
              </a:rPr>
              <a:t>Dr Ping Wu</a:t>
            </a:r>
          </a:p>
          <a:p>
            <a:pPr lvl="0" algn="ctr" defTabSz="914400">
              <a:defRPr sz="1800" b="0" i="0" u="none" strike="noStrike" kern="0" cap="none" spc="0" baseline="0">
                <a:solidFill>
                  <a:srgbClr val="000000"/>
                </a:solidFill>
                <a:uFillTx/>
              </a:defRPr>
            </a:pPr>
            <a:r>
              <a:rPr lang="en-IN" sz="900" b="1" i="0" u="none" strike="noStrike" kern="1200" cap="none" spc="0" baseline="0" dirty="0">
                <a:solidFill>
                  <a:schemeClr val="tx2">
                    <a:lumMod val="50000"/>
                  </a:schemeClr>
                </a:solidFill>
                <a:uFillTx/>
                <a:latin typeface="Arial" panose="020B0604020202020204" pitchFamily="34" charset="0"/>
                <a:ea typeface="Times New Roman"/>
                <a:cs typeface="Arial" panose="020B0604020202020204" pitchFamily="34" charset="0"/>
              </a:rPr>
              <a:t>Module code :LCHS7009</a:t>
            </a:r>
            <a:br>
              <a:rPr lang="nl-NL" sz="900" b="1" i="0" u="none" strike="noStrike" kern="1200" cap="none" spc="0" baseline="0" dirty="0">
                <a:solidFill>
                  <a:schemeClr val="tx2">
                    <a:lumMod val="50000"/>
                  </a:schemeClr>
                </a:solidFill>
                <a:uFillTx/>
                <a:latin typeface="Arial" panose="020B0604020202020204" pitchFamily="34" charset="0"/>
                <a:ea typeface="Times New Roman"/>
                <a:cs typeface="Arial" panose="020B0604020202020204" pitchFamily="34" charset="0"/>
              </a:rPr>
            </a:br>
            <a:r>
              <a:rPr lang="nl-NL" sz="900" b="1" i="0" u="none" strike="noStrike" kern="1200" cap="none" spc="0" baseline="0" dirty="0">
                <a:solidFill>
                  <a:schemeClr val="tx2">
                    <a:lumMod val="50000"/>
                  </a:schemeClr>
                </a:solidFill>
                <a:uFillTx/>
                <a:latin typeface="Arial" panose="020B0604020202020204" pitchFamily="34" charset="0"/>
                <a:ea typeface="Times New Roman"/>
                <a:cs typeface="Arial" panose="020B0604020202020204" pitchFamily="34" charset="0"/>
              </a:rPr>
              <a:t>Email address:2503904@student.Uwtsd.Ac.Uk</a:t>
            </a:r>
            <a:br>
              <a:rPr lang="nl-NL" sz="900" b="1" i="0" u="none" strike="noStrike" kern="1200" cap="none" spc="0" baseline="0" dirty="0">
                <a:solidFill>
                  <a:schemeClr val="tx2">
                    <a:lumMod val="50000"/>
                  </a:schemeClr>
                </a:solidFill>
                <a:uFillTx/>
                <a:latin typeface="Arial" panose="020B0604020202020204" pitchFamily="34" charset="0"/>
                <a:ea typeface="Times New Roman"/>
                <a:cs typeface="Arial" panose="020B0604020202020204" pitchFamily="34" charset="0"/>
              </a:rPr>
            </a:br>
            <a:r>
              <a:rPr lang="en-GB" sz="900" b="1" i="0" u="none" strike="noStrike" kern="1200" cap="none" spc="0" baseline="0" dirty="0">
                <a:solidFill>
                  <a:schemeClr val="tx2">
                    <a:lumMod val="50000"/>
                  </a:schemeClr>
                </a:solidFill>
                <a:uFillTx/>
                <a:latin typeface="Arial" panose="020B0604020202020204" pitchFamily="34" charset="0"/>
                <a:ea typeface="Times New Roman"/>
                <a:cs typeface="Arial" panose="020B0604020202020204" pitchFamily="34" charset="0"/>
              </a:rPr>
              <a:t> MSc Public Health And Social Care In Practice</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IN" sz="900" b="1" i="0" u="none" strike="noStrike" kern="1200" cap="none" spc="0" baseline="0" dirty="0">
                <a:solidFill>
                  <a:schemeClr val="tx2">
                    <a:lumMod val="50000"/>
                  </a:schemeClr>
                </a:solidFill>
                <a:uFillTx/>
                <a:latin typeface="Arial" panose="020B0604020202020204" pitchFamily="34" charset="0"/>
                <a:cs typeface="Arial" panose="020B0604020202020204" pitchFamily="34" charset="0"/>
              </a:rPr>
              <a:t>Digital weight management Apps and obesity :A public health intervention   </a:t>
            </a:r>
          </a:p>
        </p:txBody>
      </p:sp>
      <p:pic>
        <p:nvPicPr>
          <p:cNvPr id="3" name="Google Shape;118;p1">
            <a:extLst>
              <a:ext uri="{FF2B5EF4-FFF2-40B4-BE49-F238E27FC236}">
                <a16:creationId xmlns:a16="http://schemas.microsoft.com/office/drawing/2014/main" id="{6F26C3B8-8455-153B-9C89-CF7901EADFBC}"/>
              </a:ext>
            </a:extLst>
          </p:cNvPr>
          <p:cNvPicPr>
            <a:picLocks noChangeAspect="1"/>
          </p:cNvPicPr>
          <p:nvPr/>
        </p:nvPicPr>
        <p:blipFill>
          <a:blip r:embed="rId2">
            <a:alphaModFix/>
          </a:blip>
          <a:srcRect/>
          <a:stretch>
            <a:fillRect/>
          </a:stretch>
        </p:blipFill>
        <p:spPr>
          <a:xfrm>
            <a:off x="89208" y="136383"/>
            <a:ext cx="1654451" cy="778018"/>
          </a:xfrm>
          <a:prstGeom prst="rect">
            <a:avLst/>
          </a:prstGeom>
          <a:noFill/>
          <a:ln cap="flat">
            <a:noFill/>
          </a:ln>
          <a:effectLst>
            <a:outerShdw dist="139699" dir="2700000" algn="tl">
              <a:srgbClr val="333333">
                <a:alpha val="65098"/>
              </a:srgbClr>
            </a:outerShdw>
          </a:effectLst>
        </p:spPr>
      </p:pic>
      <p:sp>
        <p:nvSpPr>
          <p:cNvPr id="10" name="Rectangle 9">
            <a:extLst>
              <a:ext uri="{FF2B5EF4-FFF2-40B4-BE49-F238E27FC236}">
                <a16:creationId xmlns:a16="http://schemas.microsoft.com/office/drawing/2014/main" id="{195C3C14-4CFE-71B4-98C8-052CA211C9D0}"/>
              </a:ext>
            </a:extLst>
          </p:cNvPr>
          <p:cNvSpPr/>
          <p:nvPr/>
        </p:nvSpPr>
        <p:spPr>
          <a:xfrm>
            <a:off x="89208" y="1078625"/>
            <a:ext cx="2645754" cy="290848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900" b="1" dirty="0">
                <a:solidFill>
                  <a:schemeClr val="tx2">
                    <a:lumMod val="50000"/>
                  </a:schemeClr>
                </a:solidFill>
                <a:latin typeface="Arial" panose="020B0604020202020204" pitchFamily="34" charset="0"/>
                <a:cs typeface="Arial" panose="020B0604020202020204" pitchFamily="34" charset="0"/>
              </a:rPr>
              <a:t>Background:</a:t>
            </a:r>
          </a:p>
          <a:p>
            <a:pPr marL="171450" indent="-171450" algn="just">
              <a:buFont typeface="Wingdings" panose="05000000000000000000" pitchFamily="2" charset="2"/>
              <a:buChar char="§"/>
            </a:pPr>
            <a:r>
              <a:rPr lang="en-US" sz="900" b="1" dirty="0">
                <a:solidFill>
                  <a:schemeClr val="tx2">
                    <a:lumMod val="50000"/>
                  </a:schemeClr>
                </a:solidFill>
                <a:latin typeface="Arial" panose="020B0604020202020204" pitchFamily="34" charset="0"/>
                <a:cs typeface="Arial" panose="020B0604020202020204" pitchFamily="34" charset="0"/>
              </a:rPr>
              <a:t> </a:t>
            </a:r>
            <a:r>
              <a:rPr lang="en-US" sz="800" dirty="0">
                <a:solidFill>
                  <a:schemeClr val="tx2">
                    <a:lumMod val="50000"/>
                  </a:schemeClr>
                </a:solidFill>
                <a:latin typeface="Arial" panose="020B0604020202020204" pitchFamily="34" charset="0"/>
                <a:cs typeface="Arial" panose="020B0604020202020204" pitchFamily="34" charset="0"/>
              </a:rPr>
              <a:t>according to data from the world health organization , obesity rates have significantly increased globally make it one of the most urgent public health issue for our day . </a:t>
            </a:r>
          </a:p>
          <a:p>
            <a:pPr marL="171450" indent="-171450" algn="just">
              <a:buFont typeface="Wingdings" panose="05000000000000000000" pitchFamily="2" charset="2"/>
              <a:buChar char="§"/>
            </a:pPr>
            <a:r>
              <a:rPr lang="en-US" sz="800" dirty="0">
                <a:solidFill>
                  <a:schemeClr val="tx2">
                    <a:lumMod val="50000"/>
                  </a:schemeClr>
                </a:solidFill>
                <a:latin typeface="Arial" panose="020B0604020202020204" pitchFamily="34" charset="0"/>
                <a:cs typeface="Arial" panose="020B0604020202020204" pitchFamily="34" charset="0"/>
              </a:rPr>
              <a:t>The risk type of 2 diabetes ,cardiovascular disease and lower quality of  life is greatly increased by illness  conventional method such as weight management program ,nutritional counselling and physical activity campaign have proven successful however their reach is constrained by accessibility issues . </a:t>
            </a:r>
          </a:p>
          <a:p>
            <a:pPr marL="171450" indent="-171450" algn="just">
              <a:buFont typeface="Wingdings" panose="05000000000000000000" pitchFamily="2" charset="2"/>
              <a:buChar char="§"/>
            </a:pPr>
            <a:r>
              <a:rPr lang="en-US" sz="800" dirty="0">
                <a:solidFill>
                  <a:schemeClr val="tx2">
                    <a:lumMod val="50000"/>
                  </a:schemeClr>
                </a:solidFill>
                <a:latin typeface="Arial" panose="020B0604020202020204" pitchFamily="34" charset="0"/>
                <a:cs typeface="Arial" panose="020B0604020202020204" pitchFamily="34" charset="0"/>
              </a:rPr>
              <a:t>The NHS Digital Weight Management Program (NHS England,2025) is a program that helps people change their habits over twelve weeks. It is online so people can use it at home. This program is very helpful because it is easy to use and does not cost a lot of money. </a:t>
            </a:r>
          </a:p>
          <a:p>
            <a:pPr marL="171450" indent="-171450" algn="just">
              <a:buFont typeface="Wingdings" panose="05000000000000000000" pitchFamily="2" charset="2"/>
              <a:buChar char="§"/>
            </a:pPr>
            <a:r>
              <a:rPr lang="en-US" sz="800" dirty="0">
                <a:solidFill>
                  <a:schemeClr val="tx2">
                    <a:lumMod val="50000"/>
                  </a:schemeClr>
                </a:solidFill>
                <a:latin typeface="Arial" panose="020B0604020202020204" pitchFamily="34" charset="0"/>
                <a:cs typeface="Arial" panose="020B0604020202020204" pitchFamily="34" charset="0"/>
              </a:rPr>
              <a:t>The NHS Digital Weight Management Program is especially good, for people who have a time getting to see a doctor in person.</a:t>
            </a:r>
          </a:p>
          <a:p>
            <a:pPr marL="171450" indent="-171450" algn="just">
              <a:buFont typeface="Wingdings" panose="05000000000000000000" pitchFamily="2" charset="2"/>
              <a:buChar char="§"/>
            </a:pPr>
            <a:r>
              <a:rPr lang="en-US" sz="800" dirty="0">
                <a:solidFill>
                  <a:schemeClr val="tx2">
                    <a:lumMod val="50000"/>
                  </a:schemeClr>
                </a:solidFill>
                <a:latin typeface="Arial" panose="020B0604020202020204" pitchFamily="34" charset="0"/>
                <a:cs typeface="Arial" panose="020B0604020202020204" pitchFamily="34" charset="0"/>
              </a:rPr>
              <a:t> The NHS Digital Weight Management Program gives people the help they need to get healthier.</a:t>
            </a:r>
            <a:endParaRPr lang="en-IN" sz="800" dirty="0">
              <a:solidFill>
                <a:schemeClr val="tx2">
                  <a:lumMod val="50000"/>
                </a:schemeClr>
              </a:solidFill>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2E880AF2-C1E3-EB3F-80D2-FE10B9510DBA}"/>
              </a:ext>
            </a:extLst>
          </p:cNvPr>
          <p:cNvSpPr/>
          <p:nvPr/>
        </p:nvSpPr>
        <p:spPr>
          <a:xfrm>
            <a:off x="2788320" y="1091566"/>
            <a:ext cx="2319517" cy="289554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900" b="1" dirty="0">
                <a:solidFill>
                  <a:schemeClr val="tx2">
                    <a:lumMod val="50000"/>
                  </a:schemeClr>
                </a:solidFill>
                <a:latin typeface="Arial" panose="020B0604020202020204" pitchFamily="34" charset="0"/>
                <a:cs typeface="Arial" panose="020B0604020202020204" pitchFamily="34" charset="0"/>
              </a:rPr>
              <a:t>Health Promotion Values and Principles </a:t>
            </a:r>
          </a:p>
          <a:p>
            <a:pPr marL="171450" indent="-171450">
              <a:buFont typeface="Arial" panose="020B0604020202020204" pitchFamily="34" charset="0"/>
              <a:buChar char="•"/>
            </a:pPr>
            <a:r>
              <a:rPr lang="en-US" sz="800" dirty="0">
                <a:solidFill>
                  <a:schemeClr val="tx2">
                    <a:lumMod val="50000"/>
                  </a:schemeClr>
                </a:solidFill>
                <a:latin typeface="Arial" panose="020B0604020202020204" pitchFamily="34" charset="0"/>
                <a:cs typeface="Arial" panose="020B0604020202020204" pitchFamily="34" charset="0"/>
              </a:rPr>
              <a:t>Health promotion is a few important things: people getting involved things being fair people having power and people being able to get what they need. It tries to deal with the issues that affect our health like where we live and how much money we have and it helps people take care of their own health.</a:t>
            </a:r>
          </a:p>
          <a:p>
            <a:pPr marL="171450" indent="-171450">
              <a:buFont typeface="Arial" panose="020B0604020202020204" pitchFamily="34" charset="0"/>
              <a:buChar char="•"/>
            </a:pPr>
            <a:r>
              <a:rPr lang="en-US" sz="800" dirty="0">
                <a:solidFill>
                  <a:schemeClr val="tx2">
                    <a:lumMod val="50000"/>
                  </a:schemeClr>
                </a:solidFill>
                <a:latin typeface="Arial" panose="020B0604020202020204" pitchFamily="34" charset="0"/>
                <a:cs typeface="Arial" panose="020B0604020202020204" pitchFamily="34" charset="0"/>
              </a:rPr>
              <a:t>There is still a problem. Some people do not have internet or they do not know how to use computers and phones(Ada </a:t>
            </a:r>
            <a:r>
              <a:rPr lang="en-US" sz="800" dirty="0" err="1">
                <a:solidFill>
                  <a:schemeClr val="tx2">
                    <a:lumMod val="50000"/>
                  </a:schemeClr>
                </a:solidFill>
                <a:latin typeface="Arial" panose="020B0604020202020204" pitchFamily="34" charset="0"/>
                <a:cs typeface="Arial" panose="020B0604020202020204" pitchFamily="34" charset="0"/>
              </a:rPr>
              <a:t>lovelace</a:t>
            </a:r>
            <a:r>
              <a:rPr lang="en-US" sz="800" dirty="0">
                <a:solidFill>
                  <a:schemeClr val="tx2">
                    <a:lumMod val="50000"/>
                  </a:schemeClr>
                </a:solidFill>
                <a:latin typeface="Arial" panose="020B0604020202020204" pitchFamily="34" charset="0"/>
                <a:cs typeface="Arial" panose="020B0604020202020204" pitchFamily="34" charset="0"/>
              </a:rPr>
              <a:t> institute ,2023;good thing foundation ,2025) So, they get left behind.</a:t>
            </a:r>
          </a:p>
          <a:p>
            <a:pPr marL="171450" indent="-171450">
              <a:buFont typeface="Arial" panose="020B0604020202020204" pitchFamily="34" charset="0"/>
              <a:buChar char="•"/>
            </a:pPr>
            <a:r>
              <a:rPr lang="en-US" sz="800" dirty="0">
                <a:solidFill>
                  <a:schemeClr val="tx2">
                    <a:lumMod val="50000"/>
                  </a:schemeClr>
                </a:solidFill>
                <a:latin typeface="Arial" panose="020B0604020202020204" pitchFamily="34" charset="0"/>
                <a:cs typeface="Arial" panose="020B0604020202020204" pitchFamily="34" charset="0"/>
              </a:rPr>
              <a:t>To make sure everyone has the chance to be healthy we need to make sure that the things we design are fair for everyone. This means making things that do not use a lot of data that people who speak languages can use and that are easy to understand. Health promotion is, about helping people and health promotion is important.</a:t>
            </a:r>
          </a:p>
        </p:txBody>
      </p:sp>
      <p:sp>
        <p:nvSpPr>
          <p:cNvPr id="14" name="Rectangle 13">
            <a:extLst>
              <a:ext uri="{FF2B5EF4-FFF2-40B4-BE49-F238E27FC236}">
                <a16:creationId xmlns:a16="http://schemas.microsoft.com/office/drawing/2014/main" id="{804A383B-41C7-E829-675C-539219AF111E}"/>
              </a:ext>
            </a:extLst>
          </p:cNvPr>
          <p:cNvSpPr/>
          <p:nvPr/>
        </p:nvSpPr>
        <p:spPr>
          <a:xfrm>
            <a:off x="5161195" y="1098363"/>
            <a:ext cx="3444311" cy="291850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900" b="1" dirty="0">
                <a:solidFill>
                  <a:schemeClr val="tx2">
                    <a:lumMod val="50000"/>
                  </a:schemeClr>
                </a:solidFill>
                <a:latin typeface="Arial" panose="020B0604020202020204" pitchFamily="34" charset="0"/>
                <a:cs typeface="Arial" panose="020B0604020202020204" pitchFamily="34" charset="0"/>
              </a:rPr>
              <a:t>The </a:t>
            </a:r>
            <a:r>
              <a:rPr lang="en-US" sz="900" b="1" dirty="0" err="1">
                <a:solidFill>
                  <a:schemeClr val="tx2">
                    <a:lumMod val="50000"/>
                  </a:schemeClr>
                </a:solidFill>
                <a:latin typeface="Arial" panose="020B0604020202020204" pitchFamily="34" charset="0"/>
                <a:cs typeface="Arial" panose="020B0604020202020204" pitchFamily="34" charset="0"/>
              </a:rPr>
              <a:t>Behaviour</a:t>
            </a:r>
            <a:r>
              <a:rPr lang="en-US" sz="900" b="1" dirty="0">
                <a:solidFill>
                  <a:schemeClr val="tx2">
                    <a:lumMod val="50000"/>
                  </a:schemeClr>
                </a:solidFill>
                <a:latin typeface="Arial" panose="020B0604020202020204" pitchFamily="34" charset="0"/>
                <a:cs typeface="Arial" panose="020B0604020202020204" pitchFamily="34" charset="0"/>
              </a:rPr>
              <a:t> Change Theory </a:t>
            </a:r>
          </a:p>
          <a:p>
            <a:pPr marL="171450" indent="-171450">
              <a:buFont typeface="Arial" panose="020B0604020202020204" pitchFamily="34" charset="0"/>
              <a:buChar char="•"/>
            </a:pPr>
            <a:r>
              <a:rPr lang="en-US" sz="800" dirty="0">
                <a:solidFill>
                  <a:schemeClr val="tx2">
                    <a:lumMod val="50000"/>
                  </a:schemeClr>
                </a:solidFill>
                <a:latin typeface="Arial" panose="020B0604020202020204" pitchFamily="34" charset="0"/>
                <a:cs typeface="Arial" panose="020B0604020202020204" pitchFamily="34" charset="0"/>
              </a:rPr>
              <a:t>The </a:t>
            </a:r>
            <a:r>
              <a:rPr lang="en-US" sz="800" dirty="0" err="1">
                <a:solidFill>
                  <a:schemeClr val="tx2">
                    <a:lumMod val="50000"/>
                  </a:schemeClr>
                </a:solidFill>
                <a:latin typeface="Arial" panose="020B0604020202020204" pitchFamily="34" charset="0"/>
                <a:cs typeface="Arial" panose="020B0604020202020204" pitchFamily="34" charset="0"/>
              </a:rPr>
              <a:t>Behaviour</a:t>
            </a:r>
            <a:r>
              <a:rPr lang="en-US" sz="800" dirty="0">
                <a:solidFill>
                  <a:schemeClr val="tx2">
                    <a:lumMod val="50000"/>
                  </a:schemeClr>
                </a:solidFill>
                <a:latin typeface="Arial" panose="020B0604020202020204" pitchFamily="34" charset="0"/>
                <a:cs typeface="Arial" panose="020B0604020202020204" pitchFamily="34" charset="0"/>
              </a:rPr>
              <a:t> Change Theory is really important here. It is all about things like self-monitoring and goal-setting and reinforcement. These things are often used in health treatments to help people make long term changes to their lifestyle.</a:t>
            </a:r>
          </a:p>
          <a:p>
            <a:pPr marL="171450" indent="-171450">
              <a:buFont typeface="Arial" panose="020B0604020202020204" pitchFamily="34" charset="0"/>
              <a:buChar char="•"/>
            </a:pPr>
            <a:r>
              <a:rPr lang="en-US" sz="800" dirty="0">
                <a:solidFill>
                  <a:schemeClr val="tx2">
                    <a:lumMod val="50000"/>
                  </a:schemeClr>
                </a:solidFill>
                <a:latin typeface="Arial" panose="020B0604020202020204" pitchFamily="34" charset="0"/>
                <a:cs typeface="Arial" panose="020B0604020202020204" pitchFamily="34" charset="0"/>
              </a:rPr>
              <a:t>When people use self-monitoring they can see what they are doing. They can measure how exercise they do and what they eat and how much they weigh. This helps them understand their actions.</a:t>
            </a:r>
          </a:p>
          <a:p>
            <a:pPr marL="171450" indent="-171450">
              <a:buFont typeface="Arial" panose="020B0604020202020204" pitchFamily="34" charset="0"/>
              <a:buChar char="•"/>
            </a:pPr>
            <a:r>
              <a:rPr lang="en-US" sz="800" dirty="0">
                <a:solidFill>
                  <a:schemeClr val="tx2">
                    <a:lumMod val="50000"/>
                  </a:schemeClr>
                </a:solidFill>
                <a:latin typeface="Arial" panose="020B0604020202020204" pitchFamily="34" charset="0"/>
                <a:cs typeface="Arial" panose="020B0604020202020204" pitchFamily="34" charset="0"/>
              </a:rPr>
              <a:t>Setting goals is also a thing. It gives people something to work towards. They can see what they want to achieve. This inspires them. Reminders and feedback also help. They make people keep doing things.</a:t>
            </a:r>
          </a:p>
          <a:p>
            <a:pPr marL="171450" indent="-171450">
              <a:buFont typeface="Arial" panose="020B0604020202020204" pitchFamily="34" charset="0"/>
              <a:buChar char="•"/>
            </a:pPr>
            <a:r>
              <a:rPr lang="en-US" sz="800" dirty="0">
                <a:solidFill>
                  <a:schemeClr val="tx2">
                    <a:lumMod val="50000"/>
                  </a:schemeClr>
                </a:solidFill>
                <a:latin typeface="Arial" panose="020B0604020202020204" pitchFamily="34" charset="0"/>
                <a:cs typeface="Arial" panose="020B0604020202020204" pitchFamily="34" charset="0"/>
              </a:rPr>
              <a:t>Some studies have shown that if people keep using these methods, they can lose a bit of weight. This is a thing.. After a while people often get bored. This is why they need help. They need things like interaction or coaching.</a:t>
            </a:r>
          </a:p>
          <a:p>
            <a:pPr marL="171450" indent="-171450">
              <a:buFont typeface="Arial" panose="020B0604020202020204" pitchFamily="34" charset="0"/>
              <a:buChar char="•"/>
            </a:pPr>
            <a:r>
              <a:rPr lang="en-US" sz="800" dirty="0">
                <a:solidFill>
                  <a:schemeClr val="tx2">
                    <a:lumMod val="50000"/>
                  </a:schemeClr>
                </a:solidFill>
                <a:latin typeface="Arial" panose="020B0604020202020204" pitchFamily="34" charset="0"/>
                <a:cs typeface="Arial" panose="020B0604020202020204" pitchFamily="34" charset="0"/>
              </a:rPr>
              <a:t>The </a:t>
            </a:r>
            <a:r>
              <a:rPr lang="en-US" sz="800" dirty="0" err="1">
                <a:solidFill>
                  <a:schemeClr val="tx2">
                    <a:lumMod val="50000"/>
                  </a:schemeClr>
                </a:solidFill>
                <a:latin typeface="Arial" panose="020B0604020202020204" pitchFamily="34" charset="0"/>
                <a:cs typeface="Arial" panose="020B0604020202020204" pitchFamily="34" charset="0"/>
              </a:rPr>
              <a:t>Behaviour</a:t>
            </a:r>
            <a:r>
              <a:rPr lang="en-US" sz="800" dirty="0">
                <a:solidFill>
                  <a:schemeClr val="tx2">
                    <a:lumMod val="50000"/>
                  </a:schemeClr>
                </a:solidFill>
                <a:latin typeface="Arial" panose="020B0604020202020204" pitchFamily="34" charset="0"/>
                <a:cs typeface="Arial" panose="020B0604020202020204" pitchFamily="34" charset="0"/>
              </a:rPr>
              <a:t> Change Theory is used when designing the app. This means the app will be good at teaching people things and it will also be good, at helping them change their </a:t>
            </a:r>
            <a:r>
              <a:rPr lang="en-US" sz="800" dirty="0" err="1">
                <a:solidFill>
                  <a:schemeClr val="tx2">
                    <a:lumMod val="50000"/>
                  </a:schemeClr>
                </a:solidFill>
                <a:latin typeface="Arial" panose="020B0604020202020204" pitchFamily="34" charset="0"/>
                <a:cs typeface="Arial" panose="020B0604020202020204" pitchFamily="34" charset="0"/>
              </a:rPr>
              <a:t>behaviour</a:t>
            </a:r>
            <a:r>
              <a:rPr lang="en-US" sz="800" dirty="0">
                <a:solidFill>
                  <a:schemeClr val="tx2">
                    <a:lumMod val="50000"/>
                  </a:schemeClr>
                </a:solidFill>
                <a:latin typeface="Arial" panose="020B0604020202020204" pitchFamily="34" charset="0"/>
                <a:cs typeface="Arial" panose="020B0604020202020204" pitchFamily="34" charset="0"/>
              </a:rPr>
              <a:t> for a time. The </a:t>
            </a:r>
            <a:r>
              <a:rPr lang="en-US" sz="800" dirty="0" err="1">
                <a:solidFill>
                  <a:schemeClr val="tx2">
                    <a:lumMod val="50000"/>
                  </a:schemeClr>
                </a:solidFill>
                <a:latin typeface="Arial" panose="020B0604020202020204" pitchFamily="34" charset="0"/>
                <a:cs typeface="Arial" panose="020B0604020202020204" pitchFamily="34" charset="0"/>
              </a:rPr>
              <a:t>Behaviour</a:t>
            </a:r>
            <a:r>
              <a:rPr lang="en-US" sz="800" dirty="0">
                <a:solidFill>
                  <a:schemeClr val="tx2">
                    <a:lumMod val="50000"/>
                  </a:schemeClr>
                </a:solidFill>
                <a:latin typeface="Arial" panose="020B0604020202020204" pitchFamily="34" charset="0"/>
                <a:cs typeface="Arial" panose="020B0604020202020204" pitchFamily="34" charset="0"/>
              </a:rPr>
              <a:t> Change. The app work well together to make sure people can make long term changes to their lifestyle. The </a:t>
            </a:r>
            <a:r>
              <a:rPr lang="en-US" sz="800" dirty="0" err="1">
                <a:solidFill>
                  <a:schemeClr val="tx2">
                    <a:lumMod val="50000"/>
                  </a:schemeClr>
                </a:solidFill>
                <a:latin typeface="Arial" panose="020B0604020202020204" pitchFamily="34" charset="0"/>
                <a:cs typeface="Arial" panose="020B0604020202020204" pitchFamily="34" charset="0"/>
              </a:rPr>
              <a:t>Behaviour</a:t>
            </a:r>
            <a:r>
              <a:rPr lang="en-US" sz="800" dirty="0">
                <a:solidFill>
                  <a:schemeClr val="tx2">
                    <a:lumMod val="50000"/>
                  </a:schemeClr>
                </a:solidFill>
                <a:latin typeface="Arial" panose="020B0604020202020204" pitchFamily="34" charset="0"/>
                <a:cs typeface="Arial" panose="020B0604020202020204" pitchFamily="34" charset="0"/>
              </a:rPr>
              <a:t> Change Theory is used to make sure the app is successful.</a:t>
            </a:r>
          </a:p>
        </p:txBody>
      </p:sp>
      <p:sp>
        <p:nvSpPr>
          <p:cNvPr id="18" name="Rectangle 17">
            <a:extLst>
              <a:ext uri="{FF2B5EF4-FFF2-40B4-BE49-F238E27FC236}">
                <a16:creationId xmlns:a16="http://schemas.microsoft.com/office/drawing/2014/main" id="{E127CEA3-CF35-ADBB-BB60-92D510826B5E}"/>
              </a:ext>
            </a:extLst>
          </p:cNvPr>
          <p:cNvSpPr/>
          <p:nvPr/>
        </p:nvSpPr>
        <p:spPr>
          <a:xfrm>
            <a:off x="8635268" y="1109064"/>
            <a:ext cx="1870826" cy="288603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900" b="1" dirty="0">
                <a:solidFill>
                  <a:schemeClr val="tx2">
                    <a:lumMod val="50000"/>
                  </a:schemeClr>
                </a:solidFill>
                <a:latin typeface="Arial" panose="020B0604020202020204" pitchFamily="34" charset="0"/>
                <a:cs typeface="Arial" panose="020B0604020202020204" pitchFamily="34" charset="0"/>
              </a:rPr>
              <a:t>Expected outcomes</a:t>
            </a:r>
            <a:r>
              <a:rPr lang="en-US" sz="900" dirty="0">
                <a:solidFill>
                  <a:schemeClr val="tx2">
                    <a:lumMod val="50000"/>
                  </a:schemeClr>
                </a:solidFill>
                <a:latin typeface="Arial" panose="020B0604020202020204" pitchFamily="34" charset="0"/>
                <a:cs typeface="Arial" panose="020B0604020202020204" pitchFamily="34" charset="0"/>
              </a:rPr>
              <a:t>:</a:t>
            </a:r>
          </a:p>
          <a:p>
            <a:r>
              <a:rPr lang="en-US" sz="700" dirty="0">
                <a:solidFill>
                  <a:schemeClr val="tx2">
                    <a:lumMod val="50000"/>
                  </a:schemeClr>
                </a:solidFill>
                <a:latin typeface="Arial" panose="020B0604020202020204" pitchFamily="34" charset="0"/>
                <a:cs typeface="Arial" panose="020B0604020202020204" pitchFamily="34" charset="0"/>
              </a:rPr>
              <a:t>This digital program is supposed to help people lose a weight get more exercise and take better care of themselves. The idea behind it is that people will make term changes to their lifestyle and actually use it because it is based on how people change their behavior. Also digital technology can help a lot of people at the time so it might make things easier for doctors and hospitals.. The thing is people have to actually use it and have access to the internet and things like that or it will not work very well. If people do not get help and encouragement all the time, they might just stop using it. So, it is probably an idea to have real people help out with these digital programs, like people who run community programs or doctors to make sure they actually work and people keep using them. Digital programs like this one need to be used with help from people, like community programs or medical specialists to work well and help people in the long run.</a:t>
            </a:r>
          </a:p>
        </p:txBody>
      </p:sp>
      <p:sp>
        <p:nvSpPr>
          <p:cNvPr id="19" name="Rectangle 18">
            <a:extLst>
              <a:ext uri="{FF2B5EF4-FFF2-40B4-BE49-F238E27FC236}">
                <a16:creationId xmlns:a16="http://schemas.microsoft.com/office/drawing/2014/main" id="{501B8E0C-61B5-CFE4-2DBD-B35F08B5A43B}"/>
              </a:ext>
            </a:extLst>
          </p:cNvPr>
          <p:cNvSpPr/>
          <p:nvPr/>
        </p:nvSpPr>
        <p:spPr>
          <a:xfrm>
            <a:off x="10535857" y="1130833"/>
            <a:ext cx="1690842" cy="284595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900" b="1" dirty="0">
                <a:solidFill>
                  <a:schemeClr val="tx2">
                    <a:lumMod val="50000"/>
                  </a:schemeClr>
                </a:solidFill>
                <a:latin typeface="Arial" panose="020B0604020202020204" pitchFamily="34" charset="0"/>
                <a:cs typeface="Arial" panose="020B0604020202020204" pitchFamily="34" charset="0"/>
              </a:rPr>
              <a:t>Conclusion</a:t>
            </a:r>
          </a:p>
          <a:p>
            <a:pPr marL="171450" indent="-171450">
              <a:buFont typeface="Arial" panose="020B0604020202020204" pitchFamily="34" charset="0"/>
              <a:buChar char="•"/>
            </a:pPr>
            <a:r>
              <a:rPr lang="en-US" sz="700" dirty="0">
                <a:solidFill>
                  <a:schemeClr val="tx2">
                    <a:lumMod val="50000"/>
                  </a:schemeClr>
                </a:solidFill>
                <a:latin typeface="Arial" panose="020B0604020202020204" pitchFamily="34" charset="0"/>
                <a:cs typeface="Arial" panose="020B0604020202020204" pitchFamily="34" charset="0"/>
              </a:rPr>
              <a:t>Digital weight control applications are really helpful for people who want to lose weight. These applications help people make habits and they are easy to use.. We need to make sure everyone can use them and that people keep using them.</a:t>
            </a:r>
          </a:p>
          <a:p>
            <a:pPr marL="171450" indent="-171450">
              <a:buFont typeface="Arial" panose="020B0604020202020204" pitchFamily="34" charset="0"/>
              <a:buChar char="•"/>
            </a:pPr>
            <a:r>
              <a:rPr lang="en-US" sz="700" dirty="0">
                <a:solidFill>
                  <a:schemeClr val="tx2">
                    <a:lumMod val="50000"/>
                  </a:schemeClr>
                </a:solidFill>
                <a:latin typeface="Arial" panose="020B0604020202020204" pitchFamily="34" charset="0"/>
                <a:cs typeface="Arial" panose="020B0604020202020204" pitchFamily="34" charset="0"/>
              </a:rPr>
              <a:t>We should make sure that people who do not have access, to computers or phones can still use these applications.</a:t>
            </a:r>
          </a:p>
          <a:p>
            <a:pPr marL="171450" indent="-171450">
              <a:buFont typeface="Arial" panose="020B0604020202020204" pitchFamily="34" charset="0"/>
              <a:buChar char="•"/>
            </a:pPr>
            <a:r>
              <a:rPr lang="en-US" sz="700" dirty="0">
                <a:solidFill>
                  <a:schemeClr val="tx2">
                    <a:lumMod val="50000"/>
                  </a:schemeClr>
                </a:solidFill>
                <a:latin typeface="Arial" panose="020B0604020202020204" pitchFamily="34" charset="0"/>
                <a:cs typeface="Arial" panose="020B0604020202020204" pitchFamily="34" charset="0"/>
              </a:rPr>
              <a:t>The National Health Service can use these tools to help people.</a:t>
            </a:r>
          </a:p>
          <a:p>
            <a:pPr marL="171450" indent="-171450">
              <a:buFont typeface="Arial" panose="020B0604020202020204" pitchFamily="34" charset="0"/>
              <a:buChar char="•"/>
            </a:pPr>
            <a:r>
              <a:rPr lang="en-US" sz="700" dirty="0">
                <a:solidFill>
                  <a:schemeClr val="tx2">
                    <a:lumMod val="50000"/>
                  </a:schemeClr>
                </a:solidFill>
                <a:latin typeface="Arial" panose="020B0604020202020204" pitchFamily="34" charset="0"/>
                <a:cs typeface="Arial" panose="020B0604020202020204" pitchFamily="34" charset="0"/>
              </a:rPr>
              <a:t>We need to do research to see if these applications really work for everyone.</a:t>
            </a:r>
          </a:p>
          <a:p>
            <a:pPr marL="171450" indent="-171450">
              <a:buFont typeface="Arial" panose="020B0604020202020204" pitchFamily="34" charset="0"/>
              <a:buChar char="•"/>
            </a:pPr>
            <a:r>
              <a:rPr lang="en-US" sz="700" dirty="0">
                <a:solidFill>
                  <a:schemeClr val="tx2">
                    <a:lumMod val="50000"/>
                  </a:schemeClr>
                </a:solidFill>
                <a:latin typeface="Arial" panose="020B0604020202020204" pitchFamily="34" charset="0"/>
                <a:cs typeface="Arial" panose="020B0604020202020204" pitchFamily="34" charset="0"/>
              </a:rPr>
              <a:t>We should teach people how to use computers and phones so they can use these digital weight control applications.</a:t>
            </a:r>
          </a:p>
          <a:p>
            <a:pPr marL="171450" indent="-171450">
              <a:buFont typeface="Arial" panose="020B0604020202020204" pitchFamily="34" charset="0"/>
              <a:buChar char="•"/>
            </a:pPr>
            <a:r>
              <a:rPr lang="en-US" sz="700" dirty="0">
                <a:solidFill>
                  <a:schemeClr val="tx2">
                    <a:lumMod val="50000"/>
                  </a:schemeClr>
                </a:solidFill>
                <a:latin typeface="Arial" panose="020B0604020202020204" pitchFamily="34" charset="0"/>
                <a:cs typeface="Arial" panose="020B0604020202020204" pitchFamily="34" charset="0"/>
              </a:rPr>
              <a:t>Digital weight control applications can really help people if we do it the way.</a:t>
            </a:r>
          </a:p>
          <a:p>
            <a:endParaRPr lang="en-US" sz="900" b="1" dirty="0">
              <a:solidFill>
                <a:schemeClr val="tx2">
                  <a:lumMod val="50000"/>
                </a:schemeClr>
              </a:solidFill>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3C8DFE7C-9442-CBDD-D152-EB3257021C55}"/>
              </a:ext>
            </a:extLst>
          </p:cNvPr>
          <p:cNvSpPr txBox="1"/>
          <p:nvPr/>
        </p:nvSpPr>
        <p:spPr>
          <a:xfrm>
            <a:off x="-57664" y="3949511"/>
            <a:ext cx="6099412" cy="3123932"/>
          </a:xfrm>
          <a:prstGeom prst="rect">
            <a:avLst/>
          </a:prstGeom>
          <a:noFill/>
        </p:spPr>
        <p:txBody>
          <a:bodyPr wrap="square">
            <a:spAutoFit/>
          </a:bodyPr>
          <a:lstStyle/>
          <a:p>
            <a:pPr algn="l">
              <a:buNone/>
            </a:pPr>
            <a:r>
              <a:rPr lang="en-US" sz="700" b="1" i="0" dirty="0" err="1">
                <a:solidFill>
                  <a:srgbClr val="2B2D38"/>
                </a:solidFill>
                <a:effectLst/>
                <a:latin typeface="Arial" panose="020B0604020202020204" pitchFamily="34" charset="0"/>
                <a:cs typeface="Arial" panose="020B0604020202020204" pitchFamily="34" charset="0"/>
              </a:rPr>
              <a:t>Refrences</a:t>
            </a:r>
            <a:r>
              <a:rPr lang="en-US" sz="700" b="1" i="0" dirty="0">
                <a:solidFill>
                  <a:srgbClr val="2B2D38"/>
                </a:solidFill>
                <a:effectLst/>
                <a:latin typeface="Arial" panose="020B0604020202020204" pitchFamily="34" charset="0"/>
                <a:cs typeface="Arial" panose="020B0604020202020204" pitchFamily="34" charset="0"/>
              </a:rPr>
              <a:t>:</a:t>
            </a:r>
          </a:p>
          <a:p>
            <a:pPr marL="228600" indent="-228600">
              <a:buFont typeface="+mj-lt"/>
              <a:buAutoNum type="arabicPeriod"/>
            </a:pPr>
            <a:r>
              <a:rPr lang="en-US" sz="700" dirty="0">
                <a:solidFill>
                  <a:srgbClr val="2B2D38"/>
                </a:solidFill>
                <a:latin typeface="Arial" panose="020B0604020202020204" pitchFamily="34" charset="0"/>
                <a:cs typeface="Arial" panose="020B0604020202020204" pitchFamily="34" charset="0"/>
              </a:rPr>
              <a:t>Ada Lovelace Institute (2023) Digital health inequalities. Available at: https://www.adalovelaceinstitute.org (Accessed: 30 March 2026).</a:t>
            </a:r>
          </a:p>
          <a:p>
            <a:pPr marL="228600" indent="-228600">
              <a:buFont typeface="+mj-lt"/>
              <a:buAutoNum type="arabicPeriod"/>
            </a:pPr>
            <a:r>
              <a:rPr lang="en-US" sz="700" dirty="0">
                <a:solidFill>
                  <a:srgbClr val="2B2D38"/>
                </a:solidFill>
                <a:latin typeface="Arial" panose="020B0604020202020204" pitchFamily="34" charset="0"/>
                <a:cs typeface="Arial" panose="020B0604020202020204" pitchFamily="34" charset="0"/>
              </a:rPr>
              <a:t>Barrett, S. et al. (2026) ‘Evaluation of the NHS Digital Weight Management </a:t>
            </a:r>
            <a:r>
              <a:rPr lang="en-US" sz="700" dirty="0" err="1">
                <a:solidFill>
                  <a:srgbClr val="2B2D38"/>
                </a:solidFill>
                <a:latin typeface="Arial" panose="020B0604020202020204" pitchFamily="34" charset="0"/>
                <a:cs typeface="Arial" panose="020B0604020202020204" pitchFamily="34" charset="0"/>
              </a:rPr>
              <a:t>Programme</a:t>
            </a:r>
            <a:r>
              <a:rPr lang="en-US" sz="700" dirty="0">
                <a:solidFill>
                  <a:srgbClr val="2B2D38"/>
                </a:solidFill>
                <a:latin typeface="Arial" panose="020B0604020202020204" pitchFamily="34" charset="0"/>
                <a:cs typeface="Arial" panose="020B0604020202020204" pitchFamily="34" charset="0"/>
              </a:rPr>
              <a:t>: a mixed method study’, BMC Public Health, 26(1), p. 638.</a:t>
            </a:r>
          </a:p>
          <a:p>
            <a:pPr marL="228600" indent="-228600">
              <a:buFont typeface="+mj-lt"/>
              <a:buAutoNum type="arabicPeriod"/>
            </a:pPr>
            <a:r>
              <a:rPr lang="en-US" sz="700" dirty="0">
                <a:solidFill>
                  <a:srgbClr val="2B2D38"/>
                </a:solidFill>
                <a:latin typeface="Arial" panose="020B0604020202020204" pitchFamily="34" charset="0"/>
                <a:cs typeface="Arial" panose="020B0604020202020204" pitchFamily="34" charset="0"/>
              </a:rPr>
              <a:t>Couto, </a:t>
            </a:r>
            <a:r>
              <a:rPr lang="en-US" sz="700" dirty="0" err="1">
                <a:solidFill>
                  <a:srgbClr val="2B2D38"/>
                </a:solidFill>
                <a:latin typeface="Arial" panose="020B0604020202020204" pitchFamily="34" charset="0"/>
                <a:cs typeface="Arial" panose="020B0604020202020204" pitchFamily="34" charset="0"/>
              </a:rPr>
              <a:t>F.F.d.S</a:t>
            </a:r>
            <a:r>
              <a:rPr lang="en-US" sz="700" dirty="0">
                <a:solidFill>
                  <a:srgbClr val="2B2D38"/>
                </a:solidFill>
                <a:latin typeface="Arial" panose="020B0604020202020204" pitchFamily="34" charset="0"/>
                <a:cs typeface="Arial" panose="020B0604020202020204" pitchFamily="34" charset="0"/>
              </a:rPr>
              <a:t>. and Almeida, C.P.B. (2025) ‘Mobile and web apps for weight management in overweight and obese adults: an umbrella review’, Journal of Medical Internet Research.</a:t>
            </a:r>
          </a:p>
          <a:p>
            <a:pPr marL="228600" indent="-228600">
              <a:buFont typeface="+mj-lt"/>
              <a:buAutoNum type="arabicPeriod"/>
            </a:pPr>
            <a:r>
              <a:rPr lang="en-US" sz="700" dirty="0">
                <a:solidFill>
                  <a:srgbClr val="2B2D38"/>
                </a:solidFill>
                <a:latin typeface="Arial" panose="020B0604020202020204" pitchFamily="34" charset="0"/>
                <a:cs typeface="Arial" panose="020B0604020202020204" pitchFamily="34" charset="0"/>
              </a:rPr>
              <a:t>Good Things Foundation (2025) Digital inclusion and health access. Available at: https://www.goodthingsfoundation.org (Accessed: 30 March 2026).</a:t>
            </a:r>
          </a:p>
          <a:p>
            <a:pPr marL="228600" indent="-228600">
              <a:buFont typeface="+mj-lt"/>
              <a:buAutoNum type="arabicPeriod"/>
            </a:pPr>
            <a:r>
              <a:rPr lang="en-US" sz="700" dirty="0">
                <a:solidFill>
                  <a:srgbClr val="2B2D38"/>
                </a:solidFill>
                <a:latin typeface="Arial" panose="020B0604020202020204" pitchFamily="34" charset="0"/>
                <a:cs typeface="Arial" panose="020B0604020202020204" pitchFamily="34" charset="0"/>
              </a:rPr>
              <a:t>Holmes, J. (2021) Tackling obesity: the role of the NHS in a whole-system approach. London: The King’s Fund.</a:t>
            </a:r>
          </a:p>
          <a:p>
            <a:pPr marL="228600" indent="-228600">
              <a:buFont typeface="+mj-lt"/>
              <a:buAutoNum type="arabicPeriod"/>
            </a:pPr>
            <a:r>
              <a:rPr lang="en-US" sz="700" dirty="0">
                <a:solidFill>
                  <a:srgbClr val="2B2D38"/>
                </a:solidFill>
                <a:latin typeface="Arial" panose="020B0604020202020204" pitchFamily="34" charset="0"/>
                <a:cs typeface="Arial" panose="020B0604020202020204" pitchFamily="34" charset="0"/>
              </a:rPr>
              <a:t>Matthews, J. et al. (2023) ‘Effectiveness of eHealth weight management interventions in low socioeconomic groups’, BMC Public Health, 23(1), p. 612.</a:t>
            </a:r>
          </a:p>
          <a:p>
            <a:pPr marL="228600" indent="-228600">
              <a:buFont typeface="+mj-lt"/>
              <a:buAutoNum type="arabicPeriod"/>
            </a:pPr>
            <a:r>
              <a:rPr lang="en-US" sz="700" dirty="0">
                <a:solidFill>
                  <a:srgbClr val="2B2D38"/>
                </a:solidFill>
                <a:latin typeface="Arial" panose="020B0604020202020204" pitchFamily="34" charset="0"/>
                <a:cs typeface="Arial" panose="020B0604020202020204" pitchFamily="34" charset="0"/>
              </a:rPr>
              <a:t>National Institute for Health and Care Excellence (NICE) (2023) Digital technologies for weight management services. Available at: https://www.nice.org.uk/guidance/htg700 (Accessed: 30 March 2026).</a:t>
            </a:r>
          </a:p>
          <a:p>
            <a:pPr marL="228600" indent="-228600">
              <a:buFont typeface="+mj-lt"/>
              <a:buAutoNum type="arabicPeriod"/>
            </a:pPr>
            <a:r>
              <a:rPr lang="en-US" sz="700" dirty="0">
                <a:solidFill>
                  <a:srgbClr val="2B2D38"/>
                </a:solidFill>
                <a:latin typeface="Arial" panose="020B0604020202020204" pitchFamily="34" charset="0"/>
                <a:cs typeface="Arial" panose="020B0604020202020204" pitchFamily="34" charset="0"/>
              </a:rPr>
              <a:t>National Institute for Health and Care Excellence (NICE) (2025) Overweight and obesity management: digital technologies guidance. Available at: https://www.nice.org.uk/guidance/ng246 (Accessed: 30 March 2026).</a:t>
            </a:r>
          </a:p>
          <a:p>
            <a:pPr marL="228600" indent="-228600">
              <a:buFont typeface="+mj-lt"/>
              <a:buAutoNum type="arabicPeriod"/>
            </a:pPr>
            <a:r>
              <a:rPr lang="en-US" sz="700" dirty="0">
                <a:solidFill>
                  <a:srgbClr val="2B2D38"/>
                </a:solidFill>
                <a:latin typeface="Arial" panose="020B0604020202020204" pitchFamily="34" charset="0"/>
                <a:cs typeface="Arial" panose="020B0604020202020204" pitchFamily="34" charset="0"/>
              </a:rPr>
              <a:t>NHS Digital (2022) Health Survey for England. Available at: https://digital.nhs.uk (Accessed: 30 March 2026).NHS England (2025) Digital Weight Management </a:t>
            </a:r>
            <a:r>
              <a:rPr lang="en-US" sz="700" dirty="0" err="1">
                <a:solidFill>
                  <a:srgbClr val="2B2D38"/>
                </a:solidFill>
                <a:latin typeface="Arial" panose="020B0604020202020204" pitchFamily="34" charset="0"/>
                <a:cs typeface="Arial" panose="020B0604020202020204" pitchFamily="34" charset="0"/>
              </a:rPr>
              <a:t>Programme</a:t>
            </a:r>
            <a:r>
              <a:rPr lang="en-US" sz="700" dirty="0">
                <a:solidFill>
                  <a:srgbClr val="2B2D38"/>
                </a:solidFill>
                <a:latin typeface="Arial" panose="020B0604020202020204" pitchFamily="34" charset="0"/>
                <a:cs typeface="Arial" panose="020B0604020202020204" pitchFamily="34" charset="0"/>
              </a:rPr>
              <a:t>. Available at: https://www.england.nhs.uk/ourwork/prevention/obesity/digital-weight-management-programme/ (Accessed: 30 March 2026).</a:t>
            </a:r>
          </a:p>
          <a:p>
            <a:pPr marL="228600" indent="-228600">
              <a:buFont typeface="+mj-lt"/>
              <a:buAutoNum type="arabicPeriod"/>
            </a:pPr>
            <a:r>
              <a:rPr lang="en-US" sz="700" dirty="0">
                <a:solidFill>
                  <a:srgbClr val="2B2D38"/>
                </a:solidFill>
                <a:latin typeface="Arial" panose="020B0604020202020204" pitchFamily="34" charset="0"/>
                <a:cs typeface="Arial" panose="020B0604020202020204" pitchFamily="34" charset="0"/>
              </a:rPr>
              <a:t>Nicholls, W. et al. (2023) ‘Digital consultations for weight management in the NHS: a qualitative evaluation’, Obesity Research and Clinical Practice, 17(2), pp. 158–165.</a:t>
            </a:r>
          </a:p>
          <a:p>
            <a:pPr marL="228600" indent="-228600">
              <a:buFont typeface="+mj-lt"/>
              <a:buAutoNum type="arabicPeriod"/>
            </a:pPr>
            <a:r>
              <a:rPr lang="en-US" sz="700" dirty="0">
                <a:solidFill>
                  <a:srgbClr val="2B2D38"/>
                </a:solidFill>
                <a:latin typeface="Arial" panose="020B0604020202020204" pitchFamily="34" charset="0"/>
                <a:cs typeface="Arial" panose="020B0604020202020204" pitchFamily="34" charset="0"/>
              </a:rPr>
              <a:t>Public Health England (2017) Health matters: obesity and the food environment. London: PHE.</a:t>
            </a:r>
          </a:p>
          <a:p>
            <a:pPr marL="228600" indent="-228600">
              <a:buFont typeface="+mj-lt"/>
              <a:buAutoNum type="arabicPeriod"/>
            </a:pPr>
            <a:r>
              <a:rPr lang="en-US" sz="700" dirty="0">
                <a:solidFill>
                  <a:srgbClr val="2B2D38"/>
                </a:solidFill>
                <a:latin typeface="Arial" panose="020B0604020202020204" pitchFamily="34" charset="0"/>
                <a:cs typeface="Arial" panose="020B0604020202020204" pitchFamily="34" charset="0"/>
              </a:rPr>
              <a:t>Taylor, K. et al. (2024) ‘Early outcomes of referrals to the NHS Digital Weight Management </a:t>
            </a:r>
            <a:r>
              <a:rPr lang="en-US" sz="700" dirty="0" err="1">
                <a:solidFill>
                  <a:srgbClr val="2B2D38"/>
                </a:solidFill>
                <a:latin typeface="Arial" panose="020B0604020202020204" pitchFamily="34" charset="0"/>
                <a:cs typeface="Arial" panose="020B0604020202020204" pitchFamily="34" charset="0"/>
              </a:rPr>
              <a:t>Programme</a:t>
            </a:r>
            <a:r>
              <a:rPr lang="en-US" sz="700" dirty="0">
                <a:solidFill>
                  <a:srgbClr val="2B2D38"/>
                </a:solidFill>
                <a:latin typeface="Arial" panose="020B0604020202020204" pitchFamily="34" charset="0"/>
                <a:cs typeface="Arial" panose="020B0604020202020204" pitchFamily="34" charset="0"/>
              </a:rPr>
              <a:t>’, Obesity, 32(6), pp. 1083–1092.</a:t>
            </a:r>
          </a:p>
          <a:p>
            <a:pPr marL="228600" indent="-228600">
              <a:buFont typeface="+mj-lt"/>
              <a:buAutoNum type="arabicPeriod"/>
            </a:pPr>
            <a:r>
              <a:rPr lang="en-US" sz="700" dirty="0">
                <a:solidFill>
                  <a:srgbClr val="2B2D38"/>
                </a:solidFill>
                <a:latin typeface="Arial" panose="020B0604020202020204" pitchFamily="34" charset="0"/>
                <a:cs typeface="Arial" panose="020B0604020202020204" pitchFamily="34" charset="0"/>
              </a:rPr>
              <a:t>The King’s Fund (2025) Food and weight management: evidence submission. Available at: https://www.kingsfund.org.uk (Accessed: 30 March 2026).</a:t>
            </a:r>
          </a:p>
          <a:p>
            <a:pPr marL="228600" indent="-228600">
              <a:buFont typeface="+mj-lt"/>
              <a:buAutoNum type="arabicPeriod"/>
            </a:pPr>
            <a:r>
              <a:rPr lang="en-US" sz="700" dirty="0">
                <a:solidFill>
                  <a:srgbClr val="2B2D38"/>
                </a:solidFill>
                <a:latin typeface="Arial" panose="020B0604020202020204" pitchFamily="34" charset="0"/>
                <a:cs typeface="Arial" panose="020B0604020202020204" pitchFamily="34" charset="0"/>
              </a:rPr>
              <a:t>World Health Organization (2024) Obesity and overweight. Available at: https://www.who.int/news-room/fact-sheets/detail/obesity-and-overweight (Accessed: 30 March 2026).</a:t>
            </a:r>
          </a:p>
          <a:p>
            <a:pPr marL="228600" indent="-228600">
              <a:buFont typeface="+mj-lt"/>
              <a:buAutoNum type="arabicPeriod"/>
            </a:pPr>
            <a:r>
              <a:rPr lang="en-US" sz="700" dirty="0">
                <a:solidFill>
                  <a:srgbClr val="2B2D38"/>
                </a:solidFill>
                <a:latin typeface="Arial" panose="020B0604020202020204" pitchFamily="34" charset="0"/>
                <a:cs typeface="Arial" panose="020B0604020202020204" pitchFamily="34" charset="0"/>
              </a:rPr>
              <a:t>Michie, S., van Stralen, M.M. and West, R. (2011) ‘The </a:t>
            </a:r>
            <a:r>
              <a:rPr lang="en-US" sz="700" dirty="0" err="1">
                <a:solidFill>
                  <a:srgbClr val="2B2D38"/>
                </a:solidFill>
                <a:latin typeface="Arial" panose="020B0604020202020204" pitchFamily="34" charset="0"/>
                <a:cs typeface="Arial" panose="020B0604020202020204" pitchFamily="34" charset="0"/>
              </a:rPr>
              <a:t>behaviour</a:t>
            </a:r>
            <a:r>
              <a:rPr lang="en-US" sz="700" dirty="0">
                <a:solidFill>
                  <a:srgbClr val="2B2D38"/>
                </a:solidFill>
                <a:latin typeface="Arial" panose="020B0604020202020204" pitchFamily="34" charset="0"/>
                <a:cs typeface="Arial" panose="020B0604020202020204" pitchFamily="34" charset="0"/>
              </a:rPr>
              <a:t> change wheel: a new method for </a:t>
            </a:r>
            <a:r>
              <a:rPr lang="en-US" sz="700" dirty="0" err="1">
                <a:solidFill>
                  <a:srgbClr val="2B2D38"/>
                </a:solidFill>
                <a:latin typeface="Arial" panose="020B0604020202020204" pitchFamily="34" charset="0"/>
                <a:cs typeface="Arial" panose="020B0604020202020204" pitchFamily="34" charset="0"/>
              </a:rPr>
              <a:t>characterising</a:t>
            </a:r>
            <a:r>
              <a:rPr lang="en-US" sz="700" dirty="0">
                <a:solidFill>
                  <a:srgbClr val="2B2D38"/>
                </a:solidFill>
                <a:latin typeface="Arial" panose="020B0604020202020204" pitchFamily="34" charset="0"/>
                <a:cs typeface="Arial" panose="020B0604020202020204" pitchFamily="34" charset="0"/>
              </a:rPr>
              <a:t> and designing </a:t>
            </a:r>
            <a:r>
              <a:rPr lang="en-US" sz="700" dirty="0" err="1">
                <a:solidFill>
                  <a:srgbClr val="2B2D38"/>
                </a:solidFill>
                <a:latin typeface="Arial" panose="020B0604020202020204" pitchFamily="34" charset="0"/>
                <a:cs typeface="Arial" panose="020B0604020202020204" pitchFamily="34" charset="0"/>
              </a:rPr>
              <a:t>behaviour</a:t>
            </a:r>
            <a:r>
              <a:rPr lang="en-US" sz="700" dirty="0">
                <a:solidFill>
                  <a:srgbClr val="2B2D38"/>
                </a:solidFill>
                <a:latin typeface="Arial" panose="020B0604020202020204" pitchFamily="34" charset="0"/>
                <a:cs typeface="Arial" panose="020B0604020202020204" pitchFamily="34" charset="0"/>
              </a:rPr>
              <a:t> change interventions’, Implementation Science, 6(1), p. 42.</a:t>
            </a:r>
            <a:endParaRPr lang="en-US" sz="700" b="0" i="0" dirty="0">
              <a:solidFill>
                <a:srgbClr val="2B2D38"/>
              </a:solidFill>
              <a:effectLst/>
              <a:latin typeface="Arial" panose="020B0604020202020204" pitchFamily="34" charset="0"/>
              <a:cs typeface="Arial" panose="020B0604020202020204" pitchFamily="34" charset="0"/>
            </a:endParaRPr>
          </a:p>
        </p:txBody>
      </p:sp>
      <p:pic>
        <p:nvPicPr>
          <p:cNvPr id="23" name="Picture 22">
            <a:extLst>
              <a:ext uri="{FF2B5EF4-FFF2-40B4-BE49-F238E27FC236}">
                <a16:creationId xmlns:a16="http://schemas.microsoft.com/office/drawing/2014/main" id="{18AF55AE-6A82-A840-F850-D7B04BF05D69}"/>
              </a:ext>
            </a:extLst>
          </p:cNvPr>
          <p:cNvPicPr>
            <a:picLocks noChangeAspect="1"/>
          </p:cNvPicPr>
          <p:nvPr/>
        </p:nvPicPr>
        <p:blipFill>
          <a:blip r:embed="rId3">
            <a:extLst>
              <a:ext uri="{28A0092B-C50C-407E-A947-70E740481C1C}">
                <a14:useLocalDpi xmlns:a14="http://schemas.microsoft.com/office/drawing/2010/main" val="0"/>
              </a:ext>
            </a:extLst>
          </a:blip>
          <a:srcRect l="11512" r="8209" b="15542"/>
          <a:stretch>
            <a:fillRect/>
          </a:stretch>
        </p:blipFill>
        <p:spPr>
          <a:xfrm>
            <a:off x="10000735" y="0"/>
            <a:ext cx="2191264" cy="1072530"/>
          </a:xfrm>
          <a:prstGeom prst="rect">
            <a:avLst/>
          </a:prstGeom>
        </p:spPr>
      </p:pic>
      <p:pic>
        <p:nvPicPr>
          <p:cNvPr id="25" name="Picture 24">
            <a:extLst>
              <a:ext uri="{FF2B5EF4-FFF2-40B4-BE49-F238E27FC236}">
                <a16:creationId xmlns:a16="http://schemas.microsoft.com/office/drawing/2014/main" id="{01916EB4-EE79-FB5C-BD34-CCA7A453385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30585" y="4079016"/>
            <a:ext cx="1661415" cy="2778983"/>
          </a:xfrm>
          <a:prstGeom prst="rect">
            <a:avLst/>
          </a:prstGeom>
        </p:spPr>
      </p:pic>
      <p:pic>
        <p:nvPicPr>
          <p:cNvPr id="35" name="Picture 34">
            <a:extLst>
              <a:ext uri="{FF2B5EF4-FFF2-40B4-BE49-F238E27FC236}">
                <a16:creationId xmlns:a16="http://schemas.microsoft.com/office/drawing/2014/main" id="{5577ADE1-11E0-5AAD-FA58-C415ED701430}"/>
              </a:ext>
            </a:extLst>
          </p:cNvPr>
          <p:cNvPicPr>
            <a:picLocks noChangeAspect="1"/>
          </p:cNvPicPr>
          <p:nvPr/>
        </p:nvPicPr>
        <p:blipFill>
          <a:blip r:embed="rId5">
            <a:extLst>
              <a:ext uri="{28A0092B-C50C-407E-A947-70E740481C1C}">
                <a14:useLocalDpi xmlns:a14="http://schemas.microsoft.com/office/drawing/2010/main" val="0"/>
              </a:ext>
            </a:extLst>
          </a:blip>
          <a:srcRect b="6748"/>
          <a:stretch>
            <a:fillRect/>
          </a:stretch>
        </p:blipFill>
        <p:spPr>
          <a:xfrm>
            <a:off x="6150254" y="4075168"/>
            <a:ext cx="4397834" cy="2684447"/>
          </a:xfrm>
          <a:prstGeom prst="rect">
            <a:avLst/>
          </a:prstGeom>
        </p:spPr>
      </p:pic>
    </p:spTree>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docProps/app.xml><?xml version="1.0" encoding="utf-8"?>
<Properties xmlns="http://schemas.openxmlformats.org/officeDocument/2006/extended-properties" xmlns:vt="http://schemas.openxmlformats.org/officeDocument/2006/docPropsVTypes">
  <Template>Retrospect</Template>
  <TotalTime>109</TotalTime>
  <Words>1513</Words>
  <Application>Microsoft Office PowerPoint</Application>
  <PresentationFormat>Widescreen</PresentationFormat>
  <Paragraphs>44</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Wingdings</vt:lpstr>
      <vt:lpstr>Retrospect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mr.patelvraj6374@outlook.com</dc:creator>
  <cp:lastModifiedBy>mr.patelvraj6374@outlook.com</cp:lastModifiedBy>
  <cp:revision>8</cp:revision>
  <dcterms:created xsi:type="dcterms:W3CDTF">2026-03-30T08:42:58Z</dcterms:created>
  <dcterms:modified xsi:type="dcterms:W3CDTF">2026-03-31T01:00:06Z</dcterms:modified>
</cp:coreProperties>
</file>