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26"/>
  </p:notesMasterIdLst>
  <p:sldIdLst>
    <p:sldId id="280" r:id="rId5"/>
    <p:sldId id="257" r:id="rId6"/>
    <p:sldId id="263" r:id="rId7"/>
    <p:sldId id="281" r:id="rId8"/>
    <p:sldId id="268" r:id="rId9"/>
    <p:sldId id="272" r:id="rId10"/>
    <p:sldId id="279" r:id="rId11"/>
    <p:sldId id="273" r:id="rId12"/>
    <p:sldId id="264" r:id="rId13"/>
    <p:sldId id="267" r:id="rId14"/>
    <p:sldId id="278" r:id="rId15"/>
    <p:sldId id="276" r:id="rId16"/>
    <p:sldId id="274" r:id="rId17"/>
    <p:sldId id="282" r:id="rId18"/>
    <p:sldId id="283" r:id="rId19"/>
    <p:sldId id="284" r:id="rId20"/>
    <p:sldId id="285" r:id="rId21"/>
    <p:sldId id="288" r:id="rId22"/>
    <p:sldId id="269" r:id="rId23"/>
    <p:sldId id="270" r:id="rId24"/>
    <p:sldId id="27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CCFF33"/>
    <a:srgbClr val="FFCC99"/>
    <a:srgbClr val="FFCC00"/>
    <a:srgbClr val="FFFFFF"/>
    <a:srgbClr val="FFCC66"/>
    <a:srgbClr val="FF3300"/>
    <a:srgbClr val="FF9999"/>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18750A-F124-2995-68AD-A1E7BC955387}" v="146" dt="2025-11-12T23:07:43.578"/>
    <p1510:client id="{4AA608AD-DA11-8306-0EA5-EFE6821DF1A5}" v="884" dt="2025-11-12T21:48:43.379"/>
    <p1510:client id="{71A2E45E-097A-4A03-A570-184DF48A907D}" v="114" dt="2025-11-13T17:51:48.687"/>
    <p1510:client id="{CA06ABEA-C1A3-9942-BB7D-F76C2CF21961}" v="398" dt="2025-11-12T21:00:38.529"/>
    <p1510:client id="{EC20E427-C5D3-D890-1925-4C2FD94EF0E4}" v="61" dt="2025-11-12T19:07:01.5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922" autoAdjust="0"/>
    <p:restoredTop sz="94660"/>
  </p:normalViewPr>
  <p:slideViewPr>
    <p:cSldViewPr snapToGrid="0">
      <p:cViewPr>
        <p:scale>
          <a:sx n="70" d="100"/>
          <a:sy n="70" d="100"/>
        </p:scale>
        <p:origin x="710" y="2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nam Munsha (2410764)" userId="S::2410764@student.uwtsd.ac.uk::69b07b47-e959-4b1b-87cf-b461280b73ab" providerId="AD" clId="Web-{2E6204EA-AED2-48CE-F0BA-0A2EBF68C431}"/>
    <pc:docChg chg="addSld delSld modSld sldOrd">
      <pc:chgData name="Shabnam Munsha (2410764)" userId="S::2410764@student.uwtsd.ac.uk::69b07b47-e959-4b1b-87cf-b461280b73ab" providerId="AD" clId="Web-{2E6204EA-AED2-48CE-F0BA-0A2EBF68C431}" dt="2025-11-08T06:48:59.813" v="152" actId="14100"/>
      <pc:docMkLst>
        <pc:docMk/>
      </pc:docMkLst>
      <pc:sldChg chg="modSp">
        <pc:chgData name="Shabnam Munsha (2410764)" userId="S::2410764@student.uwtsd.ac.uk::69b07b47-e959-4b1b-87cf-b461280b73ab" providerId="AD" clId="Web-{2E6204EA-AED2-48CE-F0BA-0A2EBF68C431}" dt="2025-11-08T06:43:30.757" v="118" actId="20577"/>
        <pc:sldMkLst>
          <pc:docMk/>
          <pc:sldMk cId="1750072642" sldId="257"/>
        </pc:sldMkLst>
        <pc:spChg chg="mod">
          <ac:chgData name="Shabnam Munsha (2410764)" userId="S::2410764@student.uwtsd.ac.uk::69b07b47-e959-4b1b-87cf-b461280b73ab" providerId="AD" clId="Web-{2E6204EA-AED2-48CE-F0BA-0A2EBF68C431}" dt="2025-11-08T06:43:30.757" v="118" actId="20577"/>
          <ac:spMkLst>
            <pc:docMk/>
            <pc:sldMk cId="1750072642" sldId="257"/>
            <ac:spMk id="3" creationId="{680A7ADD-8A29-E574-FFF1-575B0807A918}"/>
          </ac:spMkLst>
        </pc:spChg>
      </pc:sldChg>
      <pc:sldChg chg="delSp modSp new">
        <pc:chgData name="Shabnam Munsha (2410764)" userId="S::2410764@student.uwtsd.ac.uk::69b07b47-e959-4b1b-87cf-b461280b73ab" providerId="AD" clId="Web-{2E6204EA-AED2-48CE-F0BA-0A2EBF68C431}" dt="2025-11-08T06:47:57.374" v="145" actId="14100"/>
        <pc:sldMkLst>
          <pc:docMk/>
          <pc:sldMk cId="2653961917" sldId="263"/>
        </pc:sldMkLst>
        <pc:spChg chg="mod">
          <ac:chgData name="Shabnam Munsha (2410764)" userId="S::2410764@student.uwtsd.ac.uk::69b07b47-e959-4b1b-87cf-b461280b73ab" providerId="AD" clId="Web-{2E6204EA-AED2-48CE-F0BA-0A2EBF68C431}" dt="2025-11-08T06:47:57.374" v="145" actId="14100"/>
          <ac:spMkLst>
            <pc:docMk/>
            <pc:sldMk cId="2653961917" sldId="263"/>
            <ac:spMk id="3" creationId="{D362352A-930E-2856-4038-CA6DD0F84D48}"/>
          </ac:spMkLst>
        </pc:spChg>
      </pc:sldChg>
      <pc:sldChg chg="modSp new">
        <pc:chgData name="Shabnam Munsha (2410764)" userId="S::2410764@student.uwtsd.ac.uk::69b07b47-e959-4b1b-87cf-b461280b73ab" providerId="AD" clId="Web-{2E6204EA-AED2-48CE-F0BA-0A2EBF68C431}" dt="2025-11-08T06:48:18.437" v="148" actId="14100"/>
        <pc:sldMkLst>
          <pc:docMk/>
          <pc:sldMk cId="588756216" sldId="264"/>
        </pc:sldMkLst>
        <pc:spChg chg="mod">
          <ac:chgData name="Shabnam Munsha (2410764)" userId="S::2410764@student.uwtsd.ac.uk::69b07b47-e959-4b1b-87cf-b461280b73ab" providerId="AD" clId="Web-{2E6204EA-AED2-48CE-F0BA-0A2EBF68C431}" dt="2025-11-08T06:48:12.452" v="147" actId="14100"/>
          <ac:spMkLst>
            <pc:docMk/>
            <pc:sldMk cId="588756216" sldId="264"/>
            <ac:spMk id="2" creationId="{1A4EF09C-9E9D-DBEB-4AD6-60AB601DA4FA}"/>
          </ac:spMkLst>
        </pc:spChg>
        <pc:spChg chg="mod">
          <ac:chgData name="Shabnam Munsha (2410764)" userId="S::2410764@student.uwtsd.ac.uk::69b07b47-e959-4b1b-87cf-b461280b73ab" providerId="AD" clId="Web-{2E6204EA-AED2-48CE-F0BA-0A2EBF68C431}" dt="2025-11-08T06:48:18.437" v="148" actId="14100"/>
          <ac:spMkLst>
            <pc:docMk/>
            <pc:sldMk cId="588756216" sldId="264"/>
            <ac:spMk id="3" creationId="{A832F807-A5FA-4BE1-D572-7C40A482AB91}"/>
          </ac:spMkLst>
        </pc:spChg>
      </pc:sldChg>
      <pc:sldChg chg="new">
        <pc:chgData name="Shabnam Munsha (2410764)" userId="S::2410764@student.uwtsd.ac.uk::69b07b47-e959-4b1b-87cf-b461280b73ab" providerId="AD" clId="Web-{2E6204EA-AED2-48CE-F0BA-0A2EBF68C431}" dt="2025-11-08T06:47:39.826" v="139"/>
        <pc:sldMkLst>
          <pc:docMk/>
          <pc:sldMk cId="473533477" sldId="267"/>
        </pc:sldMkLst>
      </pc:sldChg>
      <pc:sldChg chg="new">
        <pc:chgData name="Shabnam Munsha (2410764)" userId="S::2410764@student.uwtsd.ac.uk::69b07b47-e959-4b1b-87cf-b461280b73ab" providerId="AD" clId="Web-{2E6204EA-AED2-48CE-F0BA-0A2EBF68C431}" dt="2025-11-08T06:47:40.326" v="140"/>
        <pc:sldMkLst>
          <pc:docMk/>
          <pc:sldMk cId="467675936" sldId="268"/>
        </pc:sldMkLst>
      </pc:sldChg>
      <pc:sldChg chg="new">
        <pc:chgData name="Shabnam Munsha (2410764)" userId="S::2410764@student.uwtsd.ac.uk::69b07b47-e959-4b1b-87cf-b461280b73ab" providerId="AD" clId="Web-{2E6204EA-AED2-48CE-F0BA-0A2EBF68C431}" dt="2025-11-08T06:47:40.873" v="141"/>
        <pc:sldMkLst>
          <pc:docMk/>
          <pc:sldMk cId="2463713475" sldId="269"/>
        </pc:sldMkLst>
      </pc:sldChg>
      <pc:sldChg chg="new">
        <pc:chgData name="Shabnam Munsha (2410764)" userId="S::2410764@student.uwtsd.ac.uk::69b07b47-e959-4b1b-87cf-b461280b73ab" providerId="AD" clId="Web-{2E6204EA-AED2-48CE-F0BA-0A2EBF68C431}" dt="2025-11-08T06:47:41.654" v="142"/>
        <pc:sldMkLst>
          <pc:docMk/>
          <pc:sldMk cId="4213959015" sldId="270"/>
        </pc:sldMkLst>
      </pc:sldChg>
      <pc:sldChg chg="new">
        <pc:chgData name="Shabnam Munsha (2410764)" userId="S::2410764@student.uwtsd.ac.uk::69b07b47-e959-4b1b-87cf-b461280b73ab" providerId="AD" clId="Web-{2E6204EA-AED2-48CE-F0BA-0A2EBF68C431}" dt="2025-11-08T06:47:42.295" v="143"/>
        <pc:sldMkLst>
          <pc:docMk/>
          <pc:sldMk cId="1152040228" sldId="271"/>
        </pc:sldMkLst>
      </pc:sldChg>
      <pc:sldChg chg="modSp new">
        <pc:chgData name="Shabnam Munsha (2410764)" userId="S::2410764@student.uwtsd.ac.uk::69b07b47-e959-4b1b-87cf-b461280b73ab" providerId="AD" clId="Web-{2E6204EA-AED2-48CE-F0BA-0A2EBF68C431}" dt="2025-11-08T06:48:59.813" v="152" actId="14100"/>
        <pc:sldMkLst>
          <pc:docMk/>
          <pc:sldMk cId="3633708346" sldId="272"/>
        </pc:sldMkLst>
        <pc:spChg chg="mod">
          <ac:chgData name="Shabnam Munsha (2410764)" userId="S::2410764@student.uwtsd.ac.uk::69b07b47-e959-4b1b-87cf-b461280b73ab" providerId="AD" clId="Web-{2E6204EA-AED2-48CE-F0BA-0A2EBF68C431}" dt="2025-11-08T06:48:59.813" v="152" actId="14100"/>
          <ac:spMkLst>
            <pc:docMk/>
            <pc:sldMk cId="3633708346" sldId="272"/>
            <ac:spMk id="2" creationId="{CFFA4F47-61CC-8BB6-24FD-81F58850E169}"/>
          </ac:spMkLst>
        </pc:spChg>
      </pc:sldChg>
    </pc:docChg>
  </pc:docChgLst>
  <pc:docChgLst>
    <pc:chgData name="Shabnam Munsha (2410764)" userId="S::2410764@student.uwtsd.ac.uk::69b07b47-e959-4b1b-87cf-b461280b73ab" providerId="AD" clId="Web-{11EC9B48-143A-F028-65CD-ECB07EE6C52C}"/>
    <pc:docChg chg="modSld">
      <pc:chgData name="Shabnam Munsha (2410764)" userId="S::2410764@student.uwtsd.ac.uk::69b07b47-e959-4b1b-87cf-b461280b73ab" providerId="AD" clId="Web-{11EC9B48-143A-F028-65CD-ECB07EE6C52C}" dt="2025-11-11T22:31:24.896" v="3"/>
      <pc:docMkLst>
        <pc:docMk/>
      </pc:docMkLst>
      <pc:sldChg chg="addSp delSp modSp">
        <pc:chgData name="Shabnam Munsha (2410764)" userId="S::2410764@student.uwtsd.ac.uk::69b07b47-e959-4b1b-87cf-b461280b73ab" providerId="AD" clId="Web-{11EC9B48-143A-F028-65CD-ECB07EE6C52C}" dt="2025-11-11T22:31:24.896" v="3"/>
        <pc:sldMkLst>
          <pc:docMk/>
          <pc:sldMk cId="2851364583" sldId="276"/>
        </pc:sldMkLst>
        <pc:spChg chg="mod">
          <ac:chgData name="Shabnam Munsha (2410764)" userId="S::2410764@student.uwtsd.ac.uk::69b07b47-e959-4b1b-87cf-b461280b73ab" providerId="AD" clId="Web-{11EC9B48-143A-F028-65CD-ECB07EE6C52C}" dt="2025-11-11T22:29:29.001" v="1" actId="20577"/>
          <ac:spMkLst>
            <pc:docMk/>
            <pc:sldMk cId="2851364583" sldId="276"/>
            <ac:spMk id="2" creationId="{8C075D7A-C941-73DC-E2EB-7203BE9C2534}"/>
          </ac:spMkLst>
        </pc:spChg>
      </pc:sldChg>
    </pc:docChg>
  </pc:docChgLst>
  <pc:docChgLst>
    <pc:chgData name="Shabnam Munsha (2410764)" userId="S::2410764@student.uwtsd.ac.uk::69b07b47-e959-4b1b-87cf-b461280b73ab" providerId="AD" clId="Web-{EC20E427-C5D3-D890-1925-4C2FD94EF0E4}"/>
    <pc:docChg chg="modSld">
      <pc:chgData name="Shabnam Munsha (2410764)" userId="S::2410764@student.uwtsd.ac.uk::69b07b47-e959-4b1b-87cf-b461280b73ab" providerId="AD" clId="Web-{EC20E427-C5D3-D890-1925-4C2FD94EF0E4}" dt="2025-11-12T19:07:01.598" v="67" actId="20577"/>
      <pc:docMkLst>
        <pc:docMk/>
      </pc:docMkLst>
      <pc:sldChg chg="modSp">
        <pc:chgData name="Shabnam Munsha (2410764)" userId="S::2410764@student.uwtsd.ac.uk::69b07b47-e959-4b1b-87cf-b461280b73ab" providerId="AD" clId="Web-{EC20E427-C5D3-D890-1925-4C2FD94EF0E4}" dt="2025-11-12T18:58:24.993" v="10" actId="20577"/>
        <pc:sldMkLst>
          <pc:docMk/>
          <pc:sldMk cId="1750072642" sldId="257"/>
        </pc:sldMkLst>
        <pc:spChg chg="mod">
          <ac:chgData name="Shabnam Munsha (2410764)" userId="S::2410764@student.uwtsd.ac.uk::69b07b47-e959-4b1b-87cf-b461280b73ab" providerId="AD" clId="Web-{EC20E427-C5D3-D890-1925-4C2FD94EF0E4}" dt="2025-11-12T18:58:24.993" v="10" actId="20577"/>
          <ac:spMkLst>
            <pc:docMk/>
            <pc:sldMk cId="1750072642" sldId="257"/>
            <ac:spMk id="3" creationId="{680A7ADD-8A29-E574-FFF1-575B0807A918}"/>
          </ac:spMkLst>
        </pc:spChg>
      </pc:sldChg>
      <pc:sldChg chg="modSp">
        <pc:chgData name="Shabnam Munsha (2410764)" userId="S::2410764@student.uwtsd.ac.uk::69b07b47-e959-4b1b-87cf-b461280b73ab" providerId="AD" clId="Web-{EC20E427-C5D3-D890-1925-4C2FD94EF0E4}" dt="2025-11-12T18:58:57.665" v="11" actId="20577"/>
        <pc:sldMkLst>
          <pc:docMk/>
          <pc:sldMk cId="2653961917" sldId="263"/>
        </pc:sldMkLst>
        <pc:spChg chg="mod">
          <ac:chgData name="Shabnam Munsha (2410764)" userId="S::2410764@student.uwtsd.ac.uk::69b07b47-e959-4b1b-87cf-b461280b73ab" providerId="AD" clId="Web-{EC20E427-C5D3-D890-1925-4C2FD94EF0E4}" dt="2025-11-12T18:58:57.665" v="11" actId="20577"/>
          <ac:spMkLst>
            <pc:docMk/>
            <pc:sldMk cId="2653961917" sldId="263"/>
            <ac:spMk id="3" creationId="{D362352A-930E-2856-4038-CA6DD0F84D48}"/>
          </ac:spMkLst>
        </pc:spChg>
      </pc:sldChg>
      <pc:sldChg chg="modSp">
        <pc:chgData name="Shabnam Munsha (2410764)" userId="S::2410764@student.uwtsd.ac.uk::69b07b47-e959-4b1b-87cf-b461280b73ab" providerId="AD" clId="Web-{EC20E427-C5D3-D890-1925-4C2FD94EF0E4}" dt="2025-11-12T19:04:50.936" v="52" actId="14100"/>
        <pc:sldMkLst>
          <pc:docMk/>
          <pc:sldMk cId="588756216" sldId="264"/>
        </pc:sldMkLst>
        <pc:spChg chg="mod">
          <ac:chgData name="Shabnam Munsha (2410764)" userId="S::2410764@student.uwtsd.ac.uk::69b07b47-e959-4b1b-87cf-b461280b73ab" providerId="AD" clId="Web-{EC20E427-C5D3-D890-1925-4C2FD94EF0E4}" dt="2025-11-12T19:04:50.936" v="52" actId="14100"/>
          <ac:spMkLst>
            <pc:docMk/>
            <pc:sldMk cId="588756216" sldId="264"/>
            <ac:spMk id="3" creationId="{A832F807-A5FA-4BE1-D572-7C40A482AB91}"/>
          </ac:spMkLst>
        </pc:spChg>
      </pc:sldChg>
      <pc:sldChg chg="modSp">
        <pc:chgData name="Shabnam Munsha (2410764)" userId="S::2410764@student.uwtsd.ac.uk::69b07b47-e959-4b1b-87cf-b461280b73ab" providerId="AD" clId="Web-{EC20E427-C5D3-D890-1925-4C2FD94EF0E4}" dt="2025-11-12T19:00:40.979" v="24" actId="14100"/>
        <pc:sldMkLst>
          <pc:docMk/>
          <pc:sldMk cId="3633708346" sldId="272"/>
        </pc:sldMkLst>
        <pc:spChg chg="mod">
          <ac:chgData name="Shabnam Munsha (2410764)" userId="S::2410764@student.uwtsd.ac.uk::69b07b47-e959-4b1b-87cf-b461280b73ab" providerId="AD" clId="Web-{EC20E427-C5D3-D890-1925-4C2FD94EF0E4}" dt="2025-11-12T19:00:40.979" v="24" actId="14100"/>
          <ac:spMkLst>
            <pc:docMk/>
            <pc:sldMk cId="3633708346" sldId="272"/>
            <ac:spMk id="3" creationId="{1C8E4648-E4EE-A969-D535-10DF228AC349}"/>
          </ac:spMkLst>
        </pc:spChg>
      </pc:sldChg>
      <pc:sldChg chg="modSp">
        <pc:chgData name="Shabnam Munsha (2410764)" userId="S::2410764@student.uwtsd.ac.uk::69b07b47-e959-4b1b-87cf-b461280b73ab" providerId="AD" clId="Web-{EC20E427-C5D3-D890-1925-4C2FD94EF0E4}" dt="2025-11-12T19:04:25.451" v="48" actId="1076"/>
        <pc:sldMkLst>
          <pc:docMk/>
          <pc:sldMk cId="2725918249" sldId="273"/>
        </pc:sldMkLst>
        <pc:spChg chg="mod">
          <ac:chgData name="Shabnam Munsha (2410764)" userId="S::2410764@student.uwtsd.ac.uk::69b07b47-e959-4b1b-87cf-b461280b73ab" providerId="AD" clId="Web-{EC20E427-C5D3-D890-1925-4C2FD94EF0E4}" dt="2025-11-12T19:04:25.451" v="48" actId="1076"/>
          <ac:spMkLst>
            <pc:docMk/>
            <pc:sldMk cId="2725918249" sldId="273"/>
            <ac:spMk id="3" creationId="{4EE62AC9-00B9-90FF-B2AC-B8DA2CD91356}"/>
          </ac:spMkLst>
        </pc:spChg>
      </pc:sldChg>
      <pc:sldChg chg="modSp">
        <pc:chgData name="Shabnam Munsha (2410764)" userId="S::2410764@student.uwtsd.ac.uk::69b07b47-e959-4b1b-87cf-b461280b73ab" providerId="AD" clId="Web-{EC20E427-C5D3-D890-1925-4C2FD94EF0E4}" dt="2025-11-12T19:06:08.641" v="61" actId="20577"/>
        <pc:sldMkLst>
          <pc:docMk/>
          <pc:sldMk cId="2299218077" sldId="274"/>
        </pc:sldMkLst>
        <pc:spChg chg="mod">
          <ac:chgData name="Shabnam Munsha (2410764)" userId="S::2410764@student.uwtsd.ac.uk::69b07b47-e959-4b1b-87cf-b461280b73ab" providerId="AD" clId="Web-{EC20E427-C5D3-D890-1925-4C2FD94EF0E4}" dt="2025-11-12T19:06:08.641" v="61" actId="20577"/>
          <ac:spMkLst>
            <pc:docMk/>
            <pc:sldMk cId="2299218077" sldId="274"/>
            <ac:spMk id="3" creationId="{799918F8-85CA-6246-2B41-7BAD0C66A158}"/>
          </ac:spMkLst>
        </pc:spChg>
      </pc:sldChg>
      <pc:sldChg chg="modSp">
        <pc:chgData name="Shabnam Munsha (2410764)" userId="S::2410764@student.uwtsd.ac.uk::69b07b47-e959-4b1b-87cf-b461280b73ab" providerId="AD" clId="Web-{EC20E427-C5D3-D890-1925-4C2FD94EF0E4}" dt="2025-11-12T19:05:52.593" v="59" actId="14100"/>
        <pc:sldMkLst>
          <pc:docMk/>
          <pc:sldMk cId="2851364583" sldId="276"/>
        </pc:sldMkLst>
        <pc:spChg chg="mod">
          <ac:chgData name="Shabnam Munsha (2410764)" userId="S::2410764@student.uwtsd.ac.uk::69b07b47-e959-4b1b-87cf-b461280b73ab" providerId="AD" clId="Web-{EC20E427-C5D3-D890-1925-4C2FD94EF0E4}" dt="2025-11-12T19:05:52.593" v="59" actId="14100"/>
          <ac:spMkLst>
            <pc:docMk/>
            <pc:sldMk cId="2851364583" sldId="276"/>
            <ac:spMk id="3" creationId="{3B6ACE1E-6948-DB1F-CC2D-A5ADC8023949}"/>
          </ac:spMkLst>
        </pc:spChg>
      </pc:sldChg>
      <pc:sldChg chg="modSp">
        <pc:chgData name="Shabnam Munsha (2410764)" userId="S::2410764@student.uwtsd.ac.uk::69b07b47-e959-4b1b-87cf-b461280b73ab" providerId="AD" clId="Web-{EC20E427-C5D3-D890-1925-4C2FD94EF0E4}" dt="2025-11-12T19:05:22.905" v="55" actId="20577"/>
        <pc:sldMkLst>
          <pc:docMk/>
          <pc:sldMk cId="3572026422" sldId="278"/>
        </pc:sldMkLst>
        <pc:spChg chg="mod">
          <ac:chgData name="Shabnam Munsha (2410764)" userId="S::2410764@student.uwtsd.ac.uk::69b07b47-e959-4b1b-87cf-b461280b73ab" providerId="AD" clId="Web-{EC20E427-C5D3-D890-1925-4C2FD94EF0E4}" dt="2025-11-12T19:05:22.905" v="55" actId="20577"/>
          <ac:spMkLst>
            <pc:docMk/>
            <pc:sldMk cId="3572026422" sldId="278"/>
            <ac:spMk id="3" creationId="{8E193001-7324-09CF-CDEC-F4214FCFD912}"/>
          </ac:spMkLst>
        </pc:spChg>
      </pc:sldChg>
      <pc:sldChg chg="modSp">
        <pc:chgData name="Shabnam Munsha (2410764)" userId="S::2410764@student.uwtsd.ac.uk::69b07b47-e959-4b1b-87cf-b461280b73ab" providerId="AD" clId="Web-{EC20E427-C5D3-D890-1925-4C2FD94EF0E4}" dt="2025-11-12T19:03:56.404" v="43" actId="20577"/>
        <pc:sldMkLst>
          <pc:docMk/>
          <pc:sldMk cId="398162605" sldId="279"/>
        </pc:sldMkLst>
        <pc:spChg chg="mod">
          <ac:chgData name="Shabnam Munsha (2410764)" userId="S::2410764@student.uwtsd.ac.uk::69b07b47-e959-4b1b-87cf-b461280b73ab" providerId="AD" clId="Web-{EC20E427-C5D3-D890-1925-4C2FD94EF0E4}" dt="2025-11-12T19:03:56.404" v="43" actId="20577"/>
          <ac:spMkLst>
            <pc:docMk/>
            <pc:sldMk cId="398162605" sldId="279"/>
            <ac:spMk id="3" creationId="{77D4A5AB-813F-D0B3-1D0B-66804441A1C8}"/>
          </ac:spMkLst>
        </pc:spChg>
      </pc:sldChg>
      <pc:sldChg chg="modSp">
        <pc:chgData name="Shabnam Munsha (2410764)" userId="S::2410764@student.uwtsd.ac.uk::69b07b47-e959-4b1b-87cf-b461280b73ab" providerId="AD" clId="Web-{EC20E427-C5D3-D890-1925-4C2FD94EF0E4}" dt="2025-11-12T19:00:11.026" v="20" actId="20577"/>
        <pc:sldMkLst>
          <pc:docMk/>
          <pc:sldMk cId="234584665" sldId="281"/>
        </pc:sldMkLst>
        <pc:spChg chg="mod">
          <ac:chgData name="Shabnam Munsha (2410764)" userId="S::2410764@student.uwtsd.ac.uk::69b07b47-e959-4b1b-87cf-b461280b73ab" providerId="AD" clId="Web-{EC20E427-C5D3-D890-1925-4C2FD94EF0E4}" dt="2025-11-12T19:00:11.026" v="20" actId="20577"/>
          <ac:spMkLst>
            <pc:docMk/>
            <pc:sldMk cId="234584665" sldId="281"/>
            <ac:spMk id="3" creationId="{905B04E8-6141-EEC4-E480-9A894806D96B}"/>
          </ac:spMkLst>
        </pc:spChg>
      </pc:sldChg>
      <pc:sldChg chg="modSp">
        <pc:chgData name="Shabnam Munsha (2410764)" userId="S::2410764@student.uwtsd.ac.uk::69b07b47-e959-4b1b-87cf-b461280b73ab" providerId="AD" clId="Web-{EC20E427-C5D3-D890-1925-4C2FD94EF0E4}" dt="2025-11-12T19:06:37.143" v="65" actId="20577"/>
        <pc:sldMkLst>
          <pc:docMk/>
          <pc:sldMk cId="1907113530" sldId="283"/>
        </pc:sldMkLst>
        <pc:spChg chg="mod">
          <ac:chgData name="Shabnam Munsha (2410764)" userId="S::2410764@student.uwtsd.ac.uk::69b07b47-e959-4b1b-87cf-b461280b73ab" providerId="AD" clId="Web-{EC20E427-C5D3-D890-1925-4C2FD94EF0E4}" dt="2025-11-12T19:06:37.143" v="65" actId="20577"/>
          <ac:spMkLst>
            <pc:docMk/>
            <pc:sldMk cId="1907113530" sldId="283"/>
            <ac:spMk id="3" creationId="{EA828E12-6ACF-76E9-F0AA-329341BE7F89}"/>
          </ac:spMkLst>
        </pc:spChg>
      </pc:sldChg>
      <pc:sldChg chg="modSp">
        <pc:chgData name="Shabnam Munsha (2410764)" userId="S::2410764@student.uwtsd.ac.uk::69b07b47-e959-4b1b-87cf-b461280b73ab" providerId="AD" clId="Web-{EC20E427-C5D3-D890-1925-4C2FD94EF0E4}" dt="2025-11-12T19:07:01.598" v="67" actId="20577"/>
        <pc:sldMkLst>
          <pc:docMk/>
          <pc:sldMk cId="1369605755" sldId="284"/>
        </pc:sldMkLst>
        <pc:spChg chg="mod">
          <ac:chgData name="Shabnam Munsha (2410764)" userId="S::2410764@student.uwtsd.ac.uk::69b07b47-e959-4b1b-87cf-b461280b73ab" providerId="AD" clId="Web-{EC20E427-C5D3-D890-1925-4C2FD94EF0E4}" dt="2025-11-12T19:07:01.598" v="67" actId="20577"/>
          <ac:spMkLst>
            <pc:docMk/>
            <pc:sldMk cId="1369605755" sldId="284"/>
            <ac:spMk id="3" creationId="{A528AF26-2824-674C-DCA4-79F4EF53C050}"/>
          </ac:spMkLst>
        </pc:spChg>
      </pc:sldChg>
    </pc:docChg>
  </pc:docChgLst>
  <pc:docChgLst>
    <pc:chgData name="Shabnam Munsha (2410764)" userId="69b07b47-e959-4b1b-87cf-b461280b73ab" providerId="ADAL" clId="{71A2E45E-097A-4A03-A570-184DF48A907D}"/>
    <pc:docChg chg="undo custSel addSld delSld modSld sldOrd">
      <pc:chgData name="Shabnam Munsha (2410764)" userId="69b07b47-e959-4b1b-87cf-b461280b73ab" providerId="ADAL" clId="{71A2E45E-097A-4A03-A570-184DF48A907D}" dt="2025-11-13T17:52:48.509" v="9136" actId="20577"/>
      <pc:docMkLst>
        <pc:docMk/>
      </pc:docMkLst>
      <pc:sldChg chg="addSp delSp modSp new mod ord setBg delAnim modAnim">
        <pc:chgData name="Shabnam Munsha (2410764)" userId="69b07b47-e959-4b1b-87cf-b461280b73ab" providerId="ADAL" clId="{71A2E45E-097A-4A03-A570-184DF48A907D}" dt="2025-11-13T14:55:35.949" v="8469" actId="1076"/>
        <pc:sldMkLst>
          <pc:docMk/>
          <pc:sldMk cId="1750072642" sldId="257"/>
        </pc:sldMkLst>
        <pc:spChg chg="mod ord">
          <ac:chgData name="Shabnam Munsha (2410764)" userId="69b07b47-e959-4b1b-87cf-b461280b73ab" providerId="ADAL" clId="{71A2E45E-097A-4A03-A570-184DF48A907D}" dt="2025-11-13T14:55:25.873" v="8468" actId="14100"/>
          <ac:spMkLst>
            <pc:docMk/>
            <pc:sldMk cId="1750072642" sldId="257"/>
            <ac:spMk id="3" creationId="{680A7ADD-8A29-E574-FFF1-575B0807A918}"/>
          </ac:spMkLst>
        </pc:spChg>
        <pc:picChg chg="add mod">
          <ac:chgData name="Shabnam Munsha (2410764)" userId="69b07b47-e959-4b1b-87cf-b461280b73ab" providerId="ADAL" clId="{71A2E45E-097A-4A03-A570-184DF48A907D}" dt="2025-11-08T23:03:39.450" v="6859" actId="26606"/>
          <ac:picMkLst>
            <pc:docMk/>
            <pc:sldMk cId="1750072642" sldId="257"/>
            <ac:picMk id="2" creationId="{13C8315E-98ED-D3FE-E6EF-E8B8398ABEA2}"/>
          </ac:picMkLst>
        </pc:picChg>
        <pc:picChg chg="del mod">
          <ac:chgData name="Shabnam Munsha (2410764)" userId="69b07b47-e959-4b1b-87cf-b461280b73ab" providerId="ADAL" clId="{71A2E45E-097A-4A03-A570-184DF48A907D}" dt="2025-11-13T14:42:10.727" v="8456" actId="478"/>
          <ac:picMkLst>
            <pc:docMk/>
            <pc:sldMk cId="1750072642" sldId="257"/>
            <ac:picMk id="4" creationId="{BA3EFF7A-F073-84D1-2FBC-E8296A440EE0}"/>
          </ac:picMkLst>
        </pc:picChg>
        <pc:picChg chg="del">
          <ac:chgData name="Shabnam Munsha (2410764)" userId="69b07b47-e959-4b1b-87cf-b461280b73ab" providerId="ADAL" clId="{71A2E45E-097A-4A03-A570-184DF48A907D}" dt="2025-11-13T14:42:58.111" v="8457" actId="478"/>
          <ac:picMkLst>
            <pc:docMk/>
            <pc:sldMk cId="1750072642" sldId="257"/>
            <ac:picMk id="5" creationId="{6CFDA1A2-4C36-07D1-C01C-D2E7A4B693DF}"/>
          </ac:picMkLst>
        </pc:picChg>
        <pc:picChg chg="del">
          <ac:chgData name="Shabnam Munsha (2410764)" userId="69b07b47-e959-4b1b-87cf-b461280b73ab" providerId="ADAL" clId="{71A2E45E-097A-4A03-A570-184DF48A907D}" dt="2025-11-13T14:43:16.742" v="8458" actId="478"/>
          <ac:picMkLst>
            <pc:docMk/>
            <pc:sldMk cId="1750072642" sldId="257"/>
            <ac:picMk id="6" creationId="{D9478BCD-E73A-4439-FD2E-F7A90AD464BB}"/>
          </ac:picMkLst>
        </pc:picChg>
        <pc:picChg chg="mod">
          <ac:chgData name="Shabnam Munsha (2410764)" userId="69b07b47-e959-4b1b-87cf-b461280b73ab" providerId="ADAL" clId="{71A2E45E-097A-4A03-A570-184DF48A907D}" dt="2025-11-13T14:55:35.949" v="8469" actId="1076"/>
          <ac:picMkLst>
            <pc:docMk/>
            <pc:sldMk cId="1750072642" sldId="257"/>
            <ac:picMk id="7" creationId="{3FE69BDA-1BBC-3DF9-3689-D64598FCA016}"/>
          </ac:picMkLst>
        </pc:picChg>
      </pc:sldChg>
      <pc:sldChg chg="delSp modSp new del mod ord modAnim">
        <pc:chgData name="Shabnam Munsha (2410764)" userId="69b07b47-e959-4b1b-87cf-b461280b73ab" providerId="ADAL" clId="{71A2E45E-097A-4A03-A570-184DF48A907D}" dt="2025-11-12T00:01:22.742" v="8440" actId="47"/>
        <pc:sldMkLst>
          <pc:docMk/>
          <pc:sldMk cId="3524067974" sldId="259"/>
        </pc:sldMkLst>
      </pc:sldChg>
      <pc:sldChg chg="addSp delSp modSp mod ord setBg modAnim">
        <pc:chgData name="Shabnam Munsha (2410764)" userId="69b07b47-e959-4b1b-87cf-b461280b73ab" providerId="ADAL" clId="{71A2E45E-097A-4A03-A570-184DF48A907D}" dt="2025-11-13T14:58:38.379" v="8472" actId="1076"/>
        <pc:sldMkLst>
          <pc:docMk/>
          <pc:sldMk cId="2653961917" sldId="263"/>
        </pc:sldMkLst>
        <pc:spChg chg="mod ord">
          <ac:chgData name="Shabnam Munsha (2410764)" userId="69b07b47-e959-4b1b-87cf-b461280b73ab" providerId="ADAL" clId="{71A2E45E-097A-4A03-A570-184DF48A907D}" dt="2025-11-08T23:12:52.674" v="7264" actId="20577"/>
          <ac:spMkLst>
            <pc:docMk/>
            <pc:sldMk cId="2653961917" sldId="263"/>
            <ac:spMk id="3" creationId="{D362352A-930E-2856-4038-CA6DD0F84D48}"/>
          </ac:spMkLst>
        </pc:spChg>
        <pc:grpChg chg="add">
          <ac:chgData name="Shabnam Munsha (2410764)" userId="69b07b47-e959-4b1b-87cf-b461280b73ab" providerId="ADAL" clId="{71A2E45E-097A-4A03-A570-184DF48A907D}" dt="2025-11-08T22:40:24.447" v="6719" actId="26606"/>
          <ac:grpSpMkLst>
            <pc:docMk/>
            <pc:sldMk cId="2653961917" sldId="263"/>
            <ac:grpSpMk id="19" creationId="{E33D8A0C-28ED-C6DD-9FF8-421807F54E12}"/>
          </ac:grpSpMkLst>
        </pc:grpChg>
        <pc:picChg chg="mod">
          <ac:chgData name="Shabnam Munsha (2410764)" userId="69b07b47-e959-4b1b-87cf-b461280b73ab" providerId="ADAL" clId="{71A2E45E-097A-4A03-A570-184DF48A907D}" dt="2025-11-13T14:58:38.379" v="8472" actId="1076"/>
          <ac:picMkLst>
            <pc:docMk/>
            <pc:sldMk cId="2653961917" sldId="263"/>
            <ac:picMk id="2" creationId="{F01B079E-1464-0CF8-98FE-6B18A7E6380F}"/>
          </ac:picMkLst>
        </pc:picChg>
        <pc:picChg chg="add mod ord">
          <ac:chgData name="Shabnam Munsha (2410764)" userId="69b07b47-e959-4b1b-87cf-b461280b73ab" providerId="ADAL" clId="{71A2E45E-097A-4A03-A570-184DF48A907D}" dt="2025-11-08T22:40:24.447" v="6719" actId="26606"/>
          <ac:picMkLst>
            <pc:docMk/>
            <pc:sldMk cId="2653961917" sldId="263"/>
            <ac:picMk id="5" creationId="{9C0DEAD7-579A-0C9B-B9F0-2BB508002F0B}"/>
          </ac:picMkLst>
        </pc:picChg>
        <pc:picChg chg="add mod ord">
          <ac:chgData name="Shabnam Munsha (2410764)" userId="69b07b47-e959-4b1b-87cf-b461280b73ab" providerId="ADAL" clId="{71A2E45E-097A-4A03-A570-184DF48A907D}" dt="2025-11-08T22:40:24.447" v="6719" actId="26606"/>
          <ac:picMkLst>
            <pc:docMk/>
            <pc:sldMk cId="2653961917" sldId="263"/>
            <ac:picMk id="6" creationId="{963CCE73-ACFA-F5EE-CB14-FBE803C821BF}"/>
          </ac:picMkLst>
        </pc:picChg>
        <pc:picChg chg="add mod">
          <ac:chgData name="Shabnam Munsha (2410764)" userId="69b07b47-e959-4b1b-87cf-b461280b73ab" providerId="ADAL" clId="{71A2E45E-097A-4A03-A570-184DF48A907D}" dt="2025-11-08T22:40:24.447" v="6719" actId="26606"/>
          <ac:picMkLst>
            <pc:docMk/>
            <pc:sldMk cId="2653961917" sldId="263"/>
            <ac:picMk id="7" creationId="{B61E7CFB-A4C7-DA8C-C7F7-6553E1270A73}"/>
          </ac:picMkLst>
        </pc:picChg>
      </pc:sldChg>
      <pc:sldChg chg="addSp delSp modSp mod ord setBg modAnim">
        <pc:chgData name="Shabnam Munsha (2410764)" userId="69b07b47-e959-4b1b-87cf-b461280b73ab" providerId="ADAL" clId="{71A2E45E-097A-4A03-A570-184DF48A907D}" dt="2025-11-13T16:33:21.569" v="8492" actId="1076"/>
        <pc:sldMkLst>
          <pc:docMk/>
          <pc:sldMk cId="588756216" sldId="264"/>
        </pc:sldMkLst>
        <pc:spChg chg="mod">
          <ac:chgData name="Shabnam Munsha (2410764)" userId="69b07b47-e959-4b1b-87cf-b461280b73ab" providerId="ADAL" clId="{71A2E45E-097A-4A03-A570-184DF48A907D}" dt="2025-11-08T22:46:30.070" v="6753" actId="26606"/>
          <ac:spMkLst>
            <pc:docMk/>
            <pc:sldMk cId="588756216" sldId="264"/>
            <ac:spMk id="2" creationId="{1A4EF09C-9E9D-DBEB-4AD6-60AB601DA4FA}"/>
          </ac:spMkLst>
        </pc:spChg>
        <pc:spChg chg="mod ord">
          <ac:chgData name="Shabnam Munsha (2410764)" userId="69b07b47-e959-4b1b-87cf-b461280b73ab" providerId="ADAL" clId="{71A2E45E-097A-4A03-A570-184DF48A907D}" dt="2025-11-08T22:46:30.070" v="6753" actId="26606"/>
          <ac:spMkLst>
            <pc:docMk/>
            <pc:sldMk cId="588756216" sldId="264"/>
            <ac:spMk id="3" creationId="{A832F807-A5FA-4BE1-D572-7C40A482AB91}"/>
          </ac:spMkLst>
        </pc:spChg>
        <pc:grpChg chg="add">
          <ac:chgData name="Shabnam Munsha (2410764)" userId="69b07b47-e959-4b1b-87cf-b461280b73ab" providerId="ADAL" clId="{71A2E45E-097A-4A03-A570-184DF48A907D}" dt="2025-11-08T22:46:30.070" v="6753" actId="26606"/>
          <ac:grpSpMkLst>
            <pc:docMk/>
            <pc:sldMk cId="588756216" sldId="264"/>
            <ac:grpSpMk id="17" creationId="{5AE92083-24AA-7071-CFD2-79FF2AE8CF8C}"/>
          </ac:grpSpMkLst>
        </pc:grpChg>
        <pc:picChg chg="mod">
          <ac:chgData name="Shabnam Munsha (2410764)" userId="69b07b47-e959-4b1b-87cf-b461280b73ab" providerId="ADAL" clId="{71A2E45E-097A-4A03-A570-184DF48A907D}" dt="2025-11-13T16:33:21.569" v="8492" actId="1076"/>
          <ac:picMkLst>
            <pc:docMk/>
            <pc:sldMk cId="588756216" sldId="264"/>
            <ac:picMk id="4" creationId="{1E348489-CCB8-895B-FE9C-DA94D0FABD81}"/>
          </ac:picMkLst>
        </pc:picChg>
        <pc:picChg chg="add mod">
          <ac:chgData name="Shabnam Munsha (2410764)" userId="69b07b47-e959-4b1b-87cf-b461280b73ab" providerId="ADAL" clId="{71A2E45E-097A-4A03-A570-184DF48A907D}" dt="2025-11-08T22:46:53.706" v="6759" actId="14100"/>
          <ac:picMkLst>
            <pc:docMk/>
            <pc:sldMk cId="588756216" sldId="264"/>
            <ac:picMk id="5" creationId="{61B9CF56-6F4E-5EC6-E632-87E67D940738}"/>
          </ac:picMkLst>
        </pc:picChg>
        <pc:picChg chg="add mod ord">
          <ac:chgData name="Shabnam Munsha (2410764)" userId="69b07b47-e959-4b1b-87cf-b461280b73ab" providerId="ADAL" clId="{71A2E45E-097A-4A03-A570-184DF48A907D}" dt="2025-11-08T22:46:35.892" v="6754" actId="14100"/>
          <ac:picMkLst>
            <pc:docMk/>
            <pc:sldMk cId="588756216" sldId="264"/>
            <ac:picMk id="6" creationId="{2340FBEE-5B3A-4FFD-05AA-004CBA0CBC25}"/>
          </ac:picMkLst>
        </pc:picChg>
      </pc:sldChg>
      <pc:sldChg chg="addSp delSp modSp mod ord setBg delAnim modAnim">
        <pc:chgData name="Shabnam Munsha (2410764)" userId="69b07b47-e959-4b1b-87cf-b461280b73ab" providerId="ADAL" clId="{71A2E45E-097A-4A03-A570-184DF48A907D}" dt="2025-11-13T17:25:07.857" v="8523" actId="1076"/>
        <pc:sldMkLst>
          <pc:docMk/>
          <pc:sldMk cId="473533477" sldId="267"/>
        </pc:sldMkLst>
        <pc:spChg chg="mod">
          <ac:chgData name="Shabnam Munsha (2410764)" userId="69b07b47-e959-4b1b-87cf-b461280b73ab" providerId="ADAL" clId="{71A2E45E-097A-4A03-A570-184DF48A907D}" dt="2025-11-08T22:02:35.414" v="6242" actId="26606"/>
          <ac:spMkLst>
            <pc:docMk/>
            <pc:sldMk cId="473533477" sldId="267"/>
            <ac:spMk id="2" creationId="{F8E91D2C-175B-A7BE-FAA9-1B25EA85E42C}"/>
          </ac:spMkLst>
        </pc:spChg>
        <pc:spChg chg="add">
          <ac:chgData name="Shabnam Munsha (2410764)" userId="69b07b47-e959-4b1b-87cf-b461280b73ab" providerId="ADAL" clId="{71A2E45E-097A-4A03-A570-184DF48A907D}" dt="2025-11-08T22:02:35.414" v="6242" actId="26606"/>
          <ac:spMkLst>
            <pc:docMk/>
            <pc:sldMk cId="473533477" sldId="267"/>
            <ac:spMk id="67" creationId="{0855A890-B60B-4670-9DC2-69DC05015AB3}"/>
          </ac:spMkLst>
        </pc:spChg>
        <pc:spChg chg="add">
          <ac:chgData name="Shabnam Munsha (2410764)" userId="69b07b47-e959-4b1b-87cf-b461280b73ab" providerId="ADAL" clId="{71A2E45E-097A-4A03-A570-184DF48A907D}" dt="2025-11-08T22:02:35.414" v="6242" actId="26606"/>
          <ac:spMkLst>
            <pc:docMk/>
            <pc:sldMk cId="473533477" sldId="267"/>
            <ac:spMk id="69" creationId="{90F533E9-6690-41A8-A372-4C6C622D028D}"/>
          </ac:spMkLst>
        </pc:spChg>
        <pc:spChg chg="add">
          <ac:chgData name="Shabnam Munsha (2410764)" userId="69b07b47-e959-4b1b-87cf-b461280b73ab" providerId="ADAL" clId="{71A2E45E-097A-4A03-A570-184DF48A907D}" dt="2025-11-08T22:02:35.414" v="6242" actId="26606"/>
          <ac:spMkLst>
            <pc:docMk/>
            <pc:sldMk cId="473533477" sldId="267"/>
            <ac:spMk id="71" creationId="{99413ED5-9ED4-4772-BCE4-2BCAE6B12E35}"/>
          </ac:spMkLst>
        </pc:spChg>
        <pc:spChg chg="add">
          <ac:chgData name="Shabnam Munsha (2410764)" userId="69b07b47-e959-4b1b-87cf-b461280b73ab" providerId="ADAL" clId="{71A2E45E-097A-4A03-A570-184DF48A907D}" dt="2025-11-08T22:02:35.414" v="6242" actId="26606"/>
          <ac:spMkLst>
            <pc:docMk/>
            <pc:sldMk cId="473533477" sldId="267"/>
            <ac:spMk id="73" creationId="{04357C93-F0CB-4A1C-8F77-4E9063789819}"/>
          </ac:spMkLst>
        </pc:spChg>
        <pc:picChg chg="del mod">
          <ac:chgData name="Shabnam Munsha (2410764)" userId="69b07b47-e959-4b1b-87cf-b461280b73ab" providerId="ADAL" clId="{71A2E45E-097A-4A03-A570-184DF48A907D}" dt="2025-11-13T17:21:35.753" v="8520" actId="478"/>
          <ac:picMkLst>
            <pc:docMk/>
            <pc:sldMk cId="473533477" sldId="267"/>
            <ac:picMk id="3" creationId="{211ADF4E-9790-D2D1-3C71-06E50651CE8D}"/>
          </ac:picMkLst>
        </pc:picChg>
        <pc:picChg chg="add mod ord">
          <ac:chgData name="Shabnam Munsha (2410764)" userId="69b07b47-e959-4b1b-87cf-b461280b73ab" providerId="ADAL" clId="{71A2E45E-097A-4A03-A570-184DF48A907D}" dt="2025-11-08T22:02:35.414" v="6242" actId="26606"/>
          <ac:picMkLst>
            <pc:docMk/>
            <pc:sldMk cId="473533477" sldId="267"/>
            <ac:picMk id="4" creationId="{942461F9-3631-D0BB-4DEA-6741BD4D192F}"/>
          </ac:picMkLst>
        </pc:picChg>
        <pc:picChg chg="add mod ord">
          <ac:chgData name="Shabnam Munsha (2410764)" userId="69b07b47-e959-4b1b-87cf-b461280b73ab" providerId="ADAL" clId="{71A2E45E-097A-4A03-A570-184DF48A907D}" dt="2025-11-08T22:02:35.414" v="6242" actId="26606"/>
          <ac:picMkLst>
            <pc:docMk/>
            <pc:sldMk cId="473533477" sldId="267"/>
            <ac:picMk id="5" creationId="{009656FA-D053-351C-BD1F-24A10B6263E3}"/>
          </ac:picMkLst>
        </pc:picChg>
        <pc:picChg chg="add mod ord">
          <ac:chgData name="Shabnam Munsha (2410764)" userId="69b07b47-e959-4b1b-87cf-b461280b73ab" providerId="ADAL" clId="{71A2E45E-097A-4A03-A570-184DF48A907D}" dt="2025-11-08T22:02:35.414" v="6242" actId="26606"/>
          <ac:picMkLst>
            <pc:docMk/>
            <pc:sldMk cId="473533477" sldId="267"/>
            <ac:picMk id="6" creationId="{C5986F3B-236E-3997-C0DE-37B35266B55B}"/>
          </ac:picMkLst>
        </pc:picChg>
        <pc:picChg chg="mod">
          <ac:chgData name="Shabnam Munsha (2410764)" userId="69b07b47-e959-4b1b-87cf-b461280b73ab" providerId="ADAL" clId="{71A2E45E-097A-4A03-A570-184DF48A907D}" dt="2025-11-13T17:25:07.857" v="8523" actId="1076"/>
          <ac:picMkLst>
            <pc:docMk/>
            <pc:sldMk cId="473533477" sldId="267"/>
            <ac:picMk id="7" creationId="{841E3309-D381-64A5-33AC-B71A680E1E5E}"/>
          </ac:picMkLst>
        </pc:picChg>
        <pc:picChg chg="add mod">
          <ac:chgData name="Shabnam Munsha (2410764)" userId="69b07b47-e959-4b1b-87cf-b461280b73ab" providerId="ADAL" clId="{71A2E45E-097A-4A03-A570-184DF48A907D}" dt="2025-11-08T22:02:35.414" v="6242" actId="26606"/>
          <ac:picMkLst>
            <pc:docMk/>
            <pc:sldMk cId="473533477" sldId="267"/>
            <ac:picMk id="9" creationId="{6F84ACC2-F0B4-81D5-AED6-C03982C1741C}"/>
          </ac:picMkLst>
        </pc:picChg>
      </pc:sldChg>
      <pc:sldChg chg="addSp delSp modSp mod ord setBg modAnim">
        <pc:chgData name="Shabnam Munsha (2410764)" userId="69b07b47-e959-4b1b-87cf-b461280b73ab" providerId="ADAL" clId="{71A2E45E-097A-4A03-A570-184DF48A907D}" dt="2025-11-13T16:20:49.463" v="8478" actId="1076"/>
        <pc:sldMkLst>
          <pc:docMk/>
          <pc:sldMk cId="467675936" sldId="268"/>
        </pc:sldMkLst>
        <pc:spChg chg="mod">
          <ac:chgData name="Shabnam Munsha (2410764)" userId="69b07b47-e959-4b1b-87cf-b461280b73ab" providerId="ADAL" clId="{71A2E45E-097A-4A03-A570-184DF48A907D}" dt="2025-11-08T22:03:02.616" v="6243" actId="26606"/>
          <ac:spMkLst>
            <pc:docMk/>
            <pc:sldMk cId="467675936" sldId="268"/>
            <ac:spMk id="2" creationId="{3027F50F-729D-5AC9-60B0-20835E64E6AC}"/>
          </ac:spMkLst>
        </pc:spChg>
        <pc:spChg chg="add mod">
          <ac:chgData name="Shabnam Munsha (2410764)" userId="69b07b47-e959-4b1b-87cf-b461280b73ab" providerId="ADAL" clId="{71A2E45E-097A-4A03-A570-184DF48A907D}" dt="2025-11-08T21:57:38.415" v="6180" actId="1076"/>
          <ac:spMkLst>
            <pc:docMk/>
            <pc:sldMk cId="467675936" sldId="268"/>
            <ac:spMk id="7" creationId="{526F2CF3-F563-7C05-5C71-90A265210F78}"/>
          </ac:spMkLst>
        </pc:spChg>
        <pc:spChg chg="add">
          <ac:chgData name="Shabnam Munsha (2410764)" userId="69b07b47-e959-4b1b-87cf-b461280b73ab" providerId="ADAL" clId="{71A2E45E-097A-4A03-A570-184DF48A907D}" dt="2025-11-08T22:03:02.616" v="6243" actId="26606"/>
          <ac:spMkLst>
            <pc:docMk/>
            <pc:sldMk cId="467675936" sldId="268"/>
            <ac:spMk id="25" creationId="{0855A890-B60B-4670-9DC2-69DC05015AB3}"/>
          </ac:spMkLst>
        </pc:spChg>
        <pc:spChg chg="add">
          <ac:chgData name="Shabnam Munsha (2410764)" userId="69b07b47-e959-4b1b-87cf-b461280b73ab" providerId="ADAL" clId="{71A2E45E-097A-4A03-A570-184DF48A907D}" dt="2025-11-08T22:03:02.616" v="6243" actId="26606"/>
          <ac:spMkLst>
            <pc:docMk/>
            <pc:sldMk cId="467675936" sldId="268"/>
            <ac:spMk id="27" creationId="{90F533E9-6690-41A8-A372-4C6C622D028D}"/>
          </ac:spMkLst>
        </pc:spChg>
        <pc:spChg chg="add">
          <ac:chgData name="Shabnam Munsha (2410764)" userId="69b07b47-e959-4b1b-87cf-b461280b73ab" providerId="ADAL" clId="{71A2E45E-097A-4A03-A570-184DF48A907D}" dt="2025-11-08T22:03:02.616" v="6243" actId="26606"/>
          <ac:spMkLst>
            <pc:docMk/>
            <pc:sldMk cId="467675936" sldId="268"/>
            <ac:spMk id="29" creationId="{99413ED5-9ED4-4772-BCE4-2BCAE6B12E35}"/>
          </ac:spMkLst>
        </pc:spChg>
        <pc:spChg chg="add">
          <ac:chgData name="Shabnam Munsha (2410764)" userId="69b07b47-e959-4b1b-87cf-b461280b73ab" providerId="ADAL" clId="{71A2E45E-097A-4A03-A570-184DF48A907D}" dt="2025-11-08T22:03:02.616" v="6243" actId="26606"/>
          <ac:spMkLst>
            <pc:docMk/>
            <pc:sldMk cId="467675936" sldId="268"/>
            <ac:spMk id="31" creationId="{04357C93-F0CB-4A1C-8F77-4E9063789819}"/>
          </ac:spMkLst>
        </pc:spChg>
        <pc:picChg chg="mod">
          <ac:chgData name="Shabnam Munsha (2410764)" userId="69b07b47-e959-4b1b-87cf-b461280b73ab" providerId="ADAL" clId="{71A2E45E-097A-4A03-A570-184DF48A907D}" dt="2025-11-13T16:20:49.463" v="8478" actId="1076"/>
          <ac:picMkLst>
            <pc:docMk/>
            <pc:sldMk cId="467675936" sldId="268"/>
            <ac:picMk id="3" creationId="{10C2AF7D-1ABB-9626-9949-CEDF38B39736}"/>
          </ac:picMkLst>
        </pc:picChg>
        <pc:picChg chg="add mod">
          <ac:chgData name="Shabnam Munsha (2410764)" userId="69b07b47-e959-4b1b-87cf-b461280b73ab" providerId="ADAL" clId="{71A2E45E-097A-4A03-A570-184DF48A907D}" dt="2025-11-08T22:03:02.616" v="6243" actId="26606"/>
          <ac:picMkLst>
            <pc:docMk/>
            <pc:sldMk cId="467675936" sldId="268"/>
            <ac:picMk id="4" creationId="{EE718923-A787-9DF3-4A7A-0D132B98AAB3}"/>
          </ac:picMkLst>
        </pc:picChg>
        <pc:picChg chg="add mod">
          <ac:chgData name="Shabnam Munsha (2410764)" userId="69b07b47-e959-4b1b-87cf-b461280b73ab" providerId="ADAL" clId="{71A2E45E-097A-4A03-A570-184DF48A907D}" dt="2025-11-08T22:03:02.616" v="6243" actId="26606"/>
          <ac:picMkLst>
            <pc:docMk/>
            <pc:sldMk cId="467675936" sldId="268"/>
            <ac:picMk id="5" creationId="{984ABC77-421D-3C89-ADB2-B4FED904EC0B}"/>
          </ac:picMkLst>
        </pc:picChg>
        <pc:picChg chg="add mod ord">
          <ac:chgData name="Shabnam Munsha (2410764)" userId="69b07b47-e959-4b1b-87cf-b461280b73ab" providerId="ADAL" clId="{71A2E45E-097A-4A03-A570-184DF48A907D}" dt="2025-11-08T22:03:02.616" v="6243" actId="26606"/>
          <ac:picMkLst>
            <pc:docMk/>
            <pc:sldMk cId="467675936" sldId="268"/>
            <ac:picMk id="8" creationId="{A8A4ABA4-BE0D-0FAC-47D7-3CBD0ED8C474}"/>
          </ac:picMkLst>
        </pc:picChg>
        <pc:picChg chg="add mod ord">
          <ac:chgData name="Shabnam Munsha (2410764)" userId="69b07b47-e959-4b1b-87cf-b461280b73ab" providerId="ADAL" clId="{71A2E45E-097A-4A03-A570-184DF48A907D}" dt="2025-11-08T22:03:21.839" v="6245" actId="14100"/>
          <ac:picMkLst>
            <pc:docMk/>
            <pc:sldMk cId="467675936" sldId="268"/>
            <ac:picMk id="9" creationId="{B540598D-75C2-207B-05A3-4A59149F1F96}"/>
          </ac:picMkLst>
        </pc:picChg>
      </pc:sldChg>
      <pc:sldChg chg="delSp modSp mod">
        <pc:chgData name="Shabnam Munsha (2410764)" userId="69b07b47-e959-4b1b-87cf-b461280b73ab" providerId="ADAL" clId="{71A2E45E-097A-4A03-A570-184DF48A907D}" dt="2025-11-13T17:46:05.378" v="8973" actId="255"/>
        <pc:sldMkLst>
          <pc:docMk/>
          <pc:sldMk cId="2463713475" sldId="269"/>
        </pc:sldMkLst>
        <pc:spChg chg="del mod">
          <ac:chgData name="Shabnam Munsha (2410764)" userId="69b07b47-e959-4b1b-87cf-b461280b73ab" providerId="ADAL" clId="{71A2E45E-097A-4A03-A570-184DF48A907D}" dt="2025-11-13T17:36:10.795" v="8649" actId="478"/>
          <ac:spMkLst>
            <pc:docMk/>
            <pc:sldMk cId="2463713475" sldId="269"/>
            <ac:spMk id="2" creationId="{9D0A3BA6-4DB5-9A9E-AA5C-48A0E0F98007}"/>
          </ac:spMkLst>
        </pc:spChg>
        <pc:spChg chg="mod">
          <ac:chgData name="Shabnam Munsha (2410764)" userId="69b07b47-e959-4b1b-87cf-b461280b73ab" providerId="ADAL" clId="{71A2E45E-097A-4A03-A570-184DF48A907D}" dt="2025-11-13T17:46:05.378" v="8973" actId="255"/>
          <ac:spMkLst>
            <pc:docMk/>
            <pc:sldMk cId="2463713475" sldId="269"/>
            <ac:spMk id="3" creationId="{56201D18-497D-79D0-9CEC-FC2BB480BAF2}"/>
          </ac:spMkLst>
        </pc:spChg>
      </pc:sldChg>
      <pc:sldChg chg="modSp mod">
        <pc:chgData name="Shabnam Munsha (2410764)" userId="69b07b47-e959-4b1b-87cf-b461280b73ab" providerId="ADAL" clId="{71A2E45E-097A-4A03-A570-184DF48A907D}" dt="2025-11-13T17:48:18.727" v="9004" actId="20577"/>
        <pc:sldMkLst>
          <pc:docMk/>
          <pc:sldMk cId="4213959015" sldId="270"/>
        </pc:sldMkLst>
        <pc:spChg chg="mod">
          <ac:chgData name="Shabnam Munsha (2410764)" userId="69b07b47-e959-4b1b-87cf-b461280b73ab" providerId="ADAL" clId="{71A2E45E-097A-4A03-A570-184DF48A907D}" dt="2025-11-13T17:48:18.727" v="9004" actId="20577"/>
          <ac:spMkLst>
            <pc:docMk/>
            <pc:sldMk cId="4213959015" sldId="270"/>
            <ac:spMk id="3" creationId="{8F7B42F5-1AD1-A555-77FF-FC3DC80332A9}"/>
          </ac:spMkLst>
        </pc:spChg>
      </pc:sldChg>
      <pc:sldChg chg="addSp modSp mod">
        <pc:chgData name="Shabnam Munsha (2410764)" userId="69b07b47-e959-4b1b-87cf-b461280b73ab" providerId="ADAL" clId="{71A2E45E-097A-4A03-A570-184DF48A907D}" dt="2025-11-13T17:52:48.509" v="9136" actId="20577"/>
        <pc:sldMkLst>
          <pc:docMk/>
          <pc:sldMk cId="1152040228" sldId="271"/>
        </pc:sldMkLst>
        <pc:spChg chg="mod">
          <ac:chgData name="Shabnam Munsha (2410764)" userId="69b07b47-e959-4b1b-87cf-b461280b73ab" providerId="ADAL" clId="{71A2E45E-097A-4A03-A570-184DF48A907D}" dt="2025-11-13T17:41:41.311" v="8821" actId="20577"/>
          <ac:spMkLst>
            <pc:docMk/>
            <pc:sldMk cId="1152040228" sldId="271"/>
            <ac:spMk id="3" creationId="{32C08C63-190D-5A5E-6ACA-333F9C7FDBD1}"/>
          </ac:spMkLst>
        </pc:spChg>
        <pc:spChg chg="add mod">
          <ac:chgData name="Shabnam Munsha (2410764)" userId="69b07b47-e959-4b1b-87cf-b461280b73ab" providerId="ADAL" clId="{71A2E45E-097A-4A03-A570-184DF48A907D}" dt="2025-11-13T17:52:48.509" v="9136" actId="20577"/>
          <ac:spMkLst>
            <pc:docMk/>
            <pc:sldMk cId="1152040228" sldId="271"/>
            <ac:spMk id="5" creationId="{1E0812D2-D826-4E0F-F6EA-98730F9B3B7B}"/>
          </ac:spMkLst>
        </pc:spChg>
      </pc:sldChg>
      <pc:sldChg chg="addSp delSp modSp mod ord setBg delAnim modAnim">
        <pc:chgData name="Shabnam Munsha (2410764)" userId="69b07b47-e959-4b1b-87cf-b461280b73ab" providerId="ADAL" clId="{71A2E45E-097A-4A03-A570-184DF48A907D}" dt="2025-11-13T16:27:22.104" v="8483" actId="14100"/>
        <pc:sldMkLst>
          <pc:docMk/>
          <pc:sldMk cId="3633708346" sldId="272"/>
        </pc:sldMkLst>
        <pc:spChg chg="mod">
          <ac:chgData name="Shabnam Munsha (2410764)" userId="69b07b47-e959-4b1b-87cf-b461280b73ab" providerId="ADAL" clId="{71A2E45E-097A-4A03-A570-184DF48A907D}" dt="2025-11-08T23:01:18.169" v="6843" actId="26606"/>
          <ac:spMkLst>
            <pc:docMk/>
            <pc:sldMk cId="3633708346" sldId="272"/>
            <ac:spMk id="2" creationId="{CFFA4F47-61CC-8BB6-24FD-81F58850E169}"/>
          </ac:spMkLst>
        </pc:spChg>
        <pc:spChg chg="mod">
          <ac:chgData name="Shabnam Munsha (2410764)" userId="69b07b47-e959-4b1b-87cf-b461280b73ab" providerId="ADAL" clId="{71A2E45E-097A-4A03-A570-184DF48A907D}" dt="2025-11-13T14:15:53.766" v="8447" actId="20577"/>
          <ac:spMkLst>
            <pc:docMk/>
            <pc:sldMk cId="3633708346" sldId="272"/>
            <ac:spMk id="3" creationId="{1C8E4648-E4EE-A969-D535-10DF228AC349}"/>
          </ac:spMkLst>
        </pc:spChg>
        <pc:spChg chg="add ord">
          <ac:chgData name="Shabnam Munsha (2410764)" userId="69b07b47-e959-4b1b-87cf-b461280b73ab" providerId="ADAL" clId="{71A2E45E-097A-4A03-A570-184DF48A907D}" dt="2025-11-08T23:00:58.365" v="6841" actId="26606"/>
          <ac:spMkLst>
            <pc:docMk/>
            <pc:sldMk cId="3633708346" sldId="272"/>
            <ac:spMk id="4" creationId="{3B2A38BF-CD23-7921-50BC-BCB8EE02C23D}"/>
          </ac:spMkLst>
        </pc:spChg>
        <pc:spChg chg="add">
          <ac:chgData name="Shabnam Munsha (2410764)" userId="69b07b47-e959-4b1b-87cf-b461280b73ab" providerId="ADAL" clId="{71A2E45E-097A-4A03-A570-184DF48A907D}" dt="2025-11-08T23:01:18.169" v="6843" actId="26606"/>
          <ac:spMkLst>
            <pc:docMk/>
            <pc:sldMk cId="3633708346" sldId="272"/>
            <ac:spMk id="17" creationId="{352BEC0E-22F8-46D0-9632-375DB541B06C}"/>
          </ac:spMkLst>
        </pc:spChg>
        <pc:spChg chg="add">
          <ac:chgData name="Shabnam Munsha (2410764)" userId="69b07b47-e959-4b1b-87cf-b461280b73ab" providerId="ADAL" clId="{71A2E45E-097A-4A03-A570-184DF48A907D}" dt="2025-11-08T23:01:18.169" v="6843" actId="26606"/>
          <ac:spMkLst>
            <pc:docMk/>
            <pc:sldMk cId="3633708346" sldId="272"/>
            <ac:spMk id="19" creationId="{3FCFB1DE-0B7E-48CC-BA90-B2AB0889F9D6}"/>
          </ac:spMkLst>
        </pc:spChg>
        <pc:picChg chg="add mod">
          <ac:chgData name="Shabnam Munsha (2410764)" userId="69b07b47-e959-4b1b-87cf-b461280b73ab" providerId="ADAL" clId="{71A2E45E-097A-4A03-A570-184DF48A907D}" dt="2025-11-08T23:01:37.548" v="6848" actId="14100"/>
          <ac:picMkLst>
            <pc:docMk/>
            <pc:sldMk cId="3633708346" sldId="272"/>
            <ac:picMk id="5" creationId="{9A6C58DE-0E6E-FE22-C6CB-B3B4050BEF3E}"/>
          </ac:picMkLst>
        </pc:picChg>
        <pc:picChg chg="mod">
          <ac:chgData name="Shabnam Munsha (2410764)" userId="69b07b47-e959-4b1b-87cf-b461280b73ab" providerId="ADAL" clId="{71A2E45E-097A-4A03-A570-184DF48A907D}" dt="2025-11-13T16:27:22.104" v="8483" actId="14100"/>
          <ac:picMkLst>
            <pc:docMk/>
            <pc:sldMk cId="3633708346" sldId="272"/>
            <ac:picMk id="6" creationId="{B5B0675D-D691-65C3-3699-8203AAD851F6}"/>
          </ac:picMkLst>
        </pc:picChg>
        <pc:picChg chg="add mod ord">
          <ac:chgData name="Shabnam Munsha (2410764)" userId="69b07b47-e959-4b1b-87cf-b461280b73ab" providerId="ADAL" clId="{71A2E45E-097A-4A03-A570-184DF48A907D}" dt="2025-11-11T23:28:35.601" v="8384" actId="14100"/>
          <ac:picMkLst>
            <pc:docMk/>
            <pc:sldMk cId="3633708346" sldId="272"/>
            <ac:picMk id="7" creationId="{E39ECA07-0231-0268-D478-AB3AB73F6C41}"/>
          </ac:picMkLst>
        </pc:picChg>
        <pc:picChg chg="del">
          <ac:chgData name="Shabnam Munsha (2410764)" userId="69b07b47-e959-4b1b-87cf-b461280b73ab" providerId="ADAL" clId="{71A2E45E-097A-4A03-A570-184DF48A907D}" dt="2025-11-13T16:26:59.966" v="8480" actId="478"/>
          <ac:picMkLst>
            <pc:docMk/>
            <pc:sldMk cId="3633708346" sldId="272"/>
            <ac:picMk id="8" creationId="{F809DA25-57D1-0327-5282-25050CB82E55}"/>
          </ac:picMkLst>
        </pc:picChg>
      </pc:sldChg>
      <pc:sldChg chg="addSp modSp new mod ord setBg modAnim">
        <pc:chgData name="Shabnam Munsha (2410764)" userId="69b07b47-e959-4b1b-87cf-b461280b73ab" providerId="ADAL" clId="{71A2E45E-097A-4A03-A570-184DF48A907D}" dt="2025-11-13T16:31:51.435" v="8489" actId="1076"/>
        <pc:sldMkLst>
          <pc:docMk/>
          <pc:sldMk cId="2725918249" sldId="273"/>
        </pc:sldMkLst>
        <pc:spChg chg="mod">
          <ac:chgData name="Shabnam Munsha (2410764)" userId="69b07b47-e959-4b1b-87cf-b461280b73ab" providerId="ADAL" clId="{71A2E45E-097A-4A03-A570-184DF48A907D}" dt="2025-11-08T22:43:30.744" v="6735" actId="27636"/>
          <ac:spMkLst>
            <pc:docMk/>
            <pc:sldMk cId="2725918249" sldId="273"/>
            <ac:spMk id="2" creationId="{1BA2F527-3CD6-15C1-D954-B3A3C5C1950E}"/>
          </ac:spMkLst>
        </pc:spChg>
        <pc:spChg chg="mod ord">
          <ac:chgData name="Shabnam Munsha (2410764)" userId="69b07b47-e959-4b1b-87cf-b461280b73ab" providerId="ADAL" clId="{71A2E45E-097A-4A03-A570-184DF48A907D}" dt="2025-11-08T22:43:47.520" v="6737" actId="255"/>
          <ac:spMkLst>
            <pc:docMk/>
            <pc:sldMk cId="2725918249" sldId="273"/>
            <ac:spMk id="3" creationId="{4EE62AC9-00B9-90FF-B2AC-B8DA2CD91356}"/>
          </ac:spMkLst>
        </pc:spChg>
        <pc:grpChg chg="add">
          <ac:chgData name="Shabnam Munsha (2410764)" userId="69b07b47-e959-4b1b-87cf-b461280b73ab" providerId="ADAL" clId="{71A2E45E-097A-4A03-A570-184DF48A907D}" dt="2025-11-08T22:43:22.827" v="6733" actId="26606"/>
          <ac:grpSpMkLst>
            <pc:docMk/>
            <pc:sldMk cId="2725918249" sldId="273"/>
            <ac:grpSpMk id="10" creationId="{5AE92083-24AA-7071-CFD2-79FF2AE8CF8C}"/>
          </ac:grpSpMkLst>
        </pc:grpChg>
        <pc:picChg chg="add mod ord">
          <ac:chgData name="Shabnam Munsha (2410764)" userId="69b07b47-e959-4b1b-87cf-b461280b73ab" providerId="ADAL" clId="{71A2E45E-097A-4A03-A570-184DF48A907D}" dt="2025-11-08T22:44:06.260" v="6742" actId="14100"/>
          <ac:picMkLst>
            <pc:docMk/>
            <pc:sldMk cId="2725918249" sldId="273"/>
            <ac:picMk id="4" creationId="{6D98BB44-9177-4F2E-1E9F-D8EDDB9CCA4A}"/>
          </ac:picMkLst>
        </pc:picChg>
        <pc:picChg chg="add mod">
          <ac:chgData name="Shabnam Munsha (2410764)" userId="69b07b47-e959-4b1b-87cf-b461280b73ab" providerId="ADAL" clId="{71A2E45E-097A-4A03-A570-184DF48A907D}" dt="2025-11-08T22:43:53.241" v="6738" actId="14100"/>
          <ac:picMkLst>
            <pc:docMk/>
            <pc:sldMk cId="2725918249" sldId="273"/>
            <ac:picMk id="5" creationId="{0B461C32-3015-458A-704A-B84E6C07448A}"/>
          </ac:picMkLst>
        </pc:picChg>
        <pc:picChg chg="mod">
          <ac:chgData name="Shabnam Munsha (2410764)" userId="69b07b47-e959-4b1b-87cf-b461280b73ab" providerId="ADAL" clId="{71A2E45E-097A-4A03-A570-184DF48A907D}" dt="2025-11-13T16:31:51.435" v="8489" actId="1076"/>
          <ac:picMkLst>
            <pc:docMk/>
            <pc:sldMk cId="2725918249" sldId="273"/>
            <ac:picMk id="6" creationId="{32D1EF2C-191F-A125-1FC8-E6B6AC24EE59}"/>
          </ac:picMkLst>
        </pc:picChg>
      </pc:sldChg>
      <pc:sldChg chg="addSp modSp new mod ord setBg modAnim">
        <pc:chgData name="Shabnam Munsha (2410764)" userId="69b07b47-e959-4b1b-87cf-b461280b73ab" providerId="ADAL" clId="{71A2E45E-097A-4A03-A570-184DF48A907D}" dt="2025-11-13T16:47:07.634" v="8503" actId="1076"/>
        <pc:sldMkLst>
          <pc:docMk/>
          <pc:sldMk cId="2299218077" sldId="274"/>
        </pc:sldMkLst>
        <pc:spChg chg="mod">
          <ac:chgData name="Shabnam Munsha (2410764)" userId="69b07b47-e959-4b1b-87cf-b461280b73ab" providerId="ADAL" clId="{71A2E45E-097A-4A03-A570-184DF48A907D}" dt="2025-11-11T22:34:37.774" v="7469" actId="26606"/>
          <ac:spMkLst>
            <pc:docMk/>
            <pc:sldMk cId="2299218077" sldId="274"/>
            <ac:spMk id="2" creationId="{F90EFCAB-78BD-F7D1-D4B5-01193C124B49}"/>
          </ac:spMkLst>
        </pc:spChg>
        <pc:spChg chg="mod">
          <ac:chgData name="Shabnam Munsha (2410764)" userId="69b07b47-e959-4b1b-87cf-b461280b73ab" providerId="ADAL" clId="{71A2E45E-097A-4A03-A570-184DF48A907D}" dt="2025-11-11T22:35:12.093" v="7476" actId="20577"/>
          <ac:spMkLst>
            <pc:docMk/>
            <pc:sldMk cId="2299218077" sldId="274"/>
            <ac:spMk id="3" creationId="{799918F8-85CA-6246-2B41-7BAD0C66A158}"/>
          </ac:spMkLst>
        </pc:spChg>
        <pc:spChg chg="add">
          <ac:chgData name="Shabnam Munsha (2410764)" userId="69b07b47-e959-4b1b-87cf-b461280b73ab" providerId="ADAL" clId="{71A2E45E-097A-4A03-A570-184DF48A907D}" dt="2025-11-11T22:34:37.774" v="7469" actId="26606"/>
          <ac:spMkLst>
            <pc:docMk/>
            <pc:sldMk cId="2299218077" sldId="274"/>
            <ac:spMk id="10" creationId="{352BEC0E-22F8-46D0-9632-375DB541B06C}"/>
          </ac:spMkLst>
        </pc:spChg>
        <pc:spChg chg="add">
          <ac:chgData name="Shabnam Munsha (2410764)" userId="69b07b47-e959-4b1b-87cf-b461280b73ab" providerId="ADAL" clId="{71A2E45E-097A-4A03-A570-184DF48A907D}" dt="2025-11-11T22:34:37.774" v="7469" actId="26606"/>
          <ac:spMkLst>
            <pc:docMk/>
            <pc:sldMk cId="2299218077" sldId="274"/>
            <ac:spMk id="12" creationId="{3FCFB1DE-0B7E-48CC-BA90-B2AB0889F9D6}"/>
          </ac:spMkLst>
        </pc:spChg>
        <pc:picChg chg="add mod ord">
          <ac:chgData name="Shabnam Munsha (2410764)" userId="69b07b47-e959-4b1b-87cf-b461280b73ab" providerId="ADAL" clId="{71A2E45E-097A-4A03-A570-184DF48A907D}" dt="2025-11-11T22:38:23.898" v="7488" actId="1076"/>
          <ac:picMkLst>
            <pc:docMk/>
            <pc:sldMk cId="2299218077" sldId="274"/>
            <ac:picMk id="4" creationId="{79678B1B-CBBD-8019-FF71-39236F0F0F3B}"/>
          </ac:picMkLst>
        </pc:picChg>
        <pc:picChg chg="add mod">
          <ac:chgData name="Shabnam Munsha (2410764)" userId="69b07b47-e959-4b1b-87cf-b461280b73ab" providerId="ADAL" clId="{71A2E45E-097A-4A03-A570-184DF48A907D}" dt="2025-11-11T22:34:37.774" v="7469" actId="26606"/>
          <ac:picMkLst>
            <pc:docMk/>
            <pc:sldMk cId="2299218077" sldId="274"/>
            <ac:picMk id="5" creationId="{57F92620-8FB7-6B27-2950-CD27A826BCBA}"/>
          </ac:picMkLst>
        </pc:picChg>
        <pc:picChg chg="mod">
          <ac:chgData name="Shabnam Munsha (2410764)" userId="69b07b47-e959-4b1b-87cf-b461280b73ab" providerId="ADAL" clId="{71A2E45E-097A-4A03-A570-184DF48A907D}" dt="2025-11-13T16:47:07.634" v="8503" actId="1076"/>
          <ac:picMkLst>
            <pc:docMk/>
            <pc:sldMk cId="2299218077" sldId="274"/>
            <ac:picMk id="6" creationId="{A6D04AEA-DE07-1FE2-29C7-9E1316545AF1}"/>
          </ac:picMkLst>
        </pc:picChg>
      </pc:sldChg>
      <pc:sldChg chg="modSp new del mod ord modAnim">
        <pc:chgData name="Shabnam Munsha (2410764)" userId="69b07b47-e959-4b1b-87cf-b461280b73ab" providerId="ADAL" clId="{71A2E45E-097A-4A03-A570-184DF48A907D}" dt="2025-11-11T23:23:30.062" v="8378" actId="47"/>
        <pc:sldMkLst>
          <pc:docMk/>
          <pc:sldMk cId="2694685947" sldId="275"/>
        </pc:sldMkLst>
      </pc:sldChg>
      <pc:sldChg chg="addSp modSp new mod ord setBg modAnim">
        <pc:chgData name="Shabnam Munsha (2410764)" userId="69b07b47-e959-4b1b-87cf-b461280b73ab" providerId="ADAL" clId="{71A2E45E-097A-4A03-A570-184DF48A907D}" dt="2025-11-13T16:46:20.654" v="8500" actId="14100"/>
        <pc:sldMkLst>
          <pc:docMk/>
          <pc:sldMk cId="2851364583" sldId="276"/>
        </pc:sldMkLst>
        <pc:spChg chg="mod">
          <ac:chgData name="Shabnam Munsha (2410764)" userId="69b07b47-e959-4b1b-87cf-b461280b73ab" providerId="ADAL" clId="{71A2E45E-097A-4A03-A570-184DF48A907D}" dt="2025-11-11T22:37:45.975" v="7480" actId="26606"/>
          <ac:spMkLst>
            <pc:docMk/>
            <pc:sldMk cId="2851364583" sldId="276"/>
            <ac:spMk id="2" creationId="{8C075D7A-C941-73DC-E2EB-7203BE9C2534}"/>
          </ac:spMkLst>
        </pc:spChg>
        <pc:spChg chg="mod">
          <ac:chgData name="Shabnam Munsha (2410764)" userId="69b07b47-e959-4b1b-87cf-b461280b73ab" providerId="ADAL" clId="{71A2E45E-097A-4A03-A570-184DF48A907D}" dt="2025-11-11T22:37:45.975" v="7480" actId="26606"/>
          <ac:spMkLst>
            <pc:docMk/>
            <pc:sldMk cId="2851364583" sldId="276"/>
            <ac:spMk id="3" creationId="{3B6ACE1E-6948-DB1F-CC2D-A5ADC8023949}"/>
          </ac:spMkLst>
        </pc:spChg>
        <pc:spChg chg="add">
          <ac:chgData name="Shabnam Munsha (2410764)" userId="69b07b47-e959-4b1b-87cf-b461280b73ab" providerId="ADAL" clId="{71A2E45E-097A-4A03-A570-184DF48A907D}" dt="2025-11-11T22:37:45.975" v="7480" actId="26606"/>
          <ac:spMkLst>
            <pc:docMk/>
            <pc:sldMk cId="2851364583" sldId="276"/>
            <ac:spMk id="10" creationId="{352BEC0E-22F8-46D0-9632-375DB541B06C}"/>
          </ac:spMkLst>
        </pc:spChg>
        <pc:spChg chg="add">
          <ac:chgData name="Shabnam Munsha (2410764)" userId="69b07b47-e959-4b1b-87cf-b461280b73ab" providerId="ADAL" clId="{71A2E45E-097A-4A03-A570-184DF48A907D}" dt="2025-11-11T22:37:45.975" v="7480" actId="26606"/>
          <ac:spMkLst>
            <pc:docMk/>
            <pc:sldMk cId="2851364583" sldId="276"/>
            <ac:spMk id="12" creationId="{3FCFB1DE-0B7E-48CC-BA90-B2AB0889F9D6}"/>
          </ac:spMkLst>
        </pc:spChg>
        <pc:picChg chg="add mod">
          <ac:chgData name="Shabnam Munsha (2410764)" userId="69b07b47-e959-4b1b-87cf-b461280b73ab" providerId="ADAL" clId="{71A2E45E-097A-4A03-A570-184DF48A907D}" dt="2025-11-11T22:38:07.874" v="7484" actId="14100"/>
          <ac:picMkLst>
            <pc:docMk/>
            <pc:sldMk cId="2851364583" sldId="276"/>
            <ac:picMk id="4" creationId="{99D391A5-7E81-8CBD-1EB7-6951F6F62370}"/>
          </ac:picMkLst>
        </pc:picChg>
        <pc:picChg chg="add mod">
          <ac:chgData name="Shabnam Munsha (2410764)" userId="69b07b47-e959-4b1b-87cf-b461280b73ab" providerId="ADAL" clId="{71A2E45E-097A-4A03-A570-184DF48A907D}" dt="2025-11-11T22:38:02.413" v="7483" actId="14100"/>
          <ac:picMkLst>
            <pc:docMk/>
            <pc:sldMk cId="2851364583" sldId="276"/>
            <ac:picMk id="5" creationId="{220D9B04-6CA4-E363-C623-25FB4D10EDDA}"/>
          </ac:picMkLst>
        </pc:picChg>
        <pc:picChg chg="mod">
          <ac:chgData name="Shabnam Munsha (2410764)" userId="69b07b47-e959-4b1b-87cf-b461280b73ab" providerId="ADAL" clId="{71A2E45E-097A-4A03-A570-184DF48A907D}" dt="2025-11-13T16:46:20.654" v="8500" actId="14100"/>
          <ac:picMkLst>
            <pc:docMk/>
            <pc:sldMk cId="2851364583" sldId="276"/>
            <ac:picMk id="6" creationId="{79D5C2B8-FDEF-FD51-94E2-68B224029114}"/>
          </ac:picMkLst>
        </pc:picChg>
      </pc:sldChg>
      <pc:sldChg chg="addSp modSp new mod ord setBg modAnim">
        <pc:chgData name="Shabnam Munsha (2410764)" userId="69b07b47-e959-4b1b-87cf-b461280b73ab" providerId="ADAL" clId="{71A2E45E-097A-4A03-A570-184DF48A907D}" dt="2025-11-13T16:42:47.397" v="8498" actId="1076"/>
        <pc:sldMkLst>
          <pc:docMk/>
          <pc:sldMk cId="3572026422" sldId="278"/>
        </pc:sldMkLst>
        <pc:spChg chg="mod">
          <ac:chgData name="Shabnam Munsha (2410764)" userId="69b07b47-e959-4b1b-87cf-b461280b73ab" providerId="ADAL" clId="{71A2E45E-097A-4A03-A570-184DF48A907D}" dt="2025-11-08T23:41:03.152" v="7417" actId="26606"/>
          <ac:spMkLst>
            <pc:docMk/>
            <pc:sldMk cId="3572026422" sldId="278"/>
            <ac:spMk id="2" creationId="{E7268FD0-BD8D-D43F-F678-4ABC9A998F35}"/>
          </ac:spMkLst>
        </pc:spChg>
        <pc:spChg chg="mod">
          <ac:chgData name="Shabnam Munsha (2410764)" userId="69b07b47-e959-4b1b-87cf-b461280b73ab" providerId="ADAL" clId="{71A2E45E-097A-4A03-A570-184DF48A907D}" dt="2025-11-08T23:41:17.232" v="7418" actId="255"/>
          <ac:spMkLst>
            <pc:docMk/>
            <pc:sldMk cId="3572026422" sldId="278"/>
            <ac:spMk id="3" creationId="{8E193001-7324-09CF-CDEC-F4214FCFD912}"/>
          </ac:spMkLst>
        </pc:spChg>
        <pc:spChg chg="add">
          <ac:chgData name="Shabnam Munsha (2410764)" userId="69b07b47-e959-4b1b-87cf-b461280b73ab" providerId="ADAL" clId="{71A2E45E-097A-4A03-A570-184DF48A907D}" dt="2025-11-08T23:41:03.152" v="7417" actId="26606"/>
          <ac:spMkLst>
            <pc:docMk/>
            <pc:sldMk cId="3572026422" sldId="278"/>
            <ac:spMk id="9" creationId="{45D37F4E-DDB4-456B-97E0-9937730A039F}"/>
          </ac:spMkLst>
        </pc:spChg>
        <pc:spChg chg="add">
          <ac:chgData name="Shabnam Munsha (2410764)" userId="69b07b47-e959-4b1b-87cf-b461280b73ab" providerId="ADAL" clId="{71A2E45E-097A-4A03-A570-184DF48A907D}" dt="2025-11-08T23:41:03.152" v="7417" actId="26606"/>
          <ac:spMkLst>
            <pc:docMk/>
            <pc:sldMk cId="3572026422" sldId="278"/>
            <ac:spMk id="11" creationId="{B2DD41CD-8F47-4F56-AD12-4E2FF7696987}"/>
          </ac:spMkLst>
        </pc:spChg>
        <pc:picChg chg="add mod">
          <ac:chgData name="Shabnam Munsha (2410764)" userId="69b07b47-e959-4b1b-87cf-b461280b73ab" providerId="ADAL" clId="{71A2E45E-097A-4A03-A570-184DF48A907D}" dt="2025-11-08T23:41:03.152" v="7417" actId="26606"/>
          <ac:picMkLst>
            <pc:docMk/>
            <pc:sldMk cId="3572026422" sldId="278"/>
            <ac:picMk id="4" creationId="{3880556B-560A-75C1-3137-EC75A670E37C}"/>
          </ac:picMkLst>
        </pc:picChg>
        <pc:picChg chg="mod">
          <ac:chgData name="Shabnam Munsha (2410764)" userId="69b07b47-e959-4b1b-87cf-b461280b73ab" providerId="ADAL" clId="{71A2E45E-097A-4A03-A570-184DF48A907D}" dt="2025-11-13T16:42:47.397" v="8498" actId="1076"/>
          <ac:picMkLst>
            <pc:docMk/>
            <pc:sldMk cId="3572026422" sldId="278"/>
            <ac:picMk id="5" creationId="{CCA32009-D170-E73A-BDC2-7DB1E79CAA6D}"/>
          </ac:picMkLst>
        </pc:picChg>
      </pc:sldChg>
      <pc:sldChg chg="addSp delSp modSp new mod setBg modAnim">
        <pc:chgData name="Shabnam Munsha (2410764)" userId="69b07b47-e959-4b1b-87cf-b461280b73ab" providerId="ADAL" clId="{71A2E45E-097A-4A03-A570-184DF48A907D}" dt="2025-11-13T16:29:43.553" v="8486" actId="1076"/>
        <pc:sldMkLst>
          <pc:docMk/>
          <pc:sldMk cId="398162605" sldId="279"/>
        </pc:sldMkLst>
        <pc:spChg chg="mod">
          <ac:chgData name="Shabnam Munsha (2410764)" userId="69b07b47-e959-4b1b-87cf-b461280b73ab" providerId="ADAL" clId="{71A2E45E-097A-4A03-A570-184DF48A907D}" dt="2025-11-08T22:25:12.570" v="6489" actId="255"/>
          <ac:spMkLst>
            <pc:docMk/>
            <pc:sldMk cId="398162605" sldId="279"/>
            <ac:spMk id="2" creationId="{FC93464A-11DE-5164-ABCF-D01510E2E866}"/>
          </ac:spMkLst>
        </pc:spChg>
        <pc:spChg chg="mod ord">
          <ac:chgData name="Shabnam Munsha (2410764)" userId="69b07b47-e959-4b1b-87cf-b461280b73ab" providerId="ADAL" clId="{71A2E45E-097A-4A03-A570-184DF48A907D}" dt="2025-11-08T22:24:55.575" v="6486" actId="27636"/>
          <ac:spMkLst>
            <pc:docMk/>
            <pc:sldMk cId="398162605" sldId="279"/>
            <ac:spMk id="3" creationId="{77D4A5AB-813F-D0B3-1D0B-66804441A1C8}"/>
          </ac:spMkLst>
        </pc:spChg>
        <pc:grpChg chg="add">
          <ac:chgData name="Shabnam Munsha (2410764)" userId="69b07b47-e959-4b1b-87cf-b461280b73ab" providerId="ADAL" clId="{71A2E45E-097A-4A03-A570-184DF48A907D}" dt="2025-11-08T22:24:41.338" v="6484" actId="26606"/>
          <ac:grpSpMkLst>
            <pc:docMk/>
            <pc:sldMk cId="398162605" sldId="279"/>
            <ac:grpSpMk id="34" creationId="{792AA144-DDFF-C43B-6866-516C9091D065}"/>
          </ac:grpSpMkLst>
        </pc:grpChg>
        <pc:picChg chg="add mod ord">
          <ac:chgData name="Shabnam Munsha (2410764)" userId="69b07b47-e959-4b1b-87cf-b461280b73ab" providerId="ADAL" clId="{71A2E45E-097A-4A03-A570-184DF48A907D}" dt="2025-11-08T22:24:41.322" v="6483" actId="26606"/>
          <ac:picMkLst>
            <pc:docMk/>
            <pc:sldMk cId="398162605" sldId="279"/>
            <ac:picMk id="4" creationId="{590BCFDF-267F-27FF-B566-921FDDC581FA}"/>
          </ac:picMkLst>
        </pc:picChg>
        <pc:picChg chg="add mod ord">
          <ac:chgData name="Shabnam Munsha (2410764)" userId="69b07b47-e959-4b1b-87cf-b461280b73ab" providerId="ADAL" clId="{71A2E45E-097A-4A03-A570-184DF48A907D}" dt="2025-11-08T22:24:41.322" v="6483" actId="26606"/>
          <ac:picMkLst>
            <pc:docMk/>
            <pc:sldMk cId="398162605" sldId="279"/>
            <ac:picMk id="5" creationId="{6F267BAD-4966-C605-265A-ABE68BD48F5D}"/>
          </ac:picMkLst>
        </pc:picChg>
        <pc:picChg chg="mod">
          <ac:chgData name="Shabnam Munsha (2410764)" userId="69b07b47-e959-4b1b-87cf-b461280b73ab" providerId="ADAL" clId="{71A2E45E-097A-4A03-A570-184DF48A907D}" dt="2025-11-13T16:29:43.553" v="8486" actId="1076"/>
          <ac:picMkLst>
            <pc:docMk/>
            <pc:sldMk cId="398162605" sldId="279"/>
            <ac:picMk id="6" creationId="{65B63B2F-6A8E-0F7E-285E-73364C447BC5}"/>
          </ac:picMkLst>
        </pc:picChg>
      </pc:sldChg>
      <pc:sldChg chg="delSp modSp new mod modAnim">
        <pc:chgData name="Shabnam Munsha (2410764)" userId="69b07b47-e959-4b1b-87cf-b461280b73ab" providerId="ADAL" clId="{71A2E45E-097A-4A03-A570-184DF48A907D}" dt="2025-11-13T17:27:23.309" v="8529" actId="115"/>
        <pc:sldMkLst>
          <pc:docMk/>
          <pc:sldMk cId="2862554715" sldId="280"/>
        </pc:sldMkLst>
        <pc:spChg chg="mod">
          <ac:chgData name="Shabnam Munsha (2410764)" userId="69b07b47-e959-4b1b-87cf-b461280b73ab" providerId="ADAL" clId="{71A2E45E-097A-4A03-A570-184DF48A907D}" dt="2025-11-13T17:27:23.309" v="8529" actId="115"/>
          <ac:spMkLst>
            <pc:docMk/>
            <pc:sldMk cId="2862554715" sldId="280"/>
            <ac:spMk id="3" creationId="{1C42508E-2EEF-6B7B-DE17-DEC964115E0C}"/>
          </ac:spMkLst>
        </pc:spChg>
      </pc:sldChg>
      <pc:sldChg chg="addSp modSp new mod ord setBg">
        <pc:chgData name="Shabnam Munsha (2410764)" userId="69b07b47-e959-4b1b-87cf-b461280b73ab" providerId="ADAL" clId="{71A2E45E-097A-4A03-A570-184DF48A907D}" dt="2025-11-13T16:17:40.492" v="8475" actId="1076"/>
        <pc:sldMkLst>
          <pc:docMk/>
          <pc:sldMk cId="234584665" sldId="281"/>
        </pc:sldMkLst>
        <pc:spChg chg="mod">
          <ac:chgData name="Shabnam Munsha (2410764)" userId="69b07b47-e959-4b1b-87cf-b461280b73ab" providerId="ADAL" clId="{71A2E45E-097A-4A03-A570-184DF48A907D}" dt="2025-11-08T23:11:36.607" v="7255" actId="26606"/>
          <ac:spMkLst>
            <pc:docMk/>
            <pc:sldMk cId="234584665" sldId="281"/>
            <ac:spMk id="2" creationId="{15CEAB35-BA02-3388-B686-59D5F84423EF}"/>
          </ac:spMkLst>
        </pc:spChg>
        <pc:spChg chg="mod">
          <ac:chgData name="Shabnam Munsha (2410764)" userId="69b07b47-e959-4b1b-87cf-b461280b73ab" providerId="ADAL" clId="{71A2E45E-097A-4A03-A570-184DF48A907D}" dt="2025-11-08T23:11:46.742" v="7257" actId="27636"/>
          <ac:spMkLst>
            <pc:docMk/>
            <pc:sldMk cId="234584665" sldId="281"/>
            <ac:spMk id="3" creationId="{905B04E8-6141-EEC4-E480-9A894806D96B}"/>
          </ac:spMkLst>
        </pc:spChg>
        <pc:spChg chg="add">
          <ac:chgData name="Shabnam Munsha (2410764)" userId="69b07b47-e959-4b1b-87cf-b461280b73ab" providerId="ADAL" clId="{71A2E45E-097A-4A03-A570-184DF48A907D}" dt="2025-11-08T23:11:36.607" v="7255" actId="26606"/>
          <ac:spMkLst>
            <pc:docMk/>
            <pc:sldMk cId="234584665" sldId="281"/>
            <ac:spMk id="9" creationId="{45D37F4E-DDB4-456B-97E0-9937730A039F}"/>
          </ac:spMkLst>
        </pc:spChg>
        <pc:spChg chg="add">
          <ac:chgData name="Shabnam Munsha (2410764)" userId="69b07b47-e959-4b1b-87cf-b461280b73ab" providerId="ADAL" clId="{71A2E45E-097A-4A03-A570-184DF48A907D}" dt="2025-11-08T23:11:36.607" v="7255" actId="26606"/>
          <ac:spMkLst>
            <pc:docMk/>
            <pc:sldMk cId="234584665" sldId="281"/>
            <ac:spMk id="11" creationId="{B2DD41CD-8F47-4F56-AD12-4E2FF7696987}"/>
          </ac:spMkLst>
        </pc:spChg>
        <pc:picChg chg="add mod">
          <ac:chgData name="Shabnam Munsha (2410764)" userId="69b07b47-e959-4b1b-87cf-b461280b73ab" providerId="ADAL" clId="{71A2E45E-097A-4A03-A570-184DF48A907D}" dt="2025-11-08T23:11:36.607" v="7255" actId="26606"/>
          <ac:picMkLst>
            <pc:docMk/>
            <pc:sldMk cId="234584665" sldId="281"/>
            <ac:picMk id="4" creationId="{818A13D9-D56B-F1CB-AFA3-F14841FEA839}"/>
          </ac:picMkLst>
        </pc:picChg>
        <pc:picChg chg="mod">
          <ac:chgData name="Shabnam Munsha (2410764)" userId="69b07b47-e959-4b1b-87cf-b461280b73ab" providerId="ADAL" clId="{71A2E45E-097A-4A03-A570-184DF48A907D}" dt="2025-11-13T16:17:40.492" v="8475" actId="1076"/>
          <ac:picMkLst>
            <pc:docMk/>
            <pc:sldMk cId="234584665" sldId="281"/>
            <ac:picMk id="5" creationId="{25014D85-127A-71E4-3D2D-1346DF29B0B8}"/>
          </ac:picMkLst>
        </pc:picChg>
      </pc:sldChg>
      <pc:sldChg chg="addSp delSp modSp new mod ord modTransition setBg">
        <pc:chgData name="Shabnam Munsha (2410764)" userId="69b07b47-e959-4b1b-87cf-b461280b73ab" providerId="ADAL" clId="{71A2E45E-097A-4A03-A570-184DF48A907D}" dt="2025-11-13T16:50:58.490" v="8506" actId="1076"/>
        <pc:sldMkLst>
          <pc:docMk/>
          <pc:sldMk cId="977065887" sldId="282"/>
        </pc:sldMkLst>
        <pc:spChg chg="add mod">
          <ac:chgData name="Shabnam Munsha (2410764)" userId="69b07b47-e959-4b1b-87cf-b461280b73ab" providerId="ADAL" clId="{71A2E45E-097A-4A03-A570-184DF48A907D}" dt="2025-11-11T22:46:50.936" v="7647" actId="20577"/>
          <ac:spMkLst>
            <pc:docMk/>
            <pc:sldMk cId="977065887" sldId="282"/>
            <ac:spMk id="10" creationId="{F7C19323-BDD2-57D4-6A73-377AA7C749EF}"/>
          </ac:spMkLst>
        </pc:spChg>
        <pc:picChg chg="mod">
          <ac:chgData name="Shabnam Munsha (2410764)" userId="69b07b47-e959-4b1b-87cf-b461280b73ab" providerId="ADAL" clId="{71A2E45E-097A-4A03-A570-184DF48A907D}" dt="2025-11-13T16:50:58.490" v="8506" actId="1076"/>
          <ac:picMkLst>
            <pc:docMk/>
            <pc:sldMk cId="977065887" sldId="282"/>
            <ac:picMk id="2" creationId="{D6300014-B4D1-88AA-D284-32DE4EFEC3ED}"/>
          </ac:picMkLst>
        </pc:picChg>
        <pc:picChg chg="add mod ord">
          <ac:chgData name="Shabnam Munsha (2410764)" userId="69b07b47-e959-4b1b-87cf-b461280b73ab" providerId="ADAL" clId="{71A2E45E-097A-4A03-A570-184DF48A907D}" dt="2025-11-11T22:46:34.916" v="7631" actId="14100"/>
          <ac:picMkLst>
            <pc:docMk/>
            <pc:sldMk cId="977065887" sldId="282"/>
            <ac:picMk id="4" creationId="{AAFD5C25-B491-20F4-6F1E-7EFA7D8A901D}"/>
          </ac:picMkLst>
        </pc:picChg>
        <pc:picChg chg="add mod">
          <ac:chgData name="Shabnam Munsha (2410764)" userId="69b07b47-e959-4b1b-87cf-b461280b73ab" providerId="ADAL" clId="{71A2E45E-097A-4A03-A570-184DF48A907D}" dt="2025-11-11T22:45:38.324" v="7528" actId="14100"/>
          <ac:picMkLst>
            <pc:docMk/>
            <pc:sldMk cId="977065887" sldId="282"/>
            <ac:picMk id="5" creationId="{1EE1D037-9F4E-9E47-78B4-766DD4179D11}"/>
          </ac:picMkLst>
        </pc:picChg>
        <pc:picChg chg="add mod ord">
          <ac:chgData name="Shabnam Munsha (2410764)" userId="69b07b47-e959-4b1b-87cf-b461280b73ab" providerId="ADAL" clId="{71A2E45E-097A-4A03-A570-184DF48A907D}" dt="2025-11-11T22:45:29.595" v="7526" actId="14100"/>
          <ac:picMkLst>
            <pc:docMk/>
            <pc:sldMk cId="977065887" sldId="282"/>
            <ac:picMk id="6" creationId="{731733D4-45B4-2FDF-3605-265622C5A29D}"/>
          </ac:picMkLst>
        </pc:picChg>
        <pc:picChg chg="add mod">
          <ac:chgData name="Shabnam Munsha (2410764)" userId="69b07b47-e959-4b1b-87cf-b461280b73ab" providerId="ADAL" clId="{71A2E45E-097A-4A03-A570-184DF48A907D}" dt="2025-11-11T22:46:39.312" v="7632" actId="14100"/>
          <ac:picMkLst>
            <pc:docMk/>
            <pc:sldMk cId="977065887" sldId="282"/>
            <ac:picMk id="7" creationId="{0763F4F4-ACE2-9675-F54F-814E5938ADA8}"/>
          </ac:picMkLst>
        </pc:picChg>
        <pc:picChg chg="add mod ord">
          <ac:chgData name="Shabnam Munsha (2410764)" userId="69b07b47-e959-4b1b-87cf-b461280b73ab" providerId="ADAL" clId="{71A2E45E-097A-4A03-A570-184DF48A907D}" dt="2025-11-11T22:45:16.852" v="7523" actId="14100"/>
          <ac:picMkLst>
            <pc:docMk/>
            <pc:sldMk cId="977065887" sldId="282"/>
            <ac:picMk id="8" creationId="{8B30F81F-94DD-BB24-AF95-91389D0ACA45}"/>
          </ac:picMkLst>
        </pc:picChg>
        <pc:picChg chg="add mod">
          <ac:chgData name="Shabnam Munsha (2410764)" userId="69b07b47-e959-4b1b-87cf-b461280b73ab" providerId="ADAL" clId="{71A2E45E-097A-4A03-A570-184DF48A907D}" dt="2025-11-11T22:46:44.597" v="7633" actId="14100"/>
          <ac:picMkLst>
            <pc:docMk/>
            <pc:sldMk cId="977065887" sldId="282"/>
            <ac:picMk id="9" creationId="{05248B08-3637-6F16-E5DF-87F4E31DFBD7}"/>
          </ac:picMkLst>
        </pc:picChg>
      </pc:sldChg>
      <pc:sldChg chg="modSp new mod ord modTransition">
        <pc:chgData name="Shabnam Munsha (2410764)" userId="69b07b47-e959-4b1b-87cf-b461280b73ab" providerId="ADAL" clId="{71A2E45E-097A-4A03-A570-184DF48A907D}" dt="2025-11-13T16:56:08.229" v="8511" actId="1076"/>
        <pc:sldMkLst>
          <pc:docMk/>
          <pc:sldMk cId="1907113530" sldId="283"/>
        </pc:sldMkLst>
        <pc:spChg chg="mod">
          <ac:chgData name="Shabnam Munsha (2410764)" userId="69b07b47-e959-4b1b-87cf-b461280b73ab" providerId="ADAL" clId="{71A2E45E-097A-4A03-A570-184DF48A907D}" dt="2025-11-11T23:18:37.222" v="8282" actId="20577"/>
          <ac:spMkLst>
            <pc:docMk/>
            <pc:sldMk cId="1907113530" sldId="283"/>
            <ac:spMk id="2" creationId="{D1E26136-3B0A-8A82-FEF2-C7BE26B2EF4E}"/>
          </ac:spMkLst>
        </pc:spChg>
        <pc:spChg chg="mod">
          <ac:chgData name="Shabnam Munsha (2410764)" userId="69b07b47-e959-4b1b-87cf-b461280b73ab" providerId="ADAL" clId="{71A2E45E-097A-4A03-A570-184DF48A907D}" dt="2025-11-11T23:33:14.191" v="8394" actId="20577"/>
          <ac:spMkLst>
            <pc:docMk/>
            <pc:sldMk cId="1907113530" sldId="283"/>
            <ac:spMk id="3" creationId="{EA828E12-6ACF-76E9-F0AA-329341BE7F89}"/>
          </ac:spMkLst>
        </pc:spChg>
        <pc:picChg chg="mod">
          <ac:chgData name="Shabnam Munsha (2410764)" userId="69b07b47-e959-4b1b-87cf-b461280b73ab" providerId="ADAL" clId="{71A2E45E-097A-4A03-A570-184DF48A907D}" dt="2025-11-13T16:56:08.229" v="8511" actId="1076"/>
          <ac:picMkLst>
            <pc:docMk/>
            <pc:sldMk cId="1907113530" sldId="283"/>
            <ac:picMk id="4" creationId="{709E352E-8971-2B08-41D4-6FD9FEA8C958}"/>
          </ac:picMkLst>
        </pc:picChg>
      </pc:sldChg>
      <pc:sldChg chg="delSp modSp new mod">
        <pc:chgData name="Shabnam Munsha (2410764)" userId="69b07b47-e959-4b1b-87cf-b461280b73ab" providerId="ADAL" clId="{71A2E45E-097A-4A03-A570-184DF48A907D}" dt="2025-11-13T16:59:16.287" v="8515" actId="1076"/>
        <pc:sldMkLst>
          <pc:docMk/>
          <pc:sldMk cId="1369605755" sldId="284"/>
        </pc:sldMkLst>
        <pc:spChg chg="mod">
          <ac:chgData name="Shabnam Munsha (2410764)" userId="69b07b47-e959-4b1b-87cf-b461280b73ab" providerId="ADAL" clId="{71A2E45E-097A-4A03-A570-184DF48A907D}" dt="2025-11-11T23:58:43.021" v="8439" actId="20577"/>
          <ac:spMkLst>
            <pc:docMk/>
            <pc:sldMk cId="1369605755" sldId="284"/>
            <ac:spMk id="3" creationId="{A528AF26-2824-674C-DCA4-79F4EF53C050}"/>
          </ac:spMkLst>
        </pc:spChg>
        <pc:picChg chg="mod">
          <ac:chgData name="Shabnam Munsha (2410764)" userId="69b07b47-e959-4b1b-87cf-b461280b73ab" providerId="ADAL" clId="{71A2E45E-097A-4A03-A570-184DF48A907D}" dt="2025-11-13T16:59:16.287" v="8515" actId="1076"/>
          <ac:picMkLst>
            <pc:docMk/>
            <pc:sldMk cId="1369605755" sldId="284"/>
            <ac:picMk id="2" creationId="{C896F13F-21A6-C054-4C84-364DC427C9CC}"/>
          </ac:picMkLst>
        </pc:picChg>
      </pc:sldChg>
      <pc:sldChg chg="delSp modSp new mod ord delAnim">
        <pc:chgData name="Shabnam Munsha (2410764)" userId="69b07b47-e959-4b1b-87cf-b461280b73ab" providerId="ADAL" clId="{71A2E45E-097A-4A03-A570-184DF48A907D}" dt="2025-11-13T17:00:13.634" v="8518" actId="1076"/>
        <pc:sldMkLst>
          <pc:docMk/>
          <pc:sldMk cId="2512424302" sldId="285"/>
        </pc:sldMkLst>
        <pc:spChg chg="del">
          <ac:chgData name="Shabnam Munsha (2410764)" userId="69b07b47-e959-4b1b-87cf-b461280b73ab" providerId="ADAL" clId="{71A2E45E-097A-4A03-A570-184DF48A907D}" dt="2025-11-12T00:01:31.863" v="8444" actId="478"/>
          <ac:spMkLst>
            <pc:docMk/>
            <pc:sldMk cId="2512424302" sldId="285"/>
            <ac:spMk id="2" creationId="{0DA875A0-2959-E206-784B-F391D7417F2D}"/>
          </ac:spMkLst>
        </pc:spChg>
        <pc:spChg chg="mod">
          <ac:chgData name="Shabnam Munsha (2410764)" userId="69b07b47-e959-4b1b-87cf-b461280b73ab" providerId="ADAL" clId="{71A2E45E-097A-4A03-A570-184DF48A907D}" dt="2025-11-13T14:32:57.884" v="8451" actId="113"/>
          <ac:spMkLst>
            <pc:docMk/>
            <pc:sldMk cId="2512424302" sldId="285"/>
            <ac:spMk id="3" creationId="{04261091-37DD-3126-1F12-1F716F576A87}"/>
          </ac:spMkLst>
        </pc:spChg>
        <pc:picChg chg="del">
          <ac:chgData name="Shabnam Munsha (2410764)" userId="69b07b47-e959-4b1b-87cf-b461280b73ab" providerId="ADAL" clId="{71A2E45E-097A-4A03-A570-184DF48A907D}" dt="2025-11-13T14:33:44.189" v="8452" actId="478"/>
          <ac:picMkLst>
            <pc:docMk/>
            <pc:sldMk cId="2512424302" sldId="285"/>
            <ac:picMk id="2" creationId="{83B267A5-DE17-4E96-9A65-9598B2F29024}"/>
          </ac:picMkLst>
        </pc:picChg>
        <pc:picChg chg="del">
          <ac:chgData name="Shabnam Munsha (2410764)" userId="69b07b47-e959-4b1b-87cf-b461280b73ab" providerId="ADAL" clId="{71A2E45E-097A-4A03-A570-184DF48A907D}" dt="2025-11-13T14:34:29.833" v="8453" actId="478"/>
          <ac:picMkLst>
            <pc:docMk/>
            <pc:sldMk cId="2512424302" sldId="285"/>
            <ac:picMk id="4" creationId="{6C11B000-D8F8-8B79-2413-2319B057FEFB}"/>
          </ac:picMkLst>
        </pc:picChg>
        <pc:picChg chg="mod">
          <ac:chgData name="Shabnam Munsha (2410764)" userId="69b07b47-e959-4b1b-87cf-b461280b73ab" providerId="ADAL" clId="{71A2E45E-097A-4A03-A570-184DF48A907D}" dt="2025-11-13T17:00:13.634" v="8518" actId="1076"/>
          <ac:picMkLst>
            <pc:docMk/>
            <pc:sldMk cId="2512424302" sldId="285"/>
            <ac:picMk id="5" creationId="{F06C2CB0-47E1-CBED-DA06-2402B7B99CF2}"/>
          </ac:picMkLst>
        </pc:picChg>
      </pc:sldChg>
      <pc:sldChg chg="modSp del mod">
        <pc:chgData name="Shabnam Munsha (2410764)" userId="69b07b47-e959-4b1b-87cf-b461280b73ab" providerId="ADAL" clId="{71A2E45E-097A-4A03-A570-184DF48A907D}" dt="2025-11-13T17:49:40.440" v="9094" actId="47"/>
        <pc:sldMkLst>
          <pc:docMk/>
          <pc:sldMk cId="2787000242" sldId="286"/>
        </pc:sldMkLst>
        <pc:spChg chg="mod">
          <ac:chgData name="Shabnam Munsha (2410764)" userId="69b07b47-e959-4b1b-87cf-b461280b73ab" providerId="ADAL" clId="{71A2E45E-097A-4A03-A570-184DF48A907D}" dt="2025-11-13T17:48:25.940" v="9005" actId="20577"/>
          <ac:spMkLst>
            <pc:docMk/>
            <pc:sldMk cId="2787000242" sldId="286"/>
            <ac:spMk id="3" creationId="{D61F96D3-EED5-7518-9CDF-E71DE2D74A98}"/>
          </ac:spMkLst>
        </pc:spChg>
      </pc:sldChg>
      <pc:sldChg chg="delSp modSp new del mod ord">
        <pc:chgData name="Shabnam Munsha (2410764)" userId="69b07b47-e959-4b1b-87cf-b461280b73ab" providerId="ADAL" clId="{71A2E45E-097A-4A03-A570-184DF48A907D}" dt="2025-11-13T17:36:01.872" v="8647" actId="47"/>
        <pc:sldMkLst>
          <pc:docMk/>
          <pc:sldMk cId="4088062174" sldId="287"/>
        </pc:sldMkLst>
        <pc:spChg chg="del">
          <ac:chgData name="Shabnam Munsha (2410764)" userId="69b07b47-e959-4b1b-87cf-b461280b73ab" providerId="ADAL" clId="{71A2E45E-097A-4A03-A570-184DF48A907D}" dt="2025-11-13T17:29:41.337" v="8535" actId="478"/>
          <ac:spMkLst>
            <pc:docMk/>
            <pc:sldMk cId="4088062174" sldId="287"/>
            <ac:spMk id="2" creationId="{FE1408D9-3A6A-F612-D288-17D2A1A4D793}"/>
          </ac:spMkLst>
        </pc:spChg>
        <pc:spChg chg="mod">
          <ac:chgData name="Shabnam Munsha (2410764)" userId="69b07b47-e959-4b1b-87cf-b461280b73ab" providerId="ADAL" clId="{71A2E45E-097A-4A03-A570-184DF48A907D}" dt="2025-11-13T17:32:28.878" v="8608" actId="20577"/>
          <ac:spMkLst>
            <pc:docMk/>
            <pc:sldMk cId="4088062174" sldId="287"/>
            <ac:spMk id="3" creationId="{B68C2DAA-6389-0306-2F14-92794E45746A}"/>
          </ac:spMkLst>
        </pc:spChg>
      </pc:sldChg>
      <pc:sldChg chg="modSp new mod">
        <pc:chgData name="Shabnam Munsha (2410764)" userId="69b07b47-e959-4b1b-87cf-b461280b73ab" providerId="ADAL" clId="{71A2E45E-097A-4A03-A570-184DF48A907D}" dt="2025-11-13T17:45:55.335" v="8972" actId="2711"/>
        <pc:sldMkLst>
          <pc:docMk/>
          <pc:sldMk cId="707149510" sldId="288"/>
        </pc:sldMkLst>
        <pc:spChg chg="mod">
          <ac:chgData name="Shabnam Munsha (2410764)" userId="69b07b47-e959-4b1b-87cf-b461280b73ab" providerId="ADAL" clId="{71A2E45E-097A-4A03-A570-184DF48A907D}" dt="2025-11-13T17:34:47.936" v="8634" actId="14100"/>
          <ac:spMkLst>
            <pc:docMk/>
            <pc:sldMk cId="707149510" sldId="288"/>
            <ac:spMk id="2" creationId="{834E8A1A-9315-E866-A9A9-BA4BD45823B5}"/>
          </ac:spMkLst>
        </pc:spChg>
        <pc:spChg chg="mod">
          <ac:chgData name="Shabnam Munsha (2410764)" userId="69b07b47-e959-4b1b-87cf-b461280b73ab" providerId="ADAL" clId="{71A2E45E-097A-4A03-A570-184DF48A907D}" dt="2025-11-13T17:45:55.335" v="8972" actId="2711"/>
          <ac:spMkLst>
            <pc:docMk/>
            <pc:sldMk cId="707149510" sldId="288"/>
            <ac:spMk id="3" creationId="{889B4781-6E29-8FF5-640F-6A75E5CEB597}"/>
          </ac:spMkLst>
        </pc:spChg>
      </pc:sldChg>
    </pc:docChg>
  </pc:docChgLst>
  <pc:docChgLst>
    <pc:chgData name="Shabnam Munsha (2410764)" userId="S::2410764@student.uwtsd.ac.uk::69b07b47-e959-4b1b-87cf-b461280b73ab" providerId="AD" clId="Web-{1518750A-F124-2995-68AD-A1E7BC955387}"/>
    <pc:docChg chg="addSld modSld">
      <pc:chgData name="Shabnam Munsha (2410764)" userId="S::2410764@student.uwtsd.ac.uk::69b07b47-e959-4b1b-87cf-b461280b73ab" providerId="AD" clId="Web-{1518750A-F124-2995-68AD-A1E7BC955387}" dt="2025-11-12T23:07:36.703" v="138" actId="20577"/>
      <pc:docMkLst>
        <pc:docMk/>
      </pc:docMkLst>
      <pc:sldChg chg="modSp">
        <pc:chgData name="Shabnam Munsha (2410764)" userId="S::2410764@student.uwtsd.ac.uk::69b07b47-e959-4b1b-87cf-b461280b73ab" providerId="AD" clId="Web-{1518750A-F124-2995-68AD-A1E7BC955387}" dt="2025-11-12T22:47:22.273" v="94" actId="14100"/>
        <pc:sldMkLst>
          <pc:docMk/>
          <pc:sldMk cId="2463713475" sldId="269"/>
        </pc:sldMkLst>
        <pc:spChg chg="mod">
          <ac:chgData name="Shabnam Munsha (2410764)" userId="S::2410764@student.uwtsd.ac.uk::69b07b47-e959-4b1b-87cf-b461280b73ab" providerId="AD" clId="Web-{1518750A-F124-2995-68AD-A1E7BC955387}" dt="2025-11-12T22:47:22.273" v="94" actId="14100"/>
          <ac:spMkLst>
            <pc:docMk/>
            <pc:sldMk cId="2463713475" sldId="269"/>
            <ac:spMk id="3" creationId="{56201D18-497D-79D0-9CEC-FC2BB480BAF2}"/>
          </ac:spMkLst>
        </pc:spChg>
      </pc:sldChg>
      <pc:sldChg chg="delSp modSp">
        <pc:chgData name="Shabnam Munsha (2410764)" userId="S::2410764@student.uwtsd.ac.uk::69b07b47-e959-4b1b-87cf-b461280b73ab" providerId="AD" clId="Web-{1518750A-F124-2995-68AD-A1E7BC955387}" dt="2025-11-12T22:46:59.658" v="92" actId="14100"/>
        <pc:sldMkLst>
          <pc:docMk/>
          <pc:sldMk cId="4213959015" sldId="270"/>
        </pc:sldMkLst>
        <pc:spChg chg="del mod">
          <ac:chgData name="Shabnam Munsha (2410764)" userId="S::2410764@student.uwtsd.ac.uk::69b07b47-e959-4b1b-87cf-b461280b73ab" providerId="AD" clId="Web-{1518750A-F124-2995-68AD-A1E7BC955387}" dt="2025-11-12T22:46:19.107" v="87"/>
          <ac:spMkLst>
            <pc:docMk/>
            <pc:sldMk cId="4213959015" sldId="270"/>
            <ac:spMk id="2" creationId="{33193885-43BD-9FED-E8C4-074D9EFF1BC2}"/>
          </ac:spMkLst>
        </pc:spChg>
        <pc:spChg chg="mod">
          <ac:chgData name="Shabnam Munsha (2410764)" userId="S::2410764@student.uwtsd.ac.uk::69b07b47-e959-4b1b-87cf-b461280b73ab" providerId="AD" clId="Web-{1518750A-F124-2995-68AD-A1E7BC955387}" dt="2025-11-12T22:46:59.658" v="92" actId="14100"/>
          <ac:spMkLst>
            <pc:docMk/>
            <pc:sldMk cId="4213959015" sldId="270"/>
            <ac:spMk id="3" creationId="{8F7B42F5-1AD1-A555-77FF-FC3DC80332A9}"/>
          </ac:spMkLst>
        </pc:spChg>
      </pc:sldChg>
      <pc:sldChg chg="delSp modSp">
        <pc:chgData name="Shabnam Munsha (2410764)" userId="S::2410764@student.uwtsd.ac.uk::69b07b47-e959-4b1b-87cf-b461280b73ab" providerId="AD" clId="Web-{1518750A-F124-2995-68AD-A1E7BC955387}" dt="2025-11-12T22:53:25.577" v="106" actId="20577"/>
        <pc:sldMkLst>
          <pc:docMk/>
          <pc:sldMk cId="1152040228" sldId="271"/>
        </pc:sldMkLst>
        <pc:spChg chg="del mod">
          <ac:chgData name="Shabnam Munsha (2410764)" userId="S::2410764@student.uwtsd.ac.uk::69b07b47-e959-4b1b-87cf-b461280b73ab" providerId="AD" clId="Web-{1518750A-F124-2995-68AD-A1E7BC955387}" dt="2025-11-12T22:46:33.921" v="88"/>
          <ac:spMkLst>
            <pc:docMk/>
            <pc:sldMk cId="1152040228" sldId="271"/>
            <ac:spMk id="2" creationId="{42C4736A-F426-3053-5F36-9387D08D0088}"/>
          </ac:spMkLst>
        </pc:spChg>
        <pc:spChg chg="mod">
          <ac:chgData name="Shabnam Munsha (2410764)" userId="S::2410764@student.uwtsd.ac.uk::69b07b47-e959-4b1b-87cf-b461280b73ab" providerId="AD" clId="Web-{1518750A-F124-2995-68AD-A1E7BC955387}" dt="2025-11-12T22:53:25.577" v="106" actId="20577"/>
          <ac:spMkLst>
            <pc:docMk/>
            <pc:sldMk cId="1152040228" sldId="271"/>
            <ac:spMk id="3" creationId="{32C08C63-190D-5A5E-6ACA-333F9C7FDBD1}"/>
          </ac:spMkLst>
        </pc:spChg>
      </pc:sldChg>
      <pc:sldChg chg="delSp modSp new">
        <pc:chgData name="Shabnam Munsha (2410764)" userId="S::2410764@student.uwtsd.ac.uk::69b07b47-e959-4b1b-87cf-b461280b73ab" providerId="AD" clId="Web-{1518750A-F124-2995-68AD-A1E7BC955387}" dt="2025-11-12T23:07:36.703" v="138" actId="20577"/>
        <pc:sldMkLst>
          <pc:docMk/>
          <pc:sldMk cId="2787000242" sldId="286"/>
        </pc:sldMkLst>
        <pc:spChg chg="del">
          <ac:chgData name="Shabnam Munsha (2410764)" userId="S::2410764@student.uwtsd.ac.uk::69b07b47-e959-4b1b-87cf-b461280b73ab" providerId="AD" clId="Web-{1518750A-F124-2995-68AD-A1E7BC955387}" dt="2025-11-12T22:53:59.485" v="108"/>
          <ac:spMkLst>
            <pc:docMk/>
            <pc:sldMk cId="2787000242" sldId="286"/>
            <ac:spMk id="2" creationId="{7E26C3F1-4B55-A019-1386-E832D0FB4958}"/>
          </ac:spMkLst>
        </pc:spChg>
        <pc:spChg chg="mod">
          <ac:chgData name="Shabnam Munsha (2410764)" userId="S::2410764@student.uwtsd.ac.uk::69b07b47-e959-4b1b-87cf-b461280b73ab" providerId="AD" clId="Web-{1518750A-F124-2995-68AD-A1E7BC955387}" dt="2025-11-12T23:07:36.703" v="138" actId="20577"/>
          <ac:spMkLst>
            <pc:docMk/>
            <pc:sldMk cId="2787000242" sldId="286"/>
            <ac:spMk id="3" creationId="{D61F96D3-EED5-7518-9CDF-E71DE2D74A98}"/>
          </ac:spMkLst>
        </pc:spChg>
      </pc:sldChg>
    </pc:docChg>
  </pc:docChgLst>
  <pc:docChgLst>
    <pc:chgData name="Shabnam Munsha (2410764)" userId="S::2410764@student.uwtsd.ac.uk::69b07b47-e959-4b1b-87cf-b461280b73ab" providerId="AD" clId="Web-{BEE6E6E9-D753-EC40-C149-1A032B1D1A4D}"/>
    <pc:docChg chg="modSld sldOrd">
      <pc:chgData name="Shabnam Munsha (2410764)" userId="S::2410764@student.uwtsd.ac.uk::69b07b47-e959-4b1b-87cf-b461280b73ab" providerId="AD" clId="Web-{BEE6E6E9-D753-EC40-C149-1A032B1D1A4D}" dt="2025-11-08T06:13:43.343" v="574" actId="20577"/>
      <pc:docMkLst>
        <pc:docMk/>
      </pc:docMkLst>
      <pc:sldChg chg="modSp ord">
        <pc:chgData name="Shabnam Munsha (2410764)" userId="S::2410764@student.uwtsd.ac.uk::69b07b47-e959-4b1b-87cf-b461280b73ab" providerId="AD" clId="Web-{BEE6E6E9-D753-EC40-C149-1A032B1D1A4D}" dt="2025-11-08T05:46:06.087" v="288"/>
        <pc:sldMkLst>
          <pc:docMk/>
          <pc:sldMk cId="1750072642" sldId="257"/>
        </pc:sldMkLst>
        <pc:spChg chg="mod">
          <ac:chgData name="Shabnam Munsha (2410764)" userId="S::2410764@student.uwtsd.ac.uk::69b07b47-e959-4b1b-87cf-b461280b73ab" providerId="AD" clId="Web-{BEE6E6E9-D753-EC40-C149-1A032B1D1A4D}" dt="2025-11-08T05:39:24.147" v="277" actId="1076"/>
          <ac:spMkLst>
            <pc:docMk/>
            <pc:sldMk cId="1750072642" sldId="257"/>
            <ac:spMk id="3" creationId="{680A7ADD-8A29-E574-FFF1-575B0807A918}"/>
          </ac:spMkLst>
        </pc:spChg>
      </pc:sldChg>
    </pc:docChg>
  </pc:docChgLst>
  <pc:docChgLst>
    <pc:chgData name="Shabnam Munsha (2410764)" userId="S::2410764@student.uwtsd.ac.uk::69b07b47-e959-4b1b-87cf-b461280b73ab" providerId="AD" clId="Web-{1B1431DD-E057-F8FB-2461-3773D2E89FD0}"/>
    <pc:docChg chg="modSld">
      <pc:chgData name="Shabnam Munsha (2410764)" userId="S::2410764@student.uwtsd.ac.uk::69b07b47-e959-4b1b-87cf-b461280b73ab" providerId="AD" clId="Web-{1B1431DD-E057-F8FB-2461-3773D2E89FD0}" dt="2025-11-08T06:22:20.045" v="41" actId="14100"/>
      <pc:docMkLst>
        <pc:docMk/>
      </pc:docMkLst>
    </pc:docChg>
  </pc:docChgLst>
  <pc:docChgLst>
    <pc:chgData name="Shabnam Munsha (2410764)" userId="S::2410764@student.uwtsd.ac.uk::69b07b47-e959-4b1b-87cf-b461280b73ab" providerId="AD" clId="Web-{CA06ABEA-C1A3-9942-BB7D-F76C2CF21961}"/>
    <pc:docChg chg="modSld">
      <pc:chgData name="Shabnam Munsha (2410764)" userId="S::2410764@student.uwtsd.ac.uk::69b07b47-e959-4b1b-87cf-b461280b73ab" providerId="AD" clId="Web-{CA06ABEA-C1A3-9942-BB7D-F76C2CF21961}" dt="2025-11-12T21:00:31.372" v="394" actId="20577"/>
      <pc:docMkLst>
        <pc:docMk/>
      </pc:docMkLst>
      <pc:sldChg chg="modSp">
        <pc:chgData name="Shabnam Munsha (2410764)" userId="S::2410764@student.uwtsd.ac.uk::69b07b47-e959-4b1b-87cf-b461280b73ab" providerId="AD" clId="Web-{CA06ABEA-C1A3-9942-BB7D-F76C2CF21961}" dt="2025-11-12T21:00:31.372" v="394" actId="20577"/>
        <pc:sldMkLst>
          <pc:docMk/>
          <pc:sldMk cId="1750072642" sldId="257"/>
        </pc:sldMkLst>
        <pc:spChg chg="mod">
          <ac:chgData name="Shabnam Munsha (2410764)" userId="S::2410764@student.uwtsd.ac.uk::69b07b47-e959-4b1b-87cf-b461280b73ab" providerId="AD" clId="Web-{CA06ABEA-C1A3-9942-BB7D-F76C2CF21961}" dt="2025-11-12T21:00:31.372" v="394" actId="20577"/>
          <ac:spMkLst>
            <pc:docMk/>
            <pc:sldMk cId="1750072642" sldId="257"/>
            <ac:spMk id="3" creationId="{680A7ADD-8A29-E574-FFF1-575B0807A918}"/>
          </ac:spMkLst>
        </pc:spChg>
      </pc:sldChg>
      <pc:sldChg chg="modSp delAnim">
        <pc:chgData name="Shabnam Munsha (2410764)" userId="S::2410764@student.uwtsd.ac.uk::69b07b47-e959-4b1b-87cf-b461280b73ab" providerId="AD" clId="Web-{CA06ABEA-C1A3-9942-BB7D-F76C2CF21961}" dt="2025-11-12T20:48:09.314" v="356"/>
        <pc:sldMkLst>
          <pc:docMk/>
          <pc:sldMk cId="2653961917" sldId="263"/>
        </pc:sldMkLst>
        <pc:spChg chg="mod">
          <ac:chgData name="Shabnam Munsha (2410764)" userId="S::2410764@student.uwtsd.ac.uk::69b07b47-e959-4b1b-87cf-b461280b73ab" providerId="AD" clId="Web-{CA06ABEA-C1A3-9942-BB7D-F76C2CF21961}" dt="2025-11-12T19:37:31.235" v="110" actId="20577"/>
          <ac:spMkLst>
            <pc:docMk/>
            <pc:sldMk cId="2653961917" sldId="263"/>
            <ac:spMk id="3" creationId="{D362352A-930E-2856-4038-CA6DD0F84D48}"/>
          </ac:spMkLst>
        </pc:spChg>
      </pc:sldChg>
      <pc:sldChg chg="delAnim">
        <pc:chgData name="Shabnam Munsha (2410764)" userId="S::2410764@student.uwtsd.ac.uk::69b07b47-e959-4b1b-87cf-b461280b73ab" providerId="AD" clId="Web-{CA06ABEA-C1A3-9942-BB7D-F76C2CF21961}" dt="2025-11-12T20:48:44.206" v="361"/>
        <pc:sldMkLst>
          <pc:docMk/>
          <pc:sldMk cId="588756216" sldId="264"/>
        </pc:sldMkLst>
      </pc:sldChg>
      <pc:sldChg chg="delAnim">
        <pc:chgData name="Shabnam Munsha (2410764)" userId="S::2410764@student.uwtsd.ac.uk::69b07b47-e959-4b1b-87cf-b461280b73ab" providerId="AD" clId="Web-{CA06ABEA-C1A3-9942-BB7D-F76C2CF21961}" dt="2025-11-12T20:48:50.565" v="362"/>
        <pc:sldMkLst>
          <pc:docMk/>
          <pc:sldMk cId="473533477" sldId="267"/>
        </pc:sldMkLst>
      </pc:sldChg>
      <pc:sldChg chg="delAnim">
        <pc:chgData name="Shabnam Munsha (2410764)" userId="S::2410764@student.uwtsd.ac.uk::69b07b47-e959-4b1b-87cf-b461280b73ab" providerId="AD" clId="Web-{CA06ABEA-C1A3-9942-BB7D-F76C2CF21961}" dt="2025-11-12T20:48:23.799" v="357"/>
        <pc:sldMkLst>
          <pc:docMk/>
          <pc:sldMk cId="467675936" sldId="268"/>
        </pc:sldMkLst>
      </pc:sldChg>
      <pc:sldChg chg="modSp delAnim">
        <pc:chgData name="Shabnam Munsha (2410764)" userId="S::2410764@student.uwtsd.ac.uk::69b07b47-e959-4b1b-87cf-b461280b73ab" providerId="AD" clId="Web-{CA06ABEA-C1A3-9942-BB7D-F76C2CF21961}" dt="2025-11-12T20:48:28.346" v="358"/>
        <pc:sldMkLst>
          <pc:docMk/>
          <pc:sldMk cId="3633708346" sldId="272"/>
        </pc:sldMkLst>
        <pc:spChg chg="mod">
          <ac:chgData name="Shabnam Munsha (2410764)" userId="S::2410764@student.uwtsd.ac.uk::69b07b47-e959-4b1b-87cf-b461280b73ab" providerId="AD" clId="Web-{CA06ABEA-C1A3-9942-BB7D-F76C2CF21961}" dt="2025-11-12T20:46:25.247" v="350" actId="14100"/>
          <ac:spMkLst>
            <pc:docMk/>
            <pc:sldMk cId="3633708346" sldId="272"/>
            <ac:spMk id="3" creationId="{1C8E4648-E4EE-A969-D535-10DF228AC349}"/>
          </ac:spMkLst>
        </pc:spChg>
        <pc:picChg chg="mod">
          <ac:chgData name="Shabnam Munsha (2410764)" userId="S::2410764@student.uwtsd.ac.uk::69b07b47-e959-4b1b-87cf-b461280b73ab" providerId="AD" clId="Web-{CA06ABEA-C1A3-9942-BB7D-F76C2CF21961}" dt="2025-11-12T19:46:07.733" v="130" actId="1076"/>
          <ac:picMkLst>
            <pc:docMk/>
            <pc:sldMk cId="3633708346" sldId="272"/>
            <ac:picMk id="5" creationId="{9A6C58DE-0E6E-FE22-C6CB-B3B4050BEF3E}"/>
          </ac:picMkLst>
        </pc:picChg>
        <pc:picChg chg="mod">
          <ac:chgData name="Shabnam Munsha (2410764)" userId="S::2410764@student.uwtsd.ac.uk::69b07b47-e959-4b1b-87cf-b461280b73ab" providerId="AD" clId="Web-{CA06ABEA-C1A3-9942-BB7D-F76C2CF21961}" dt="2025-11-12T20:46:32.685" v="351" actId="1076"/>
          <ac:picMkLst>
            <pc:docMk/>
            <pc:sldMk cId="3633708346" sldId="272"/>
            <ac:picMk id="7" creationId="{E39ECA07-0231-0268-D478-AB3AB73F6C41}"/>
          </ac:picMkLst>
        </pc:picChg>
      </pc:sldChg>
      <pc:sldChg chg="delAnim">
        <pc:chgData name="Shabnam Munsha (2410764)" userId="S::2410764@student.uwtsd.ac.uk::69b07b47-e959-4b1b-87cf-b461280b73ab" providerId="AD" clId="Web-{CA06ABEA-C1A3-9942-BB7D-F76C2CF21961}" dt="2025-11-12T20:48:38.737" v="360"/>
        <pc:sldMkLst>
          <pc:docMk/>
          <pc:sldMk cId="2725918249" sldId="273"/>
        </pc:sldMkLst>
      </pc:sldChg>
      <pc:sldChg chg="modSp delAnim">
        <pc:chgData name="Shabnam Munsha (2410764)" userId="S::2410764@student.uwtsd.ac.uk::69b07b47-e959-4b1b-87cf-b461280b73ab" providerId="AD" clId="Web-{CA06ABEA-C1A3-9942-BB7D-F76C2CF21961}" dt="2025-11-12T20:49:16.316" v="365"/>
        <pc:sldMkLst>
          <pc:docMk/>
          <pc:sldMk cId="2299218077" sldId="274"/>
        </pc:sldMkLst>
        <pc:spChg chg="mod">
          <ac:chgData name="Shabnam Munsha (2410764)" userId="S::2410764@student.uwtsd.ac.uk::69b07b47-e959-4b1b-87cf-b461280b73ab" providerId="AD" clId="Web-{CA06ABEA-C1A3-9942-BB7D-F76C2CF21961}" dt="2025-11-12T19:23:42.033" v="96" actId="20577"/>
          <ac:spMkLst>
            <pc:docMk/>
            <pc:sldMk cId="2299218077" sldId="274"/>
            <ac:spMk id="3" creationId="{799918F8-85CA-6246-2B41-7BAD0C66A158}"/>
          </ac:spMkLst>
        </pc:spChg>
      </pc:sldChg>
      <pc:sldChg chg="modSp delAnim">
        <pc:chgData name="Shabnam Munsha (2410764)" userId="S::2410764@student.uwtsd.ac.uk::69b07b47-e959-4b1b-87cf-b461280b73ab" providerId="AD" clId="Web-{CA06ABEA-C1A3-9942-BB7D-F76C2CF21961}" dt="2025-11-12T20:49:01.784" v="364"/>
        <pc:sldMkLst>
          <pc:docMk/>
          <pc:sldMk cId="2851364583" sldId="276"/>
        </pc:sldMkLst>
        <pc:spChg chg="mod">
          <ac:chgData name="Shabnam Munsha (2410764)" userId="S::2410764@student.uwtsd.ac.uk::69b07b47-e959-4b1b-87cf-b461280b73ab" providerId="AD" clId="Web-{CA06ABEA-C1A3-9942-BB7D-F76C2CF21961}" dt="2025-11-12T19:58:55.593" v="194" actId="14100"/>
          <ac:spMkLst>
            <pc:docMk/>
            <pc:sldMk cId="2851364583" sldId="276"/>
            <ac:spMk id="3" creationId="{3B6ACE1E-6948-DB1F-CC2D-A5ADC8023949}"/>
          </ac:spMkLst>
        </pc:spChg>
      </pc:sldChg>
      <pc:sldChg chg="modSp delAnim">
        <pc:chgData name="Shabnam Munsha (2410764)" userId="S::2410764@student.uwtsd.ac.uk::69b07b47-e959-4b1b-87cf-b461280b73ab" providerId="AD" clId="Web-{CA06ABEA-C1A3-9942-BB7D-F76C2CF21961}" dt="2025-11-12T20:48:55.675" v="363"/>
        <pc:sldMkLst>
          <pc:docMk/>
          <pc:sldMk cId="3572026422" sldId="278"/>
        </pc:sldMkLst>
        <pc:spChg chg="mod">
          <ac:chgData name="Shabnam Munsha (2410764)" userId="S::2410764@student.uwtsd.ac.uk::69b07b47-e959-4b1b-87cf-b461280b73ab" providerId="AD" clId="Web-{CA06ABEA-C1A3-9942-BB7D-F76C2CF21961}" dt="2025-11-12T19:15:33.959" v="23" actId="20577"/>
          <ac:spMkLst>
            <pc:docMk/>
            <pc:sldMk cId="3572026422" sldId="278"/>
            <ac:spMk id="3" creationId="{8E193001-7324-09CF-CDEC-F4214FCFD912}"/>
          </ac:spMkLst>
        </pc:spChg>
      </pc:sldChg>
      <pc:sldChg chg="modSp addAnim delAnim">
        <pc:chgData name="Shabnam Munsha (2410764)" userId="S::2410764@student.uwtsd.ac.uk::69b07b47-e959-4b1b-87cf-b461280b73ab" providerId="AD" clId="Web-{CA06ABEA-C1A3-9942-BB7D-F76C2CF21961}" dt="2025-11-12T20:48:34.846" v="359"/>
        <pc:sldMkLst>
          <pc:docMk/>
          <pc:sldMk cId="398162605" sldId="279"/>
        </pc:sldMkLst>
        <pc:spChg chg="mod">
          <ac:chgData name="Shabnam Munsha (2410764)" userId="S::2410764@student.uwtsd.ac.uk::69b07b47-e959-4b1b-87cf-b461280b73ab" providerId="AD" clId="Web-{CA06ABEA-C1A3-9942-BB7D-F76C2CF21961}" dt="2025-11-12T20:46:16.637" v="349" actId="20577"/>
          <ac:spMkLst>
            <pc:docMk/>
            <pc:sldMk cId="398162605" sldId="279"/>
            <ac:spMk id="3" creationId="{77D4A5AB-813F-D0B3-1D0B-66804441A1C8}"/>
          </ac:spMkLst>
        </pc:spChg>
        <pc:picChg chg="mod">
          <ac:chgData name="Shabnam Munsha (2410764)" userId="S::2410764@student.uwtsd.ac.uk::69b07b47-e959-4b1b-87cf-b461280b73ab" providerId="AD" clId="Web-{CA06ABEA-C1A3-9942-BB7D-F76C2CF21961}" dt="2025-11-12T19:12:17.245" v="21" actId="14100"/>
          <ac:picMkLst>
            <pc:docMk/>
            <pc:sldMk cId="398162605" sldId="279"/>
            <ac:picMk id="4" creationId="{590BCFDF-267F-27FF-B566-921FDDC581FA}"/>
          </ac:picMkLst>
        </pc:picChg>
        <pc:picChg chg="mod">
          <ac:chgData name="Shabnam Munsha (2410764)" userId="S::2410764@student.uwtsd.ac.uk::69b07b47-e959-4b1b-87cf-b461280b73ab" providerId="AD" clId="Web-{CA06ABEA-C1A3-9942-BB7D-F76C2CF21961}" dt="2025-11-12T19:12:09.744" v="19" actId="14100"/>
          <ac:picMkLst>
            <pc:docMk/>
            <pc:sldMk cId="398162605" sldId="279"/>
            <ac:picMk id="5" creationId="{6F267BAD-4966-C605-265A-ABE68BD48F5D}"/>
          </ac:picMkLst>
        </pc:picChg>
      </pc:sldChg>
      <pc:sldChg chg="addAnim delAnim">
        <pc:chgData name="Shabnam Munsha (2410764)" userId="S::2410764@student.uwtsd.ac.uk::69b07b47-e959-4b1b-87cf-b461280b73ab" providerId="AD" clId="Web-{CA06ABEA-C1A3-9942-BB7D-F76C2CF21961}" dt="2025-11-12T20:47:57.891" v="355"/>
        <pc:sldMkLst>
          <pc:docMk/>
          <pc:sldMk cId="2862554715" sldId="280"/>
        </pc:sldMkLst>
      </pc:sldChg>
      <pc:sldChg chg="modSp">
        <pc:chgData name="Shabnam Munsha (2410764)" userId="S::2410764@student.uwtsd.ac.uk::69b07b47-e959-4b1b-87cf-b461280b73ab" providerId="AD" clId="Web-{CA06ABEA-C1A3-9942-BB7D-F76C2CF21961}" dt="2025-11-12T19:40:59.533" v="118" actId="14100"/>
        <pc:sldMkLst>
          <pc:docMk/>
          <pc:sldMk cId="234584665" sldId="281"/>
        </pc:sldMkLst>
        <pc:spChg chg="mod">
          <ac:chgData name="Shabnam Munsha (2410764)" userId="S::2410764@student.uwtsd.ac.uk::69b07b47-e959-4b1b-87cf-b461280b73ab" providerId="AD" clId="Web-{CA06ABEA-C1A3-9942-BB7D-F76C2CF21961}" dt="2025-11-12T19:40:59.533" v="118" actId="14100"/>
          <ac:spMkLst>
            <pc:docMk/>
            <pc:sldMk cId="234584665" sldId="281"/>
            <ac:spMk id="3" creationId="{905B04E8-6141-EEC4-E480-9A894806D96B}"/>
          </ac:spMkLst>
        </pc:spChg>
      </pc:sldChg>
      <pc:sldChg chg="modSp">
        <pc:chgData name="Shabnam Munsha (2410764)" userId="S::2410764@student.uwtsd.ac.uk::69b07b47-e959-4b1b-87cf-b461280b73ab" providerId="AD" clId="Web-{CA06ABEA-C1A3-9942-BB7D-F76C2CF21961}" dt="2025-11-12T19:16:53.919" v="32" actId="20577"/>
        <pc:sldMkLst>
          <pc:docMk/>
          <pc:sldMk cId="1907113530" sldId="283"/>
        </pc:sldMkLst>
        <pc:spChg chg="mod">
          <ac:chgData name="Shabnam Munsha (2410764)" userId="S::2410764@student.uwtsd.ac.uk::69b07b47-e959-4b1b-87cf-b461280b73ab" providerId="AD" clId="Web-{CA06ABEA-C1A3-9942-BB7D-F76C2CF21961}" dt="2025-11-12T19:16:53.919" v="32" actId="20577"/>
          <ac:spMkLst>
            <pc:docMk/>
            <pc:sldMk cId="1907113530" sldId="283"/>
            <ac:spMk id="3" creationId="{EA828E12-6ACF-76E9-F0AA-329341BE7F89}"/>
          </ac:spMkLst>
        </pc:spChg>
      </pc:sldChg>
      <pc:sldChg chg="modSp">
        <pc:chgData name="Shabnam Munsha (2410764)" userId="S::2410764@student.uwtsd.ac.uk::69b07b47-e959-4b1b-87cf-b461280b73ab" providerId="AD" clId="Web-{CA06ABEA-C1A3-9942-BB7D-F76C2CF21961}" dt="2025-11-12T19:17:54.204" v="41"/>
        <pc:sldMkLst>
          <pc:docMk/>
          <pc:sldMk cId="1369605755" sldId="284"/>
        </pc:sldMkLst>
        <pc:spChg chg="mod">
          <ac:chgData name="Shabnam Munsha (2410764)" userId="S::2410764@student.uwtsd.ac.uk::69b07b47-e959-4b1b-87cf-b461280b73ab" providerId="AD" clId="Web-{CA06ABEA-C1A3-9942-BB7D-F76C2CF21961}" dt="2025-11-12T19:17:54.204" v="41"/>
          <ac:spMkLst>
            <pc:docMk/>
            <pc:sldMk cId="1369605755" sldId="284"/>
            <ac:spMk id="3" creationId="{A528AF26-2824-674C-DCA4-79F4EF53C050}"/>
          </ac:spMkLst>
        </pc:spChg>
      </pc:sldChg>
    </pc:docChg>
  </pc:docChgLst>
  <pc:docChgLst>
    <pc:chgData name="Shabnam Munsha (2410764)" userId="S::2410764@student.uwtsd.ac.uk::69b07b47-e959-4b1b-87cf-b461280b73ab" providerId="AD" clId="Web-{4AA608AD-DA11-8306-0EA5-EFE6821DF1A5}"/>
    <pc:docChg chg="addSld delSld modSld">
      <pc:chgData name="Shabnam Munsha (2410764)" userId="S::2410764@student.uwtsd.ac.uk::69b07b47-e959-4b1b-87cf-b461280b73ab" providerId="AD" clId="Web-{4AA608AD-DA11-8306-0EA5-EFE6821DF1A5}" dt="2025-11-12T21:48:43.379" v="897" actId="20577"/>
      <pc:docMkLst>
        <pc:docMk/>
      </pc:docMkLst>
      <pc:sldChg chg="modSp">
        <pc:chgData name="Shabnam Munsha (2410764)" userId="S::2410764@student.uwtsd.ac.uk::69b07b47-e959-4b1b-87cf-b461280b73ab" providerId="AD" clId="Web-{4AA608AD-DA11-8306-0EA5-EFE6821DF1A5}" dt="2025-11-12T21:17:51.885" v="346" actId="20577"/>
        <pc:sldMkLst>
          <pc:docMk/>
          <pc:sldMk cId="2653961917" sldId="263"/>
        </pc:sldMkLst>
        <pc:spChg chg="mod">
          <ac:chgData name="Shabnam Munsha (2410764)" userId="S::2410764@student.uwtsd.ac.uk::69b07b47-e959-4b1b-87cf-b461280b73ab" providerId="AD" clId="Web-{4AA608AD-DA11-8306-0EA5-EFE6821DF1A5}" dt="2025-11-12T21:17:51.885" v="346" actId="20577"/>
          <ac:spMkLst>
            <pc:docMk/>
            <pc:sldMk cId="2653961917" sldId="263"/>
            <ac:spMk id="3" creationId="{D362352A-930E-2856-4038-CA6DD0F84D48}"/>
          </ac:spMkLst>
        </pc:spChg>
        <pc:picChg chg="mod">
          <ac:chgData name="Shabnam Munsha (2410764)" userId="S::2410764@student.uwtsd.ac.uk::69b07b47-e959-4b1b-87cf-b461280b73ab" providerId="AD" clId="Web-{4AA608AD-DA11-8306-0EA5-EFE6821DF1A5}" dt="2025-11-12T21:15:35.382" v="310" actId="14100"/>
          <ac:picMkLst>
            <pc:docMk/>
            <pc:sldMk cId="2653961917" sldId="263"/>
            <ac:picMk id="5" creationId="{9C0DEAD7-579A-0C9B-B9F0-2BB508002F0B}"/>
          </ac:picMkLst>
        </pc:picChg>
        <pc:picChg chg="mod">
          <ac:chgData name="Shabnam Munsha (2410764)" userId="S::2410764@student.uwtsd.ac.uk::69b07b47-e959-4b1b-87cf-b461280b73ab" providerId="AD" clId="Web-{4AA608AD-DA11-8306-0EA5-EFE6821DF1A5}" dt="2025-11-12T21:15:39.882" v="311" actId="14100"/>
          <ac:picMkLst>
            <pc:docMk/>
            <pc:sldMk cId="2653961917" sldId="263"/>
            <ac:picMk id="6" creationId="{963CCE73-ACFA-F5EE-CB14-FBE803C821BF}"/>
          </ac:picMkLst>
        </pc:picChg>
        <pc:picChg chg="mod">
          <ac:chgData name="Shabnam Munsha (2410764)" userId="S::2410764@student.uwtsd.ac.uk::69b07b47-e959-4b1b-87cf-b461280b73ab" providerId="AD" clId="Web-{4AA608AD-DA11-8306-0EA5-EFE6821DF1A5}" dt="2025-11-12T21:15:18.101" v="306" actId="1076"/>
          <ac:picMkLst>
            <pc:docMk/>
            <pc:sldMk cId="2653961917" sldId="263"/>
            <ac:picMk id="7" creationId="{B61E7CFB-A4C7-DA8C-C7F7-6553E1270A73}"/>
          </ac:picMkLst>
        </pc:picChg>
      </pc:sldChg>
      <pc:sldChg chg="modSp">
        <pc:chgData name="Shabnam Munsha (2410764)" userId="S::2410764@student.uwtsd.ac.uk::69b07b47-e959-4b1b-87cf-b461280b73ab" providerId="AD" clId="Web-{4AA608AD-DA11-8306-0EA5-EFE6821DF1A5}" dt="2025-11-12T21:33:09.449" v="856" actId="20577"/>
        <pc:sldMkLst>
          <pc:docMk/>
          <pc:sldMk cId="588756216" sldId="264"/>
        </pc:sldMkLst>
        <pc:spChg chg="mod">
          <ac:chgData name="Shabnam Munsha (2410764)" userId="S::2410764@student.uwtsd.ac.uk::69b07b47-e959-4b1b-87cf-b461280b73ab" providerId="AD" clId="Web-{4AA608AD-DA11-8306-0EA5-EFE6821DF1A5}" dt="2025-11-12T21:33:09.449" v="856" actId="20577"/>
          <ac:spMkLst>
            <pc:docMk/>
            <pc:sldMk cId="588756216" sldId="264"/>
            <ac:spMk id="2" creationId="{1A4EF09C-9E9D-DBEB-4AD6-60AB601DA4FA}"/>
          </ac:spMkLst>
        </pc:spChg>
      </pc:sldChg>
      <pc:sldChg chg="modSp">
        <pc:chgData name="Shabnam Munsha (2410764)" userId="S::2410764@student.uwtsd.ac.uk::69b07b47-e959-4b1b-87cf-b461280b73ab" providerId="AD" clId="Web-{4AA608AD-DA11-8306-0EA5-EFE6821DF1A5}" dt="2025-11-12T21:18:41.999" v="356" actId="20577"/>
        <pc:sldMkLst>
          <pc:docMk/>
          <pc:sldMk cId="467675936" sldId="268"/>
        </pc:sldMkLst>
        <pc:spChg chg="mod">
          <ac:chgData name="Shabnam Munsha (2410764)" userId="S::2410764@student.uwtsd.ac.uk::69b07b47-e959-4b1b-87cf-b461280b73ab" providerId="AD" clId="Web-{4AA608AD-DA11-8306-0EA5-EFE6821DF1A5}" dt="2025-11-12T21:18:41.999" v="356" actId="20577"/>
          <ac:spMkLst>
            <pc:docMk/>
            <pc:sldMk cId="467675936" sldId="268"/>
            <ac:spMk id="2" creationId="{3027F50F-729D-5AC9-60B0-20835E64E6AC}"/>
          </ac:spMkLst>
        </pc:spChg>
      </pc:sldChg>
      <pc:sldChg chg="modSp">
        <pc:chgData name="Shabnam Munsha (2410764)" userId="S::2410764@student.uwtsd.ac.uk::69b07b47-e959-4b1b-87cf-b461280b73ab" providerId="AD" clId="Web-{4AA608AD-DA11-8306-0EA5-EFE6821DF1A5}" dt="2025-11-12T21:32:19.590" v="850" actId="1076"/>
        <pc:sldMkLst>
          <pc:docMk/>
          <pc:sldMk cId="3633708346" sldId="272"/>
        </pc:sldMkLst>
        <pc:spChg chg="mod">
          <ac:chgData name="Shabnam Munsha (2410764)" userId="S::2410764@student.uwtsd.ac.uk::69b07b47-e959-4b1b-87cf-b461280b73ab" providerId="AD" clId="Web-{4AA608AD-DA11-8306-0EA5-EFE6821DF1A5}" dt="2025-11-12T21:19:40.300" v="370" actId="14100"/>
          <ac:spMkLst>
            <pc:docMk/>
            <pc:sldMk cId="3633708346" sldId="272"/>
            <ac:spMk id="2" creationId="{CFFA4F47-61CC-8BB6-24FD-81F58850E169}"/>
          </ac:spMkLst>
        </pc:spChg>
        <pc:spChg chg="mod">
          <ac:chgData name="Shabnam Munsha (2410764)" userId="S::2410764@student.uwtsd.ac.uk::69b07b47-e959-4b1b-87cf-b461280b73ab" providerId="AD" clId="Web-{4AA608AD-DA11-8306-0EA5-EFE6821DF1A5}" dt="2025-11-12T21:32:12.965" v="848" actId="14100"/>
          <ac:spMkLst>
            <pc:docMk/>
            <pc:sldMk cId="3633708346" sldId="272"/>
            <ac:spMk id="3" creationId="{1C8E4648-E4EE-A969-D535-10DF228AC349}"/>
          </ac:spMkLst>
        </pc:spChg>
        <pc:picChg chg="mod">
          <ac:chgData name="Shabnam Munsha (2410764)" userId="S::2410764@student.uwtsd.ac.uk::69b07b47-e959-4b1b-87cf-b461280b73ab" providerId="AD" clId="Web-{4AA608AD-DA11-8306-0EA5-EFE6821DF1A5}" dt="2025-11-12T21:32:19.590" v="850" actId="1076"/>
          <ac:picMkLst>
            <pc:docMk/>
            <pc:sldMk cId="3633708346" sldId="272"/>
            <ac:picMk id="5" creationId="{9A6C58DE-0E6E-FE22-C6CB-B3B4050BEF3E}"/>
          </ac:picMkLst>
        </pc:picChg>
        <pc:picChg chg="mod">
          <ac:chgData name="Shabnam Munsha (2410764)" userId="S::2410764@student.uwtsd.ac.uk::69b07b47-e959-4b1b-87cf-b461280b73ab" providerId="AD" clId="Web-{4AA608AD-DA11-8306-0EA5-EFE6821DF1A5}" dt="2025-11-12T21:32:16.949" v="849" actId="14100"/>
          <ac:picMkLst>
            <pc:docMk/>
            <pc:sldMk cId="3633708346" sldId="272"/>
            <ac:picMk id="7" creationId="{E39ECA07-0231-0268-D478-AB3AB73F6C41}"/>
          </ac:picMkLst>
        </pc:picChg>
      </pc:sldChg>
      <pc:sldChg chg="modSp">
        <pc:chgData name="Shabnam Munsha (2410764)" userId="S::2410764@student.uwtsd.ac.uk::69b07b47-e959-4b1b-87cf-b461280b73ab" providerId="AD" clId="Web-{4AA608AD-DA11-8306-0EA5-EFE6821DF1A5}" dt="2025-11-12T21:33:25.262" v="860" actId="14100"/>
        <pc:sldMkLst>
          <pc:docMk/>
          <pc:sldMk cId="2725918249" sldId="273"/>
        </pc:sldMkLst>
        <pc:spChg chg="mod">
          <ac:chgData name="Shabnam Munsha (2410764)" userId="S::2410764@student.uwtsd.ac.uk::69b07b47-e959-4b1b-87cf-b461280b73ab" providerId="AD" clId="Web-{4AA608AD-DA11-8306-0EA5-EFE6821DF1A5}" dt="2025-11-12T21:33:25.262" v="860" actId="14100"/>
          <ac:spMkLst>
            <pc:docMk/>
            <pc:sldMk cId="2725918249" sldId="273"/>
            <ac:spMk id="2" creationId="{1BA2F527-3CD6-15C1-D954-B3A3C5C1950E}"/>
          </ac:spMkLst>
        </pc:spChg>
      </pc:sldChg>
      <pc:sldChg chg="modSp">
        <pc:chgData name="Shabnam Munsha (2410764)" userId="S::2410764@student.uwtsd.ac.uk::69b07b47-e959-4b1b-87cf-b461280b73ab" providerId="AD" clId="Web-{4AA608AD-DA11-8306-0EA5-EFE6821DF1A5}" dt="2025-11-12T21:14:54.757" v="302" actId="20577"/>
        <pc:sldMkLst>
          <pc:docMk/>
          <pc:sldMk cId="234584665" sldId="281"/>
        </pc:sldMkLst>
        <pc:spChg chg="mod">
          <ac:chgData name="Shabnam Munsha (2410764)" userId="S::2410764@student.uwtsd.ac.uk::69b07b47-e959-4b1b-87cf-b461280b73ab" providerId="AD" clId="Web-{4AA608AD-DA11-8306-0EA5-EFE6821DF1A5}" dt="2025-11-12T21:14:54.757" v="302" actId="20577"/>
          <ac:spMkLst>
            <pc:docMk/>
            <pc:sldMk cId="234584665" sldId="281"/>
            <ac:spMk id="2" creationId="{15CEAB35-BA02-3388-B686-59D5F84423EF}"/>
          </ac:spMkLst>
        </pc:spChg>
        <pc:spChg chg="mod">
          <ac:chgData name="Shabnam Munsha (2410764)" userId="S::2410764@student.uwtsd.ac.uk::69b07b47-e959-4b1b-87cf-b461280b73ab" providerId="AD" clId="Web-{4AA608AD-DA11-8306-0EA5-EFE6821DF1A5}" dt="2025-11-12T21:14:23.992" v="292" actId="20577"/>
          <ac:spMkLst>
            <pc:docMk/>
            <pc:sldMk cId="234584665" sldId="281"/>
            <ac:spMk id="3" creationId="{905B04E8-6141-EEC4-E480-9A894806D96B}"/>
          </ac:spMkLst>
        </pc:spChg>
        <pc:picChg chg="mod">
          <ac:chgData name="Shabnam Munsha (2410764)" userId="S::2410764@student.uwtsd.ac.uk::69b07b47-e959-4b1b-87cf-b461280b73ab" providerId="AD" clId="Web-{4AA608AD-DA11-8306-0EA5-EFE6821DF1A5}" dt="2025-11-12T21:14:37.398" v="294" actId="14100"/>
          <ac:picMkLst>
            <pc:docMk/>
            <pc:sldMk cId="234584665" sldId="281"/>
            <ac:picMk id="4" creationId="{818A13D9-D56B-F1CB-AFA3-F14841FEA839}"/>
          </ac:picMkLst>
        </pc:picChg>
      </pc:sldChg>
      <pc:sldChg chg="modSp">
        <pc:chgData name="Shabnam Munsha (2410764)" userId="S::2410764@student.uwtsd.ac.uk::69b07b47-e959-4b1b-87cf-b461280b73ab" providerId="AD" clId="Web-{4AA608AD-DA11-8306-0EA5-EFE6821DF1A5}" dt="2025-11-12T21:35:02.085" v="870" actId="20577"/>
        <pc:sldMkLst>
          <pc:docMk/>
          <pc:sldMk cId="1369605755" sldId="284"/>
        </pc:sldMkLst>
        <pc:spChg chg="mod">
          <ac:chgData name="Shabnam Munsha (2410764)" userId="S::2410764@student.uwtsd.ac.uk::69b07b47-e959-4b1b-87cf-b461280b73ab" providerId="AD" clId="Web-{4AA608AD-DA11-8306-0EA5-EFE6821DF1A5}" dt="2025-11-12T21:35:02.085" v="870" actId="20577"/>
          <ac:spMkLst>
            <pc:docMk/>
            <pc:sldMk cId="1369605755" sldId="284"/>
            <ac:spMk id="3" creationId="{A528AF26-2824-674C-DCA4-79F4EF53C050}"/>
          </ac:spMkLst>
        </pc:spChg>
      </pc:sldChg>
      <pc:sldChg chg="modSp">
        <pc:chgData name="Shabnam Munsha (2410764)" userId="S::2410764@student.uwtsd.ac.uk::69b07b47-e959-4b1b-87cf-b461280b73ab" providerId="AD" clId="Web-{4AA608AD-DA11-8306-0EA5-EFE6821DF1A5}" dt="2025-11-12T21:48:43.379" v="897" actId="20577"/>
        <pc:sldMkLst>
          <pc:docMk/>
          <pc:sldMk cId="2512424302" sldId="285"/>
        </pc:sldMkLst>
        <pc:spChg chg="mod">
          <ac:chgData name="Shabnam Munsha (2410764)" userId="S::2410764@student.uwtsd.ac.uk::69b07b47-e959-4b1b-87cf-b461280b73ab" providerId="AD" clId="Web-{4AA608AD-DA11-8306-0EA5-EFE6821DF1A5}" dt="2025-11-12T21:48:43.379" v="897" actId="20577"/>
          <ac:spMkLst>
            <pc:docMk/>
            <pc:sldMk cId="2512424302" sldId="285"/>
            <ac:spMk id="3" creationId="{04261091-37DD-3126-1F12-1F716F576A87}"/>
          </ac:spMkLst>
        </pc:spChg>
      </pc:sldChg>
      <pc:sldChg chg="new del">
        <pc:chgData name="Shabnam Munsha (2410764)" userId="S::2410764@student.uwtsd.ac.uk::69b07b47-e959-4b1b-87cf-b461280b73ab" providerId="AD" clId="Web-{4AA608AD-DA11-8306-0EA5-EFE6821DF1A5}" dt="2025-11-12T21:01:40.787" v="1"/>
        <pc:sldMkLst>
          <pc:docMk/>
          <pc:sldMk cId="2522240608" sldId="28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B546A5-D34A-402F-B2B2-438A1627EBE2}" type="datetimeFigureOut">
              <a:rPr lang="en-GB" smtClean="0"/>
              <a:t>13/11/2025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E7D394-1900-4A20-B26A-2D3E01675DCE}" type="slidenum">
              <a:rPr lang="en-GB" smtClean="0"/>
              <a:t>‹#›</a:t>
            </a:fld>
            <a:endParaRPr lang="en-GB" dirty="0"/>
          </a:p>
        </p:txBody>
      </p:sp>
    </p:spTree>
    <p:extLst>
      <p:ext uri="{BB962C8B-B14F-4D97-AF65-F5344CB8AC3E}">
        <p14:creationId xmlns:p14="http://schemas.microsoft.com/office/powerpoint/2010/main" val="3730593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B196E-B36D-E592-0000-9C1C32BAB9A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D029B4F-A4B9-A27F-7993-763568FE8B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28127B5-E44E-A66C-E221-F21E83EC8FAD}"/>
              </a:ext>
            </a:extLst>
          </p:cNvPr>
          <p:cNvSpPr>
            <a:spLocks noGrp="1"/>
          </p:cNvSpPr>
          <p:nvPr>
            <p:ph type="dt" sz="half" idx="10"/>
          </p:nvPr>
        </p:nvSpPr>
        <p:spPr/>
        <p:txBody>
          <a:bodyPr/>
          <a:lstStyle/>
          <a:p>
            <a:fld id="{65CD9FDC-281E-4A0B-85C0-D2790CF31281}" type="datetimeFigureOut">
              <a:rPr lang="en-GB" smtClean="0"/>
              <a:t>13/11/2025</a:t>
            </a:fld>
            <a:endParaRPr lang="en-GB" dirty="0"/>
          </a:p>
        </p:txBody>
      </p:sp>
      <p:sp>
        <p:nvSpPr>
          <p:cNvPr id="5" name="Footer Placeholder 4">
            <a:extLst>
              <a:ext uri="{FF2B5EF4-FFF2-40B4-BE49-F238E27FC236}">
                <a16:creationId xmlns:a16="http://schemas.microsoft.com/office/drawing/2014/main" id="{9C8CB240-4147-12F8-F569-8ED3373E8F9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D382D7F-BEE0-D360-6502-2E96F55117E4}"/>
              </a:ext>
            </a:extLst>
          </p:cNvPr>
          <p:cNvSpPr>
            <a:spLocks noGrp="1"/>
          </p:cNvSpPr>
          <p:nvPr>
            <p:ph type="sldNum" sz="quarter" idx="12"/>
          </p:nvPr>
        </p:nvSpPr>
        <p:spPr/>
        <p:txBody>
          <a:bodyPr/>
          <a:lstStyle/>
          <a:p>
            <a:fld id="{E13946EE-4DDF-459C-AA26-72D93A5E84CF}" type="slidenum">
              <a:rPr lang="en-GB" smtClean="0"/>
              <a:t>‹#›</a:t>
            </a:fld>
            <a:endParaRPr lang="en-GB" dirty="0"/>
          </a:p>
        </p:txBody>
      </p:sp>
    </p:spTree>
    <p:extLst>
      <p:ext uri="{BB962C8B-B14F-4D97-AF65-F5344CB8AC3E}">
        <p14:creationId xmlns:p14="http://schemas.microsoft.com/office/powerpoint/2010/main" val="3536876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B2B11-58B3-C378-444F-F8350DBA01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A97E76C-BD33-59E3-98BE-214DF0B63F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F1EFB0-0B2C-C3B8-88AA-EAB79FD445F7}"/>
              </a:ext>
            </a:extLst>
          </p:cNvPr>
          <p:cNvSpPr>
            <a:spLocks noGrp="1"/>
          </p:cNvSpPr>
          <p:nvPr>
            <p:ph type="dt" sz="half" idx="10"/>
          </p:nvPr>
        </p:nvSpPr>
        <p:spPr/>
        <p:txBody>
          <a:bodyPr/>
          <a:lstStyle/>
          <a:p>
            <a:fld id="{65CD9FDC-281E-4A0B-85C0-D2790CF31281}" type="datetimeFigureOut">
              <a:rPr lang="en-GB" smtClean="0"/>
              <a:t>13/11/2025</a:t>
            </a:fld>
            <a:endParaRPr lang="en-GB" dirty="0"/>
          </a:p>
        </p:txBody>
      </p:sp>
      <p:sp>
        <p:nvSpPr>
          <p:cNvPr id="5" name="Footer Placeholder 4">
            <a:extLst>
              <a:ext uri="{FF2B5EF4-FFF2-40B4-BE49-F238E27FC236}">
                <a16:creationId xmlns:a16="http://schemas.microsoft.com/office/drawing/2014/main" id="{218C6BB8-86E7-0E1D-6691-E36CF87912B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E11CBED-757B-A010-5FD4-C7B937C7C776}"/>
              </a:ext>
            </a:extLst>
          </p:cNvPr>
          <p:cNvSpPr>
            <a:spLocks noGrp="1"/>
          </p:cNvSpPr>
          <p:nvPr>
            <p:ph type="sldNum" sz="quarter" idx="12"/>
          </p:nvPr>
        </p:nvSpPr>
        <p:spPr/>
        <p:txBody>
          <a:bodyPr/>
          <a:lstStyle/>
          <a:p>
            <a:fld id="{E13946EE-4DDF-459C-AA26-72D93A5E84CF}" type="slidenum">
              <a:rPr lang="en-GB" smtClean="0"/>
              <a:t>‹#›</a:t>
            </a:fld>
            <a:endParaRPr lang="en-GB" dirty="0"/>
          </a:p>
        </p:txBody>
      </p:sp>
    </p:spTree>
    <p:extLst>
      <p:ext uri="{BB962C8B-B14F-4D97-AF65-F5344CB8AC3E}">
        <p14:creationId xmlns:p14="http://schemas.microsoft.com/office/powerpoint/2010/main" val="2198585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B0349-721B-9CD1-3555-E0A29C19B72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E71494D-C065-AEEE-9127-697AC474206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C2735F2-F25D-FF32-1009-E315FA76C96C}"/>
              </a:ext>
            </a:extLst>
          </p:cNvPr>
          <p:cNvSpPr>
            <a:spLocks noGrp="1"/>
          </p:cNvSpPr>
          <p:nvPr>
            <p:ph type="dt" sz="half" idx="10"/>
          </p:nvPr>
        </p:nvSpPr>
        <p:spPr/>
        <p:txBody>
          <a:bodyPr/>
          <a:lstStyle/>
          <a:p>
            <a:fld id="{65CD9FDC-281E-4A0B-85C0-D2790CF31281}" type="datetimeFigureOut">
              <a:rPr lang="en-GB" smtClean="0"/>
              <a:t>13/11/2025</a:t>
            </a:fld>
            <a:endParaRPr lang="en-GB" dirty="0"/>
          </a:p>
        </p:txBody>
      </p:sp>
      <p:sp>
        <p:nvSpPr>
          <p:cNvPr id="5" name="Footer Placeholder 4">
            <a:extLst>
              <a:ext uri="{FF2B5EF4-FFF2-40B4-BE49-F238E27FC236}">
                <a16:creationId xmlns:a16="http://schemas.microsoft.com/office/drawing/2014/main" id="{16331322-D2E6-9E2D-B596-D44A49264EB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B39A1F8-50E4-AC97-8548-9D2CB56BC11C}"/>
              </a:ext>
            </a:extLst>
          </p:cNvPr>
          <p:cNvSpPr>
            <a:spLocks noGrp="1"/>
          </p:cNvSpPr>
          <p:nvPr>
            <p:ph type="sldNum" sz="quarter" idx="12"/>
          </p:nvPr>
        </p:nvSpPr>
        <p:spPr/>
        <p:txBody>
          <a:bodyPr/>
          <a:lstStyle/>
          <a:p>
            <a:fld id="{E13946EE-4DDF-459C-AA26-72D93A5E84CF}" type="slidenum">
              <a:rPr lang="en-GB" smtClean="0"/>
              <a:t>‹#›</a:t>
            </a:fld>
            <a:endParaRPr lang="en-GB" dirty="0"/>
          </a:p>
        </p:txBody>
      </p:sp>
    </p:spTree>
    <p:extLst>
      <p:ext uri="{BB962C8B-B14F-4D97-AF65-F5344CB8AC3E}">
        <p14:creationId xmlns:p14="http://schemas.microsoft.com/office/powerpoint/2010/main" val="605944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AD5B6-01F6-BD28-51CC-71ED34383B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009900D-4DEE-D201-8D55-387A8CD1D27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6585949-95C5-C354-47A1-093BB0618A4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541EAB1-7021-2B16-8F8A-B9D6CB065C97}"/>
              </a:ext>
            </a:extLst>
          </p:cNvPr>
          <p:cNvSpPr>
            <a:spLocks noGrp="1"/>
          </p:cNvSpPr>
          <p:nvPr>
            <p:ph type="dt" sz="half" idx="10"/>
          </p:nvPr>
        </p:nvSpPr>
        <p:spPr/>
        <p:txBody>
          <a:bodyPr/>
          <a:lstStyle/>
          <a:p>
            <a:fld id="{65CD9FDC-281E-4A0B-85C0-D2790CF31281}" type="datetimeFigureOut">
              <a:rPr lang="en-GB" smtClean="0"/>
              <a:t>13/11/2025</a:t>
            </a:fld>
            <a:endParaRPr lang="en-GB" dirty="0"/>
          </a:p>
        </p:txBody>
      </p:sp>
      <p:sp>
        <p:nvSpPr>
          <p:cNvPr id="6" name="Footer Placeholder 5">
            <a:extLst>
              <a:ext uri="{FF2B5EF4-FFF2-40B4-BE49-F238E27FC236}">
                <a16:creationId xmlns:a16="http://schemas.microsoft.com/office/drawing/2014/main" id="{80C31528-F895-1B18-2BA9-C8EDD2793A5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7774579-1DC7-2162-D833-834A7FDAAF7E}"/>
              </a:ext>
            </a:extLst>
          </p:cNvPr>
          <p:cNvSpPr>
            <a:spLocks noGrp="1"/>
          </p:cNvSpPr>
          <p:nvPr>
            <p:ph type="sldNum" sz="quarter" idx="12"/>
          </p:nvPr>
        </p:nvSpPr>
        <p:spPr/>
        <p:txBody>
          <a:bodyPr/>
          <a:lstStyle/>
          <a:p>
            <a:fld id="{E13946EE-4DDF-459C-AA26-72D93A5E84CF}" type="slidenum">
              <a:rPr lang="en-GB" smtClean="0"/>
              <a:t>‹#›</a:t>
            </a:fld>
            <a:endParaRPr lang="en-GB" dirty="0"/>
          </a:p>
        </p:txBody>
      </p:sp>
    </p:spTree>
    <p:extLst>
      <p:ext uri="{BB962C8B-B14F-4D97-AF65-F5344CB8AC3E}">
        <p14:creationId xmlns:p14="http://schemas.microsoft.com/office/powerpoint/2010/main" val="416769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4D510-57FC-3AC6-A633-15CF757AFFC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D06DDC3-EFA3-CBF6-F7A0-E90A6F3F2D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21306ED-933C-00B2-8186-51AFB3FFF7B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44735CD-F986-C3D2-1392-120BDC8E05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CB28C38-7FE9-C31E-8C3D-DA54B21CD55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AE78ADA-4A81-1B2D-2A28-ED2BF7CECE97}"/>
              </a:ext>
            </a:extLst>
          </p:cNvPr>
          <p:cNvSpPr>
            <a:spLocks noGrp="1"/>
          </p:cNvSpPr>
          <p:nvPr>
            <p:ph type="dt" sz="half" idx="10"/>
          </p:nvPr>
        </p:nvSpPr>
        <p:spPr/>
        <p:txBody>
          <a:bodyPr/>
          <a:lstStyle/>
          <a:p>
            <a:fld id="{65CD9FDC-281E-4A0B-85C0-D2790CF31281}" type="datetimeFigureOut">
              <a:rPr lang="en-GB" smtClean="0"/>
              <a:t>13/11/2025</a:t>
            </a:fld>
            <a:endParaRPr lang="en-GB" dirty="0"/>
          </a:p>
        </p:txBody>
      </p:sp>
      <p:sp>
        <p:nvSpPr>
          <p:cNvPr id="8" name="Footer Placeholder 7">
            <a:extLst>
              <a:ext uri="{FF2B5EF4-FFF2-40B4-BE49-F238E27FC236}">
                <a16:creationId xmlns:a16="http://schemas.microsoft.com/office/drawing/2014/main" id="{3EDD5691-0D53-16A4-D7D6-AA74648FCE9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9BB26A8-E9EE-570A-4F3A-06DA9208103E}"/>
              </a:ext>
            </a:extLst>
          </p:cNvPr>
          <p:cNvSpPr>
            <a:spLocks noGrp="1"/>
          </p:cNvSpPr>
          <p:nvPr>
            <p:ph type="sldNum" sz="quarter" idx="12"/>
          </p:nvPr>
        </p:nvSpPr>
        <p:spPr/>
        <p:txBody>
          <a:bodyPr/>
          <a:lstStyle/>
          <a:p>
            <a:fld id="{E13946EE-4DDF-459C-AA26-72D93A5E84CF}" type="slidenum">
              <a:rPr lang="en-GB" smtClean="0"/>
              <a:t>‹#›</a:t>
            </a:fld>
            <a:endParaRPr lang="en-GB" dirty="0"/>
          </a:p>
        </p:txBody>
      </p:sp>
    </p:spTree>
    <p:extLst>
      <p:ext uri="{BB962C8B-B14F-4D97-AF65-F5344CB8AC3E}">
        <p14:creationId xmlns:p14="http://schemas.microsoft.com/office/powerpoint/2010/main" val="19267933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EE7D6-0F6A-15E5-42D1-8D4E2AB1163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D129E99-E4A1-75FB-D095-80E9A1842FCA}"/>
              </a:ext>
            </a:extLst>
          </p:cNvPr>
          <p:cNvSpPr>
            <a:spLocks noGrp="1"/>
          </p:cNvSpPr>
          <p:nvPr>
            <p:ph type="dt" sz="half" idx="10"/>
          </p:nvPr>
        </p:nvSpPr>
        <p:spPr/>
        <p:txBody>
          <a:bodyPr/>
          <a:lstStyle/>
          <a:p>
            <a:fld id="{65CD9FDC-281E-4A0B-85C0-D2790CF31281}" type="datetimeFigureOut">
              <a:rPr lang="en-GB" smtClean="0"/>
              <a:t>13/11/2025</a:t>
            </a:fld>
            <a:endParaRPr lang="en-GB" dirty="0"/>
          </a:p>
        </p:txBody>
      </p:sp>
      <p:sp>
        <p:nvSpPr>
          <p:cNvPr id="4" name="Footer Placeholder 3">
            <a:extLst>
              <a:ext uri="{FF2B5EF4-FFF2-40B4-BE49-F238E27FC236}">
                <a16:creationId xmlns:a16="http://schemas.microsoft.com/office/drawing/2014/main" id="{A1E4B677-C7E3-2574-62F1-5FCBA0F82B7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D30C522-87A2-E09F-4F2C-68EA2ACF1369}"/>
              </a:ext>
            </a:extLst>
          </p:cNvPr>
          <p:cNvSpPr>
            <a:spLocks noGrp="1"/>
          </p:cNvSpPr>
          <p:nvPr>
            <p:ph type="sldNum" sz="quarter" idx="12"/>
          </p:nvPr>
        </p:nvSpPr>
        <p:spPr/>
        <p:txBody>
          <a:bodyPr/>
          <a:lstStyle/>
          <a:p>
            <a:fld id="{E13946EE-4DDF-459C-AA26-72D93A5E84CF}" type="slidenum">
              <a:rPr lang="en-GB" smtClean="0"/>
              <a:t>‹#›</a:t>
            </a:fld>
            <a:endParaRPr lang="en-GB" dirty="0"/>
          </a:p>
        </p:txBody>
      </p:sp>
    </p:spTree>
    <p:extLst>
      <p:ext uri="{BB962C8B-B14F-4D97-AF65-F5344CB8AC3E}">
        <p14:creationId xmlns:p14="http://schemas.microsoft.com/office/powerpoint/2010/main" val="2729746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A5F2D0-52F5-6C5A-E6A2-8A17B61B96B3}"/>
              </a:ext>
            </a:extLst>
          </p:cNvPr>
          <p:cNvSpPr>
            <a:spLocks noGrp="1"/>
          </p:cNvSpPr>
          <p:nvPr>
            <p:ph type="dt" sz="half" idx="10"/>
          </p:nvPr>
        </p:nvSpPr>
        <p:spPr/>
        <p:txBody>
          <a:bodyPr/>
          <a:lstStyle/>
          <a:p>
            <a:fld id="{65CD9FDC-281E-4A0B-85C0-D2790CF31281}" type="datetimeFigureOut">
              <a:rPr lang="en-GB" smtClean="0"/>
              <a:t>13/11/2025</a:t>
            </a:fld>
            <a:endParaRPr lang="en-GB" dirty="0"/>
          </a:p>
        </p:txBody>
      </p:sp>
      <p:sp>
        <p:nvSpPr>
          <p:cNvPr id="3" name="Footer Placeholder 2">
            <a:extLst>
              <a:ext uri="{FF2B5EF4-FFF2-40B4-BE49-F238E27FC236}">
                <a16:creationId xmlns:a16="http://schemas.microsoft.com/office/drawing/2014/main" id="{F73989F3-0EE9-EF48-6C32-60736739ACD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C958512-2BD9-866D-2CFE-03C8D365F593}"/>
              </a:ext>
            </a:extLst>
          </p:cNvPr>
          <p:cNvSpPr>
            <a:spLocks noGrp="1"/>
          </p:cNvSpPr>
          <p:nvPr>
            <p:ph type="sldNum" sz="quarter" idx="12"/>
          </p:nvPr>
        </p:nvSpPr>
        <p:spPr/>
        <p:txBody>
          <a:bodyPr/>
          <a:lstStyle/>
          <a:p>
            <a:fld id="{E13946EE-4DDF-459C-AA26-72D93A5E84CF}" type="slidenum">
              <a:rPr lang="en-GB" smtClean="0"/>
              <a:t>‹#›</a:t>
            </a:fld>
            <a:endParaRPr lang="en-GB" dirty="0"/>
          </a:p>
        </p:txBody>
      </p:sp>
    </p:spTree>
    <p:extLst>
      <p:ext uri="{BB962C8B-B14F-4D97-AF65-F5344CB8AC3E}">
        <p14:creationId xmlns:p14="http://schemas.microsoft.com/office/powerpoint/2010/main" val="268406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9B099-87D2-0773-5920-C7C0A55051E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81D23ED-A209-63DE-4033-23E19A9477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71ABE95-BE99-D715-8C25-FD1A6F20F4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D8F3EA-DAE5-AAC7-E113-A3748B87D223}"/>
              </a:ext>
            </a:extLst>
          </p:cNvPr>
          <p:cNvSpPr>
            <a:spLocks noGrp="1"/>
          </p:cNvSpPr>
          <p:nvPr>
            <p:ph type="dt" sz="half" idx="10"/>
          </p:nvPr>
        </p:nvSpPr>
        <p:spPr/>
        <p:txBody>
          <a:bodyPr/>
          <a:lstStyle/>
          <a:p>
            <a:fld id="{65CD9FDC-281E-4A0B-85C0-D2790CF31281}" type="datetimeFigureOut">
              <a:rPr lang="en-GB" smtClean="0"/>
              <a:t>13/11/2025</a:t>
            </a:fld>
            <a:endParaRPr lang="en-GB" dirty="0"/>
          </a:p>
        </p:txBody>
      </p:sp>
      <p:sp>
        <p:nvSpPr>
          <p:cNvPr id="6" name="Footer Placeholder 5">
            <a:extLst>
              <a:ext uri="{FF2B5EF4-FFF2-40B4-BE49-F238E27FC236}">
                <a16:creationId xmlns:a16="http://schemas.microsoft.com/office/drawing/2014/main" id="{CA5C2AF4-229F-BA82-7438-32751DD08C4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CEA04E7-C1FA-C549-AD44-5BA1206B797A}"/>
              </a:ext>
            </a:extLst>
          </p:cNvPr>
          <p:cNvSpPr>
            <a:spLocks noGrp="1"/>
          </p:cNvSpPr>
          <p:nvPr>
            <p:ph type="sldNum" sz="quarter" idx="12"/>
          </p:nvPr>
        </p:nvSpPr>
        <p:spPr/>
        <p:txBody>
          <a:bodyPr/>
          <a:lstStyle/>
          <a:p>
            <a:fld id="{E13946EE-4DDF-459C-AA26-72D93A5E84CF}" type="slidenum">
              <a:rPr lang="en-GB" smtClean="0"/>
              <a:t>‹#›</a:t>
            </a:fld>
            <a:endParaRPr lang="en-GB" dirty="0"/>
          </a:p>
        </p:txBody>
      </p:sp>
    </p:spTree>
    <p:extLst>
      <p:ext uri="{BB962C8B-B14F-4D97-AF65-F5344CB8AC3E}">
        <p14:creationId xmlns:p14="http://schemas.microsoft.com/office/powerpoint/2010/main" val="230640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23A8C-9CF8-68F0-7978-A5B15A7E77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1358C74-4440-55D6-2F68-C96ECB2CC9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78C5847-506F-64FE-9275-06E8F9EBAA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27D3C4-D4D5-2AC7-F920-52068C95A89A}"/>
              </a:ext>
            </a:extLst>
          </p:cNvPr>
          <p:cNvSpPr>
            <a:spLocks noGrp="1"/>
          </p:cNvSpPr>
          <p:nvPr>
            <p:ph type="dt" sz="half" idx="10"/>
          </p:nvPr>
        </p:nvSpPr>
        <p:spPr/>
        <p:txBody>
          <a:bodyPr/>
          <a:lstStyle/>
          <a:p>
            <a:fld id="{65CD9FDC-281E-4A0B-85C0-D2790CF31281}" type="datetimeFigureOut">
              <a:rPr lang="en-GB" smtClean="0"/>
              <a:t>13/11/2025</a:t>
            </a:fld>
            <a:endParaRPr lang="en-GB" dirty="0"/>
          </a:p>
        </p:txBody>
      </p:sp>
      <p:sp>
        <p:nvSpPr>
          <p:cNvPr id="6" name="Footer Placeholder 5">
            <a:extLst>
              <a:ext uri="{FF2B5EF4-FFF2-40B4-BE49-F238E27FC236}">
                <a16:creationId xmlns:a16="http://schemas.microsoft.com/office/drawing/2014/main" id="{4EBE0BB4-DB35-2B8E-EF15-0FE0A00FD68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08B4761-7C2D-37E8-691E-2197B7AC8480}"/>
              </a:ext>
            </a:extLst>
          </p:cNvPr>
          <p:cNvSpPr>
            <a:spLocks noGrp="1"/>
          </p:cNvSpPr>
          <p:nvPr>
            <p:ph type="sldNum" sz="quarter" idx="12"/>
          </p:nvPr>
        </p:nvSpPr>
        <p:spPr/>
        <p:txBody>
          <a:bodyPr/>
          <a:lstStyle/>
          <a:p>
            <a:fld id="{E13946EE-4DDF-459C-AA26-72D93A5E84CF}" type="slidenum">
              <a:rPr lang="en-GB" smtClean="0"/>
              <a:t>‹#›</a:t>
            </a:fld>
            <a:endParaRPr lang="en-GB" dirty="0"/>
          </a:p>
        </p:txBody>
      </p:sp>
    </p:spTree>
    <p:extLst>
      <p:ext uri="{BB962C8B-B14F-4D97-AF65-F5344CB8AC3E}">
        <p14:creationId xmlns:p14="http://schemas.microsoft.com/office/powerpoint/2010/main" val="3034199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C13BD-CA92-9181-86CB-398C1612D45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582C8CA-462A-F9CF-7B70-455DE387792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84B571-008B-6D80-8D80-12540FD7E09A}"/>
              </a:ext>
            </a:extLst>
          </p:cNvPr>
          <p:cNvSpPr>
            <a:spLocks noGrp="1"/>
          </p:cNvSpPr>
          <p:nvPr>
            <p:ph type="dt" sz="half" idx="10"/>
          </p:nvPr>
        </p:nvSpPr>
        <p:spPr/>
        <p:txBody>
          <a:bodyPr/>
          <a:lstStyle/>
          <a:p>
            <a:fld id="{65CD9FDC-281E-4A0B-85C0-D2790CF31281}" type="datetimeFigureOut">
              <a:rPr lang="en-GB" smtClean="0"/>
              <a:t>13/11/2025</a:t>
            </a:fld>
            <a:endParaRPr lang="en-GB" dirty="0"/>
          </a:p>
        </p:txBody>
      </p:sp>
      <p:sp>
        <p:nvSpPr>
          <p:cNvPr id="5" name="Footer Placeholder 4">
            <a:extLst>
              <a:ext uri="{FF2B5EF4-FFF2-40B4-BE49-F238E27FC236}">
                <a16:creationId xmlns:a16="http://schemas.microsoft.com/office/drawing/2014/main" id="{3C4F21B5-E743-A054-F571-6D32F381A19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CFDE512-9A9F-9570-C765-D8CBFB6BBEC7}"/>
              </a:ext>
            </a:extLst>
          </p:cNvPr>
          <p:cNvSpPr>
            <a:spLocks noGrp="1"/>
          </p:cNvSpPr>
          <p:nvPr>
            <p:ph type="sldNum" sz="quarter" idx="12"/>
          </p:nvPr>
        </p:nvSpPr>
        <p:spPr/>
        <p:txBody>
          <a:bodyPr/>
          <a:lstStyle/>
          <a:p>
            <a:fld id="{E13946EE-4DDF-459C-AA26-72D93A5E84CF}" type="slidenum">
              <a:rPr lang="en-GB" smtClean="0"/>
              <a:t>‹#›</a:t>
            </a:fld>
            <a:endParaRPr lang="en-GB" dirty="0"/>
          </a:p>
        </p:txBody>
      </p:sp>
    </p:spTree>
    <p:extLst>
      <p:ext uri="{BB962C8B-B14F-4D97-AF65-F5344CB8AC3E}">
        <p14:creationId xmlns:p14="http://schemas.microsoft.com/office/powerpoint/2010/main" val="4199125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EE8D08-F9B3-9DA1-C920-7C1A1E69D1D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425963F-C62E-DE1C-C8A9-26E69937948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06F1888-7D07-2F7C-02C2-DA8DB5E5B9E1}"/>
              </a:ext>
            </a:extLst>
          </p:cNvPr>
          <p:cNvSpPr>
            <a:spLocks noGrp="1"/>
          </p:cNvSpPr>
          <p:nvPr>
            <p:ph type="dt" sz="half" idx="10"/>
          </p:nvPr>
        </p:nvSpPr>
        <p:spPr/>
        <p:txBody>
          <a:bodyPr/>
          <a:lstStyle/>
          <a:p>
            <a:fld id="{65CD9FDC-281E-4A0B-85C0-D2790CF31281}" type="datetimeFigureOut">
              <a:rPr lang="en-GB" smtClean="0"/>
              <a:t>13/11/2025</a:t>
            </a:fld>
            <a:endParaRPr lang="en-GB" dirty="0"/>
          </a:p>
        </p:txBody>
      </p:sp>
      <p:sp>
        <p:nvSpPr>
          <p:cNvPr id="5" name="Footer Placeholder 4">
            <a:extLst>
              <a:ext uri="{FF2B5EF4-FFF2-40B4-BE49-F238E27FC236}">
                <a16:creationId xmlns:a16="http://schemas.microsoft.com/office/drawing/2014/main" id="{2F7D798A-A92C-53EF-FD14-DC8011CB6CF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7BDA68E-3204-103E-8E3B-9C5A196DDD25}"/>
              </a:ext>
            </a:extLst>
          </p:cNvPr>
          <p:cNvSpPr>
            <a:spLocks noGrp="1"/>
          </p:cNvSpPr>
          <p:nvPr>
            <p:ph type="sldNum" sz="quarter" idx="12"/>
          </p:nvPr>
        </p:nvSpPr>
        <p:spPr/>
        <p:txBody>
          <a:bodyPr/>
          <a:lstStyle/>
          <a:p>
            <a:fld id="{E13946EE-4DDF-459C-AA26-72D93A5E84CF}" type="slidenum">
              <a:rPr lang="en-GB" smtClean="0"/>
              <a:t>‹#›</a:t>
            </a:fld>
            <a:endParaRPr lang="en-GB" dirty="0"/>
          </a:p>
        </p:txBody>
      </p:sp>
    </p:spTree>
    <p:extLst>
      <p:ext uri="{BB962C8B-B14F-4D97-AF65-F5344CB8AC3E}">
        <p14:creationId xmlns:p14="http://schemas.microsoft.com/office/powerpoint/2010/main" val="3652589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D8F221-FF4A-9889-A01B-047C00FB83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5C7A168-7375-7380-48B6-5362626DCA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AF5B59-6231-42C5-4F02-F58A571C1B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5CD9FDC-281E-4A0B-85C0-D2790CF31281}" type="datetimeFigureOut">
              <a:rPr lang="en-GB" smtClean="0"/>
              <a:t>13/11/2025</a:t>
            </a:fld>
            <a:endParaRPr lang="en-GB" dirty="0"/>
          </a:p>
        </p:txBody>
      </p:sp>
      <p:sp>
        <p:nvSpPr>
          <p:cNvPr id="5" name="Footer Placeholder 4">
            <a:extLst>
              <a:ext uri="{FF2B5EF4-FFF2-40B4-BE49-F238E27FC236}">
                <a16:creationId xmlns:a16="http://schemas.microsoft.com/office/drawing/2014/main" id="{29C308FD-98DB-9B2A-9EDF-8FA7116746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848559C5-DE9E-C8FF-EC30-7A207E7CD7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3946EE-4DDF-459C-AA26-72D93A5E84CF}" type="slidenum">
              <a:rPr lang="en-GB" smtClean="0"/>
              <a:t>‹#›</a:t>
            </a:fld>
            <a:endParaRPr lang="en-GB" dirty="0"/>
          </a:p>
        </p:txBody>
      </p:sp>
    </p:spTree>
    <p:extLst>
      <p:ext uri="{BB962C8B-B14F-4D97-AF65-F5344CB8AC3E}">
        <p14:creationId xmlns:p14="http://schemas.microsoft.com/office/powerpoint/2010/main" val="2087369783"/>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27.pn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2.xml"/><Relationship Id="rId7" Type="http://schemas.openxmlformats.org/officeDocument/2006/relationships/image" Target="../media/image31.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0.png"/><Relationship Id="rId5" Type="http://schemas.openxmlformats.org/officeDocument/2006/relationships/image" Target="../media/image29.png"/><Relationship Id="rId10" Type="http://schemas.openxmlformats.org/officeDocument/2006/relationships/image" Target="../media/image2.png"/><Relationship Id="rId4" Type="http://schemas.openxmlformats.org/officeDocument/2006/relationships/image" Target="../media/image28.png"/><Relationship Id="rId9" Type="http://schemas.openxmlformats.org/officeDocument/2006/relationships/image" Target="../media/image3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2" Type="http://schemas.openxmlformats.org/officeDocument/2006/relationships/hyperlink" Target="https://doi.org/10.1111/j.1365-2702.2010.03420.x"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books.google.co.uk/books?hl=en&amp;lr=&amp;id=gxNpEQAAQBAJ&amp;oi=fnd&amp;pg=PA155&amp;dq=+Anatomy+and+Physiology+Of+respiratory+system&amp;ots=rL8cXHmkZH&amp;sig=6u3DKt7EagdU1m6uDw6jdO3nGdg&amp;redir_esc=y#v=onepage&amp;q=Anatomy%2" TargetMode="External"/><Relationship Id="rId2" Type="http://schemas.openxmlformats.org/officeDocument/2006/relationships/hyperlink" Target="https://inlibrary.uz/index.php/ijms/article/view/73413" TargetMode="External"/><Relationship Id="rId1" Type="http://schemas.openxmlformats.org/officeDocument/2006/relationships/slideLayout" Target="../slideLayouts/slideLayout2.xml"/><Relationship Id="rId4" Type="http://schemas.openxmlformats.org/officeDocument/2006/relationships/hyperlink" Target="https://doi.org/10.1093/pch/19.9.467"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doi.org/10.1111/hex.14039"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186/s12931-023-02394-6" TargetMode="External"/><Relationship Id="rId2" Type="http://schemas.openxmlformats.org/officeDocument/2006/relationships/hyperlink" Target="https://doi.org/10.1111/j.1365-2648.2012.06107.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42508E-2EEF-6B7B-DE17-DEC964115E0C}"/>
              </a:ext>
            </a:extLst>
          </p:cNvPr>
          <p:cNvSpPr>
            <a:spLocks noGrp="1"/>
          </p:cNvSpPr>
          <p:nvPr>
            <p:ph idx="1"/>
          </p:nvPr>
        </p:nvSpPr>
        <p:spPr>
          <a:xfrm>
            <a:off x="1" y="0"/>
            <a:ext cx="12192000" cy="6857999"/>
          </a:xfrm>
        </p:spPr>
        <p:txBody>
          <a:bodyPr>
            <a:normAutofit/>
          </a:bodyPr>
          <a:lstStyle/>
          <a:p>
            <a:pPr marL="0" indent="0">
              <a:buNone/>
            </a:pPr>
            <a:r>
              <a:rPr lang="en-GB" sz="4400" b="1" dirty="0">
                <a:latin typeface="Mongolian Baiti" panose="03000500000000000000" pitchFamily="66" charset="0"/>
                <a:cs typeface="Mongolian Baiti" panose="03000500000000000000" pitchFamily="66" charset="0"/>
              </a:rPr>
              <a:t>Name : </a:t>
            </a:r>
            <a:r>
              <a:rPr lang="en-GB" sz="4400" dirty="0">
                <a:latin typeface="Mongolian Baiti" panose="03000500000000000000" pitchFamily="66" charset="0"/>
                <a:cs typeface="Mongolian Baiti" panose="03000500000000000000" pitchFamily="66" charset="0"/>
              </a:rPr>
              <a:t>Shabnam Munsha</a:t>
            </a:r>
          </a:p>
          <a:p>
            <a:pPr marL="0" indent="0">
              <a:buNone/>
            </a:pPr>
            <a:r>
              <a:rPr lang="en-GB" sz="4400" b="1" dirty="0">
                <a:latin typeface="Mongolian Baiti" panose="03000500000000000000" pitchFamily="66" charset="0"/>
                <a:cs typeface="Mongolian Baiti" panose="03000500000000000000" pitchFamily="66" charset="0"/>
              </a:rPr>
              <a:t>Student Number : </a:t>
            </a:r>
            <a:r>
              <a:rPr lang="en-GB" sz="4400" dirty="0">
                <a:latin typeface="Mongolian Baiti" panose="03000500000000000000" pitchFamily="66" charset="0"/>
                <a:cs typeface="Mongolian Baiti" panose="03000500000000000000" pitchFamily="66" charset="0"/>
              </a:rPr>
              <a:t>2410764</a:t>
            </a:r>
          </a:p>
          <a:p>
            <a:pPr marL="0" indent="0">
              <a:buNone/>
            </a:pPr>
            <a:r>
              <a:rPr lang="en-GB" sz="4400" b="1" dirty="0">
                <a:latin typeface="Mongolian Baiti" panose="03000500000000000000" pitchFamily="66" charset="0"/>
                <a:cs typeface="Mongolian Baiti" panose="03000500000000000000" pitchFamily="66" charset="0"/>
              </a:rPr>
              <a:t>Module Title : </a:t>
            </a:r>
            <a:r>
              <a:rPr lang="en-GB" sz="4400" dirty="0">
                <a:latin typeface="Mongolian Baiti" panose="03000500000000000000" pitchFamily="66" charset="0"/>
                <a:cs typeface="Mongolian Baiti" panose="03000500000000000000" pitchFamily="66" charset="0"/>
              </a:rPr>
              <a:t>Introduction to Physiology</a:t>
            </a:r>
          </a:p>
          <a:p>
            <a:pPr marL="0" indent="0">
              <a:buNone/>
            </a:pPr>
            <a:r>
              <a:rPr lang="en-GB" sz="4400" b="1" dirty="0">
                <a:latin typeface="Mongolian Baiti" panose="03000500000000000000" pitchFamily="66" charset="0"/>
                <a:cs typeface="Mongolian Baiti" panose="03000500000000000000" pitchFamily="66" charset="0"/>
              </a:rPr>
              <a:t>Module Code : </a:t>
            </a:r>
            <a:r>
              <a:rPr lang="en-GB" sz="4400" dirty="0">
                <a:latin typeface="Mongolian Baiti" panose="03000500000000000000" pitchFamily="66" charset="0"/>
                <a:cs typeface="Mongolian Baiti" panose="03000500000000000000" pitchFamily="66" charset="0"/>
              </a:rPr>
              <a:t>BMHP5023</a:t>
            </a:r>
          </a:p>
          <a:p>
            <a:pPr marL="0" indent="0">
              <a:buNone/>
            </a:pPr>
            <a:r>
              <a:rPr lang="en-GB" sz="4400" b="1" dirty="0">
                <a:latin typeface="Mongolian Baiti" panose="03000500000000000000" pitchFamily="66" charset="0"/>
                <a:cs typeface="Mongolian Baiti" panose="03000500000000000000" pitchFamily="66" charset="0"/>
              </a:rPr>
              <a:t>Lecturer Name : </a:t>
            </a:r>
            <a:r>
              <a:rPr lang="en-GB" sz="4400" dirty="0">
                <a:latin typeface="Mongolian Baiti" panose="03000500000000000000" pitchFamily="66" charset="0"/>
                <a:cs typeface="Mongolian Baiti" panose="03000500000000000000" pitchFamily="66" charset="0"/>
              </a:rPr>
              <a:t>Robert Nartowski</a:t>
            </a:r>
          </a:p>
          <a:p>
            <a:pPr marL="0" indent="0">
              <a:buNone/>
            </a:pPr>
            <a:r>
              <a:rPr lang="en-GB" sz="4400" b="1" dirty="0">
                <a:latin typeface="Mongolian Baiti" panose="03000500000000000000" pitchFamily="66" charset="0"/>
                <a:cs typeface="Mongolian Baiti" panose="03000500000000000000" pitchFamily="66" charset="0"/>
              </a:rPr>
              <a:t>Condition : </a:t>
            </a:r>
            <a:r>
              <a:rPr lang="en-GB" sz="4400" dirty="0">
                <a:latin typeface="Mongolian Baiti" panose="03000500000000000000" pitchFamily="66" charset="0"/>
                <a:cs typeface="Mongolian Baiti" panose="03000500000000000000" pitchFamily="66" charset="0"/>
              </a:rPr>
              <a:t>Chronic Respiratory Disease - Asthma</a:t>
            </a:r>
          </a:p>
          <a:p>
            <a:pPr marL="0" indent="0">
              <a:buNone/>
            </a:pPr>
            <a:r>
              <a:rPr lang="en-GB" sz="4400" b="1" dirty="0">
                <a:latin typeface="Mongolian Baiti" panose="03000500000000000000" pitchFamily="66" charset="0"/>
                <a:cs typeface="Mongolian Baiti" panose="03000500000000000000" pitchFamily="66" charset="0"/>
              </a:rPr>
              <a:t>Assignment Title : </a:t>
            </a:r>
            <a:r>
              <a:rPr lang="en-GB" sz="4400" dirty="0">
                <a:latin typeface="Mongolian Baiti" panose="03000500000000000000" pitchFamily="66" charset="0"/>
                <a:cs typeface="Mongolian Baiti" panose="03000500000000000000" pitchFamily="66" charset="0"/>
              </a:rPr>
              <a:t>Component 2:Presentation (PowerPoint with Voice-Over)</a:t>
            </a:r>
          </a:p>
          <a:p>
            <a:pPr marL="0" indent="0">
              <a:buNone/>
            </a:pPr>
            <a:r>
              <a:rPr lang="en-GB" sz="4400" b="1" dirty="0">
                <a:latin typeface="Mongolian Baiti" panose="03000500000000000000" pitchFamily="66" charset="0"/>
                <a:cs typeface="Mongolian Baiti" panose="03000500000000000000" pitchFamily="66" charset="0"/>
              </a:rPr>
              <a:t>Submission Date : </a:t>
            </a:r>
            <a:r>
              <a:rPr lang="en-GB" sz="4400" dirty="0">
                <a:latin typeface="Mongolian Baiti" panose="03000500000000000000" pitchFamily="66" charset="0"/>
                <a:cs typeface="Mongolian Baiti" panose="03000500000000000000" pitchFamily="66" charset="0"/>
              </a:rPr>
              <a:t>17</a:t>
            </a:r>
            <a:r>
              <a:rPr lang="en-GB" sz="4400" baseline="30000" dirty="0">
                <a:latin typeface="Mongolian Baiti" panose="03000500000000000000" pitchFamily="66" charset="0"/>
                <a:cs typeface="Mongolian Baiti" panose="03000500000000000000" pitchFamily="66" charset="0"/>
              </a:rPr>
              <a:t>th</a:t>
            </a:r>
            <a:r>
              <a:rPr lang="en-GB" sz="4400" dirty="0">
                <a:latin typeface="Mongolian Baiti" panose="03000500000000000000" pitchFamily="66" charset="0"/>
                <a:cs typeface="Mongolian Baiti" panose="03000500000000000000" pitchFamily="66" charset="0"/>
              </a:rPr>
              <a:t> November 2025</a:t>
            </a:r>
          </a:p>
          <a:p>
            <a:pPr marL="0" indent="0">
              <a:buNone/>
            </a:pPr>
            <a:endParaRPr lang="en-GB" dirty="0"/>
          </a:p>
        </p:txBody>
      </p:sp>
    </p:spTree>
    <p:extLst>
      <p:ext uri="{BB962C8B-B14F-4D97-AF65-F5344CB8AC3E}">
        <p14:creationId xmlns:p14="http://schemas.microsoft.com/office/powerpoint/2010/main" val="28625547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C8315E-98ED-D3FE-E6EF-E8B8398ABEA2}"/>
              </a:ext>
            </a:extLst>
          </p:cNvPr>
          <p:cNvPicPr>
            <a:picLocks noChangeAspect="1"/>
          </p:cNvPicPr>
          <p:nvPr/>
        </p:nvPicPr>
        <p:blipFill>
          <a:blip r:embed="rId4"/>
          <a:srcRect t="16824" b="29070"/>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80A7ADD-8A29-E574-FFF1-575B0807A918}"/>
              </a:ext>
            </a:extLst>
          </p:cNvPr>
          <p:cNvSpPr>
            <a:spLocks noGrp="1"/>
          </p:cNvSpPr>
          <p:nvPr>
            <p:ph idx="1"/>
          </p:nvPr>
        </p:nvSpPr>
        <p:spPr>
          <a:xfrm>
            <a:off x="-73572" y="3710613"/>
            <a:ext cx="12265551" cy="3150814"/>
          </a:xfrm>
        </p:spPr>
        <p:txBody>
          <a:bodyPr vert="horz" lIns="91440" tIns="45720" rIns="91440" bIns="45720" rtlCol="0" anchor="ctr">
            <a:noAutofit/>
          </a:bodyPr>
          <a:lstStyle/>
          <a:p>
            <a:pPr>
              <a:buNone/>
            </a:pPr>
            <a:r>
              <a:rPr lang="en-GB" dirty="0">
                <a:latin typeface="Arial"/>
                <a:ea typeface="+mn-lt"/>
                <a:cs typeface="Arial"/>
              </a:rPr>
              <a:t>Good Morning,</a:t>
            </a:r>
          </a:p>
          <a:p>
            <a:pPr>
              <a:buNone/>
            </a:pPr>
            <a:r>
              <a:rPr lang="en-GB" dirty="0">
                <a:ea typeface="+mn-lt"/>
                <a:cs typeface="+mn-lt"/>
              </a:rPr>
              <a:t>My name is Shabnam, and today I will be talking about Asthma, which is a chronic respiratory disease. Asthma causes the airways in the lungs to become narrow, swollen, and filled with mucus, making it hard to breathe. In my presentation, I will explain what asthma is, how it develops, and how it can be managed. I will also talk about the respiratory system and how it is affected by asthma.</a:t>
            </a:r>
            <a:endParaRPr lang="en-GB" dirty="0"/>
          </a:p>
          <a:p>
            <a:pPr>
              <a:buNone/>
            </a:pPr>
            <a:r>
              <a:rPr lang="en-GB" sz="1800" dirty="0">
                <a:latin typeface="Arial"/>
                <a:ea typeface="+mn-lt"/>
                <a:cs typeface="+mn-lt"/>
              </a:rPr>
              <a:t>.</a:t>
            </a:r>
            <a:endParaRPr lang="en-GB" sz="1800" dirty="0">
              <a:latin typeface="Arial"/>
              <a:cs typeface="Arial"/>
            </a:endParaRPr>
          </a:p>
        </p:txBody>
      </p:sp>
      <p:pic>
        <p:nvPicPr>
          <p:cNvPr id="7" name="Recorded Sound">
            <a:hlinkClick r:id="" action="ppaction://media"/>
            <a:extLst>
              <a:ext uri="{FF2B5EF4-FFF2-40B4-BE49-F238E27FC236}">
                <a16:creationId xmlns:a16="http://schemas.microsoft.com/office/drawing/2014/main" id="{3FE69BDA-1BBC-3DF9-3689-D64598FCA0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584028" y="3429000"/>
            <a:ext cx="1354148" cy="719337"/>
          </a:xfrm>
          <a:prstGeom prst="rect">
            <a:avLst/>
          </a:prstGeom>
        </p:spPr>
      </p:pic>
    </p:spTree>
    <p:extLst>
      <p:ext uri="{BB962C8B-B14F-4D97-AF65-F5344CB8AC3E}">
        <p14:creationId xmlns:p14="http://schemas.microsoft.com/office/powerpoint/2010/main" val="1750072642"/>
      </p:ext>
    </p:extLst>
  </p:cSld>
  <p:clrMapOvr>
    <a:masterClrMapping/>
  </p:clrMapOvr>
  <mc:AlternateContent xmlns:mc="http://schemas.openxmlformats.org/markup-compatibility/2006">
    <mc:Choice xmlns:p14="http://schemas.microsoft.com/office/powerpoint/2010/main" Requires="p14">
      <p:transition spd="slow" p14:dur="2000" advTm="30838"/>
    </mc:Choice>
    <mc:Fallback>
      <p:transition spd="slow" advTm="30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01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C0DEAD7-579A-0C9B-B9F0-2BB508002F0B}"/>
              </a:ext>
            </a:extLst>
          </p:cNvPr>
          <p:cNvPicPr>
            <a:picLocks noChangeAspect="1"/>
          </p:cNvPicPr>
          <p:nvPr/>
        </p:nvPicPr>
        <p:blipFill>
          <a:blip r:embed="rId4"/>
          <a:srcRect l="31779" r="25511" b="1"/>
          <a:stretch>
            <a:fillRect/>
          </a:stretch>
        </p:blipFill>
        <p:spPr>
          <a:xfrm>
            <a:off x="132683" y="125711"/>
            <a:ext cx="3714210" cy="6364217"/>
          </a:xfrm>
          <a:prstGeom prst="rect">
            <a:avLst/>
          </a:prstGeom>
        </p:spPr>
      </p:pic>
      <p:pic>
        <p:nvPicPr>
          <p:cNvPr id="7" name="Picture 6">
            <a:extLst>
              <a:ext uri="{FF2B5EF4-FFF2-40B4-BE49-F238E27FC236}">
                <a16:creationId xmlns:a16="http://schemas.microsoft.com/office/drawing/2014/main" id="{B61E7CFB-A4C7-DA8C-C7F7-6553E1270A73}"/>
              </a:ext>
            </a:extLst>
          </p:cNvPr>
          <p:cNvPicPr>
            <a:picLocks noChangeAspect="1"/>
          </p:cNvPicPr>
          <p:nvPr/>
        </p:nvPicPr>
        <p:blipFill>
          <a:blip r:embed="rId5"/>
          <a:srcRect l="5249" r="19931" b="-4"/>
          <a:stretch>
            <a:fillRect/>
          </a:stretch>
        </p:blipFill>
        <p:spPr>
          <a:xfrm>
            <a:off x="3974202" y="125716"/>
            <a:ext cx="3392662" cy="3094596"/>
          </a:xfrm>
          <a:prstGeom prst="rect">
            <a:avLst/>
          </a:prstGeom>
        </p:spPr>
      </p:pic>
      <p:pic>
        <p:nvPicPr>
          <p:cNvPr id="6" name="Picture 5">
            <a:extLst>
              <a:ext uri="{FF2B5EF4-FFF2-40B4-BE49-F238E27FC236}">
                <a16:creationId xmlns:a16="http://schemas.microsoft.com/office/drawing/2014/main" id="{963CCE73-ACFA-F5EE-CB14-FBE803C821BF}"/>
              </a:ext>
            </a:extLst>
          </p:cNvPr>
          <p:cNvPicPr>
            <a:picLocks noChangeAspect="1"/>
          </p:cNvPicPr>
          <p:nvPr/>
        </p:nvPicPr>
        <p:blipFill>
          <a:blip r:embed="rId6"/>
          <a:srcRect r="17094" b="5"/>
          <a:stretch>
            <a:fillRect/>
          </a:stretch>
        </p:blipFill>
        <p:spPr>
          <a:xfrm>
            <a:off x="3974202" y="3426217"/>
            <a:ext cx="3392663" cy="3096960"/>
          </a:xfrm>
          <a:prstGeom prst="rect">
            <a:avLst/>
          </a:prstGeom>
        </p:spPr>
      </p:pic>
      <p:sp>
        <p:nvSpPr>
          <p:cNvPr id="3" name="Content Placeholder 2">
            <a:extLst>
              <a:ext uri="{FF2B5EF4-FFF2-40B4-BE49-F238E27FC236}">
                <a16:creationId xmlns:a16="http://schemas.microsoft.com/office/drawing/2014/main" id="{D362352A-930E-2856-4038-CA6DD0F84D48}"/>
              </a:ext>
            </a:extLst>
          </p:cNvPr>
          <p:cNvSpPr>
            <a:spLocks noGrp="1"/>
          </p:cNvSpPr>
          <p:nvPr>
            <p:ph idx="1"/>
          </p:nvPr>
        </p:nvSpPr>
        <p:spPr>
          <a:xfrm>
            <a:off x="7480484" y="241855"/>
            <a:ext cx="4522463" cy="6364415"/>
          </a:xfrm>
        </p:spPr>
        <p:txBody>
          <a:bodyPr anchor="t">
            <a:normAutofit lnSpcReduction="10000"/>
          </a:bodyPr>
          <a:lstStyle/>
          <a:p>
            <a:pPr marL="0" indent="0">
              <a:buNone/>
            </a:pPr>
            <a:r>
              <a:rPr lang="en-GB" sz="2400" b="1" u="sng" dirty="0">
                <a:latin typeface="Arial"/>
                <a:cs typeface="Arial"/>
              </a:rPr>
              <a:t>INTRODUCTION - ASTHMA</a:t>
            </a:r>
          </a:p>
          <a:p>
            <a:pPr marL="0" indent="0">
              <a:buNone/>
            </a:pPr>
            <a:r>
              <a:rPr lang="en-GB" dirty="0">
                <a:latin typeface="Arial"/>
                <a:ea typeface="+mn-lt"/>
                <a:cs typeface="Arial"/>
              </a:rPr>
              <a:t>Asthma is a persistent inflammatory condition of the airway which can become inflamed, swollen and tightened making it hard for you to breathe on your own. This makes it harder for air to flow in and out of the lungs. The symptoms include coughing, chest tightness, shortness of breath and wheezing. It can trigger with exercise especially in cold air, </a:t>
            </a:r>
            <a:r>
              <a:rPr lang="en-GB" dirty="0" err="1">
                <a:latin typeface="Arial"/>
                <a:ea typeface="+mn-lt"/>
                <a:cs typeface="Arial"/>
              </a:rPr>
              <a:t>pollen,and</a:t>
            </a:r>
            <a:r>
              <a:rPr lang="en-GB" dirty="0">
                <a:latin typeface="Arial"/>
                <a:ea typeface="+mn-lt"/>
                <a:cs typeface="Arial"/>
              </a:rPr>
              <a:t> smoking which makes it worse.</a:t>
            </a:r>
            <a:endParaRPr lang="en-GB"/>
          </a:p>
        </p:txBody>
      </p:sp>
      <p:grpSp>
        <p:nvGrpSpPr>
          <p:cNvPr id="19" name="Group 18">
            <a:extLst>
              <a:ext uri="{FF2B5EF4-FFF2-40B4-BE49-F238E27FC236}">
                <a16:creationId xmlns:a16="http://schemas.microsoft.com/office/drawing/2014/main" id="{E33D8A0C-28ED-C6DD-9FF8-421807F54E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3" name="Rectangle 12">
              <a:extLst>
                <a:ext uri="{FF2B5EF4-FFF2-40B4-BE49-F238E27FC236}">
                  <a16:creationId xmlns:a16="http://schemas.microsoft.com/office/drawing/2014/main" id="{DED324DB-B381-AF6B-572F-20D07D968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EA2E0BF-C3DA-A022-0CF8-0231FC997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 name="Recorded Sound">
            <a:hlinkClick r:id="" action="ppaction://media"/>
            <a:extLst>
              <a:ext uri="{FF2B5EF4-FFF2-40B4-BE49-F238E27FC236}">
                <a16:creationId xmlns:a16="http://schemas.microsoft.com/office/drawing/2014/main" id="{F01B079E-1464-0CF8-98FE-6B18A7E6380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35769" y="1480746"/>
            <a:ext cx="667178" cy="667178"/>
          </a:xfrm>
          <a:prstGeom prst="rect">
            <a:avLst/>
          </a:prstGeom>
        </p:spPr>
      </p:pic>
    </p:spTree>
    <p:extLst>
      <p:ext uri="{BB962C8B-B14F-4D97-AF65-F5344CB8AC3E}">
        <p14:creationId xmlns:p14="http://schemas.microsoft.com/office/powerpoint/2010/main" val="2653961917"/>
      </p:ext>
    </p:extLst>
  </p:cSld>
  <p:clrMapOvr>
    <a:masterClrMapping/>
  </p:clrMapOvr>
  <mc:AlternateContent xmlns:mc="http://schemas.openxmlformats.org/markup-compatibility/2006">
    <mc:Choice xmlns:p14="http://schemas.microsoft.com/office/powerpoint/2010/main" Requires="p14">
      <p:transition spd="slow" p14:dur="2000" advTm="40425"/>
    </mc:Choice>
    <mc:Fallback>
      <p:transition spd="slow" advTm="40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42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EAB35-BA02-3388-B686-59D5F84423EF}"/>
              </a:ext>
            </a:extLst>
          </p:cNvPr>
          <p:cNvSpPr>
            <a:spLocks noGrp="1"/>
          </p:cNvSpPr>
          <p:nvPr>
            <p:ph type="title"/>
          </p:nvPr>
        </p:nvSpPr>
        <p:spPr>
          <a:xfrm>
            <a:off x="572493" y="238539"/>
            <a:ext cx="11018520" cy="1434415"/>
          </a:xfrm>
        </p:spPr>
        <p:txBody>
          <a:bodyPr anchor="b">
            <a:normAutofit/>
          </a:bodyPr>
          <a:lstStyle/>
          <a:p>
            <a:r>
              <a:rPr lang="en-GB" sz="5400" b="1" dirty="0"/>
              <a:t>              </a:t>
            </a:r>
            <a:r>
              <a:rPr lang="en-GB" sz="7200" b="1" dirty="0"/>
              <a:t>ASTHMA – KEY FACTS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5B04E8-6141-EEC4-E480-9A894806D96B}"/>
              </a:ext>
            </a:extLst>
          </p:cNvPr>
          <p:cNvSpPr>
            <a:spLocks noGrp="1"/>
          </p:cNvSpPr>
          <p:nvPr>
            <p:ph idx="1"/>
          </p:nvPr>
        </p:nvSpPr>
        <p:spPr>
          <a:xfrm>
            <a:off x="140007" y="1888605"/>
            <a:ext cx="7403470" cy="4960380"/>
          </a:xfrm>
        </p:spPr>
        <p:txBody>
          <a:bodyPr vert="horz" lIns="91440" tIns="45720" rIns="91440" bIns="45720" rtlCol="0" anchor="t">
            <a:noAutofit/>
          </a:bodyPr>
          <a:lstStyle/>
          <a:p>
            <a:r>
              <a:rPr lang="en-GB" sz="2000" dirty="0">
                <a:latin typeface="Arial"/>
                <a:ea typeface="+mn-lt"/>
                <a:cs typeface="+mn-lt"/>
              </a:rPr>
              <a:t>Asthma is long-term lung condition that makes breathing difficult and it also leads to difficulty to breathing, wheezing and shortness of breath. </a:t>
            </a:r>
            <a:endParaRPr lang="en-GB" sz="2000">
              <a:latin typeface="Arial"/>
              <a:cs typeface="Arial"/>
            </a:endParaRPr>
          </a:p>
          <a:p>
            <a:r>
              <a:rPr lang="en-GB" sz="2000" dirty="0">
                <a:latin typeface="Arial"/>
                <a:ea typeface="+mn-lt"/>
                <a:cs typeface="+mn-lt"/>
              </a:rPr>
              <a:t>Inflammation and swelling of the airways. </a:t>
            </a:r>
            <a:endParaRPr lang="en-GB" sz="2000">
              <a:latin typeface="Arial"/>
              <a:cs typeface="Arial"/>
            </a:endParaRPr>
          </a:p>
          <a:p>
            <a:r>
              <a:rPr lang="en-GB" sz="2000" dirty="0">
                <a:latin typeface="Arial"/>
                <a:ea typeface="+mn-lt"/>
                <a:cs typeface="+mn-lt"/>
              </a:rPr>
              <a:t>Leads to difficult to breathing, wheezing ,shortness of breath </a:t>
            </a:r>
            <a:endParaRPr lang="en-GB" sz="2000">
              <a:latin typeface="Arial"/>
              <a:cs typeface="Arial"/>
            </a:endParaRPr>
          </a:p>
          <a:p>
            <a:r>
              <a:rPr lang="en-GB" sz="2000" dirty="0">
                <a:latin typeface="Arial"/>
                <a:ea typeface="+mn-lt"/>
                <a:cs typeface="+mn-lt"/>
              </a:rPr>
              <a:t>Airway remodelling repeated inflammation can lead to irreversible structural changes such as increased thickness of the airway </a:t>
            </a:r>
            <a:endParaRPr lang="en-GB" sz="2000">
              <a:latin typeface="Arial"/>
              <a:cs typeface="Arial"/>
            </a:endParaRPr>
          </a:p>
          <a:p>
            <a:r>
              <a:rPr lang="en-GB" sz="2000" dirty="0">
                <a:latin typeface="Arial"/>
                <a:ea typeface="+mn-lt"/>
                <a:cs typeface="+mn-lt"/>
              </a:rPr>
              <a:t>It’s a common condition and it is the most common Chronic Disease among children and it affects both children and adults. </a:t>
            </a:r>
            <a:endParaRPr lang="en-GB" sz="2000">
              <a:latin typeface="Arial"/>
              <a:cs typeface="Arial"/>
            </a:endParaRPr>
          </a:p>
          <a:p>
            <a:r>
              <a:rPr lang="en-GB" sz="2000" dirty="0">
                <a:latin typeface="Arial"/>
                <a:ea typeface="+mn-lt"/>
                <a:cs typeface="+mn-lt"/>
              </a:rPr>
              <a:t>Coughing, wheezing, shortness of breath, and tightness in the chest are the main symptoms of asthma.</a:t>
            </a:r>
            <a:endParaRPr lang="en-GB" sz="2000">
              <a:latin typeface="Arial"/>
              <a:cs typeface="Arial"/>
            </a:endParaRPr>
          </a:p>
          <a:p>
            <a:r>
              <a:rPr lang="en-GB" sz="2000" dirty="0">
                <a:latin typeface="Arial"/>
                <a:ea typeface="+mn-lt"/>
                <a:cs typeface="+mn-lt"/>
              </a:rPr>
              <a:t>All of these facts highlight the significant influence that asthma has on public health.</a:t>
            </a:r>
            <a:endParaRPr lang="en-GB" sz="2000" dirty="0">
              <a:latin typeface="Arial"/>
              <a:cs typeface="Arial"/>
            </a:endParaRPr>
          </a:p>
          <a:p>
            <a:endParaRPr lang="en-GB"/>
          </a:p>
        </p:txBody>
      </p:sp>
      <p:pic>
        <p:nvPicPr>
          <p:cNvPr id="4" name="Picture 3">
            <a:extLst>
              <a:ext uri="{FF2B5EF4-FFF2-40B4-BE49-F238E27FC236}">
                <a16:creationId xmlns:a16="http://schemas.microsoft.com/office/drawing/2014/main" id="{818A13D9-D56B-F1CB-AFA3-F14841FEA839}"/>
              </a:ext>
            </a:extLst>
          </p:cNvPr>
          <p:cNvPicPr>
            <a:picLocks noChangeAspect="1"/>
          </p:cNvPicPr>
          <p:nvPr/>
        </p:nvPicPr>
        <p:blipFill>
          <a:blip r:embed="rId4"/>
          <a:srcRect l="17696" r="20625" b="-3"/>
          <a:stretch>
            <a:fillRect/>
          </a:stretch>
        </p:blipFill>
        <p:spPr>
          <a:xfrm>
            <a:off x="7541793" y="1888030"/>
            <a:ext cx="4517712" cy="4724647"/>
          </a:xfrm>
          <a:prstGeom prst="rect">
            <a:avLst/>
          </a:prstGeom>
        </p:spPr>
      </p:pic>
      <p:pic>
        <p:nvPicPr>
          <p:cNvPr id="5" name="Recorded Sound">
            <a:hlinkClick r:id="" action="ppaction://media"/>
            <a:extLst>
              <a:ext uri="{FF2B5EF4-FFF2-40B4-BE49-F238E27FC236}">
                <a16:creationId xmlns:a16="http://schemas.microsoft.com/office/drawing/2014/main" id="{25014D85-127A-71E4-3D2D-1346DF29B0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0987" y="402803"/>
            <a:ext cx="990343" cy="990343"/>
          </a:xfrm>
          <a:prstGeom prst="rect">
            <a:avLst/>
          </a:prstGeom>
        </p:spPr>
      </p:pic>
    </p:spTree>
    <p:extLst>
      <p:ext uri="{BB962C8B-B14F-4D97-AF65-F5344CB8AC3E}">
        <p14:creationId xmlns:p14="http://schemas.microsoft.com/office/powerpoint/2010/main" val="234584665"/>
      </p:ext>
    </p:extLst>
  </p:cSld>
  <p:clrMapOvr>
    <a:masterClrMapping/>
  </p:clrMapOvr>
  <mc:AlternateContent xmlns:mc="http://schemas.openxmlformats.org/markup-compatibility/2006">
    <mc:Choice xmlns:p14="http://schemas.microsoft.com/office/powerpoint/2010/main" Requires="p14">
      <p:transition spd="slow" p14:dur="2000" advTm="58278"/>
    </mc:Choice>
    <mc:Fallback>
      <p:transition spd="slow" advTm="58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27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855A890-B60B-4670-9DC2-69DC05015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27F50F-729D-5AC9-60B0-20835E64E6AC}"/>
              </a:ext>
            </a:extLst>
          </p:cNvPr>
          <p:cNvSpPr>
            <a:spLocks noGrp="1"/>
          </p:cNvSpPr>
          <p:nvPr>
            <p:ph type="title"/>
          </p:nvPr>
        </p:nvSpPr>
        <p:spPr>
          <a:xfrm>
            <a:off x="1386" y="663867"/>
            <a:ext cx="3159542" cy="4843746"/>
          </a:xfrm>
        </p:spPr>
        <p:txBody>
          <a:bodyPr vert="horz" lIns="91440" tIns="45720" rIns="91440" bIns="45720" rtlCol="0" anchor="ctr">
            <a:noAutofit/>
          </a:bodyPr>
          <a:lstStyle/>
          <a:p>
            <a:r>
              <a:rPr lang="en-US" b="1" dirty="0">
                <a:latin typeface="Arial"/>
                <a:cs typeface="Arial"/>
              </a:rPr>
              <a:t>TYPES OF INHALERS FOR ASTHMA</a:t>
            </a:r>
          </a:p>
        </p:txBody>
      </p:sp>
      <p:sp>
        <p:nvSpPr>
          <p:cNvPr id="27" name="Rectangle 2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22480"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42549"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283"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EE718923-A787-9DF3-4A7A-0D132B98AAB3}"/>
              </a:ext>
            </a:extLst>
          </p:cNvPr>
          <p:cNvPicPr>
            <a:picLocks noGrp="1" noChangeAspect="1"/>
          </p:cNvPicPr>
          <p:nvPr>
            <p:ph idx="1"/>
          </p:nvPr>
        </p:nvPicPr>
        <p:blipFill>
          <a:blip r:embed="rId4"/>
          <a:stretch>
            <a:fillRect/>
          </a:stretch>
        </p:blipFill>
        <p:spPr>
          <a:xfrm>
            <a:off x="4801773" y="883463"/>
            <a:ext cx="2208276" cy="2523744"/>
          </a:xfrm>
          <a:prstGeom prst="rect">
            <a:avLst/>
          </a:prstGeom>
        </p:spPr>
      </p:pic>
      <p:pic>
        <p:nvPicPr>
          <p:cNvPr id="9" name="Picture 8">
            <a:extLst>
              <a:ext uri="{FF2B5EF4-FFF2-40B4-BE49-F238E27FC236}">
                <a16:creationId xmlns:a16="http://schemas.microsoft.com/office/drawing/2014/main" id="{B540598D-75C2-207B-05A3-4A59149F1F96}"/>
              </a:ext>
            </a:extLst>
          </p:cNvPr>
          <p:cNvPicPr>
            <a:picLocks noChangeAspect="1"/>
          </p:cNvPicPr>
          <p:nvPr/>
        </p:nvPicPr>
        <p:blipFill>
          <a:blip r:embed="rId5"/>
          <a:stretch>
            <a:fillRect/>
          </a:stretch>
        </p:blipFill>
        <p:spPr>
          <a:xfrm>
            <a:off x="8183674" y="807046"/>
            <a:ext cx="2744185" cy="2600161"/>
          </a:xfrm>
          <a:prstGeom prst="rect">
            <a:avLst/>
          </a:prstGeom>
        </p:spPr>
      </p:pic>
      <p:pic>
        <p:nvPicPr>
          <p:cNvPr id="5" name="Picture 4">
            <a:extLst>
              <a:ext uri="{FF2B5EF4-FFF2-40B4-BE49-F238E27FC236}">
                <a16:creationId xmlns:a16="http://schemas.microsoft.com/office/drawing/2014/main" id="{984ABC77-421D-3C89-ADB2-B4FED904EC0B}"/>
              </a:ext>
            </a:extLst>
          </p:cNvPr>
          <p:cNvPicPr>
            <a:picLocks noChangeAspect="1"/>
          </p:cNvPicPr>
          <p:nvPr/>
        </p:nvPicPr>
        <p:blipFill>
          <a:blip r:embed="rId6"/>
          <a:stretch>
            <a:fillRect/>
          </a:stretch>
        </p:blipFill>
        <p:spPr>
          <a:xfrm>
            <a:off x="4103236" y="3564974"/>
            <a:ext cx="3605349" cy="2523744"/>
          </a:xfrm>
          <a:prstGeom prst="rect">
            <a:avLst/>
          </a:prstGeom>
        </p:spPr>
      </p:pic>
      <p:pic>
        <p:nvPicPr>
          <p:cNvPr id="8" name="Picture 7">
            <a:extLst>
              <a:ext uri="{FF2B5EF4-FFF2-40B4-BE49-F238E27FC236}">
                <a16:creationId xmlns:a16="http://schemas.microsoft.com/office/drawing/2014/main" id="{A8A4ABA4-BE0D-0FAC-47D7-3CBD0ED8C474}"/>
              </a:ext>
            </a:extLst>
          </p:cNvPr>
          <p:cNvPicPr>
            <a:picLocks noChangeAspect="1"/>
          </p:cNvPicPr>
          <p:nvPr/>
        </p:nvPicPr>
        <p:blipFill>
          <a:blip r:embed="rId7"/>
          <a:stretch>
            <a:fillRect/>
          </a:stretch>
        </p:blipFill>
        <p:spPr>
          <a:xfrm>
            <a:off x="7932998" y="3602735"/>
            <a:ext cx="3703320" cy="2448219"/>
          </a:xfrm>
          <a:prstGeom prst="rect">
            <a:avLst/>
          </a:prstGeom>
        </p:spPr>
      </p:pic>
      <p:sp>
        <p:nvSpPr>
          <p:cNvPr id="7" name="AutoShape 2" descr="See related image detail. Complications of Asthma: Medical and Lifestyle">
            <a:extLst>
              <a:ext uri="{FF2B5EF4-FFF2-40B4-BE49-F238E27FC236}">
                <a16:creationId xmlns:a16="http://schemas.microsoft.com/office/drawing/2014/main" id="{526F2CF3-F563-7C05-5C71-90A265210F78}"/>
              </a:ext>
            </a:extLst>
          </p:cNvPr>
          <p:cNvSpPr>
            <a:spLocks noChangeAspect="1" noChangeArrowheads="1"/>
          </p:cNvSpPr>
          <p:nvPr/>
        </p:nvSpPr>
        <p:spPr bwMode="auto">
          <a:xfrm>
            <a:off x="5943599" y="3696494"/>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Recorded Sound">
            <a:hlinkClick r:id="" action="ppaction://media"/>
            <a:extLst>
              <a:ext uri="{FF2B5EF4-FFF2-40B4-BE49-F238E27FC236}">
                <a16:creationId xmlns:a16="http://schemas.microsoft.com/office/drawing/2014/main" id="{10C2AF7D-1ABB-9626-9949-CEDF38B3973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02085" y="110705"/>
            <a:ext cx="1106324" cy="1106324"/>
          </a:xfrm>
          <a:prstGeom prst="rect">
            <a:avLst/>
          </a:prstGeom>
        </p:spPr>
      </p:pic>
    </p:spTree>
    <p:extLst>
      <p:ext uri="{BB962C8B-B14F-4D97-AF65-F5344CB8AC3E}">
        <p14:creationId xmlns:p14="http://schemas.microsoft.com/office/powerpoint/2010/main" val="467675936"/>
      </p:ext>
    </p:extLst>
  </p:cSld>
  <p:clrMapOvr>
    <a:masterClrMapping/>
  </p:clrMapOvr>
  <mc:AlternateContent xmlns:mc="http://schemas.openxmlformats.org/markup-compatibility/2006">
    <mc:Choice xmlns:p14="http://schemas.microsoft.com/office/powerpoint/2010/main" Requires="p14">
      <p:transition spd="slow" p14:dur="2000" advTm="67607"/>
    </mc:Choice>
    <mc:Fallback>
      <p:transition spd="slow" advTm="67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60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FA4F47-61CC-8BB6-24FD-81F58850E169}"/>
              </a:ext>
            </a:extLst>
          </p:cNvPr>
          <p:cNvSpPr>
            <a:spLocks noGrp="1"/>
          </p:cNvSpPr>
          <p:nvPr>
            <p:ph type="title"/>
          </p:nvPr>
        </p:nvSpPr>
        <p:spPr>
          <a:xfrm>
            <a:off x="114918" y="123238"/>
            <a:ext cx="6894576" cy="2637755"/>
          </a:xfrm>
        </p:spPr>
        <p:txBody>
          <a:bodyPr anchor="b">
            <a:normAutofit/>
          </a:bodyPr>
          <a:lstStyle/>
          <a:p>
            <a:r>
              <a:rPr lang="en-GB" sz="3800" i="1" dirty="0">
                <a:latin typeface="Arial"/>
                <a:cs typeface="Arial"/>
              </a:rPr>
              <a:t>   </a:t>
            </a:r>
            <a:r>
              <a:rPr lang="en-GB" sz="3800" b="1" dirty="0"/>
              <a:t> </a:t>
            </a:r>
            <a:r>
              <a:rPr lang="en-GB" sz="4000" b="1" dirty="0">
                <a:latin typeface="Arial"/>
                <a:cs typeface="Arial"/>
              </a:rPr>
              <a:t>Anatomy and Physiology Of Respiratory System </a:t>
            </a:r>
            <a:br>
              <a:rPr lang="en-GB" sz="3800" b="1" dirty="0"/>
            </a:br>
            <a:endParaRPr lang="en-GB" sz="3800" dirty="0"/>
          </a:p>
        </p:txBody>
      </p:sp>
      <p:sp>
        <p:nvSpPr>
          <p:cNvPr id="1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8E4648-E4EE-A969-D535-10DF228AC349}"/>
              </a:ext>
            </a:extLst>
          </p:cNvPr>
          <p:cNvSpPr>
            <a:spLocks noGrp="1"/>
          </p:cNvSpPr>
          <p:nvPr>
            <p:ph idx="1"/>
          </p:nvPr>
        </p:nvSpPr>
        <p:spPr>
          <a:xfrm>
            <a:off x="115711" y="2574678"/>
            <a:ext cx="6877589" cy="3898844"/>
          </a:xfrm>
        </p:spPr>
        <p:txBody>
          <a:bodyPr vert="horz" lIns="91440" tIns="45720" rIns="91440" bIns="45720" rtlCol="0" anchor="t">
            <a:noAutofit/>
          </a:bodyPr>
          <a:lstStyle/>
          <a:p>
            <a:pPr>
              <a:buNone/>
            </a:pPr>
            <a:r>
              <a:rPr lang="en-GB" sz="2000" dirty="0">
                <a:latin typeface="Arial"/>
                <a:ea typeface="+mn-lt"/>
                <a:cs typeface="+mn-lt"/>
              </a:rPr>
              <a:t>The involved organs are part of the respiratory system. Breathing: the lungs, </a:t>
            </a:r>
            <a:r>
              <a:rPr lang="en-GB" sz="2000" dirty="0" err="1">
                <a:latin typeface="Arial"/>
                <a:ea typeface="+mn-lt"/>
                <a:cs typeface="+mn-lt"/>
              </a:rPr>
              <a:t>windpipe,voice</a:t>
            </a:r>
            <a:r>
              <a:rPr lang="en-GB" sz="2000" dirty="0">
                <a:latin typeface="Arial"/>
                <a:ea typeface="+mn-lt"/>
                <a:cs typeface="+mn-lt"/>
              </a:rPr>
              <a:t> </a:t>
            </a:r>
            <a:r>
              <a:rPr lang="en-GB" sz="2000" dirty="0" err="1">
                <a:latin typeface="Arial"/>
                <a:ea typeface="+mn-lt"/>
                <a:cs typeface="+mn-lt"/>
              </a:rPr>
              <a:t>box,throat,nose</a:t>
            </a:r>
            <a:r>
              <a:rPr lang="en-GB" sz="2000" dirty="0">
                <a:latin typeface="Arial"/>
                <a:ea typeface="+mn-lt"/>
                <a:cs typeface="+mn-lt"/>
              </a:rPr>
              <a:t> and bronchi and </a:t>
            </a:r>
            <a:r>
              <a:rPr lang="en-GB" sz="2000" dirty="0" err="1">
                <a:latin typeface="Arial"/>
                <a:ea typeface="+mn-lt"/>
                <a:cs typeface="+mn-lt"/>
              </a:rPr>
              <a:t>bronchioles,along</a:t>
            </a:r>
            <a:r>
              <a:rPr lang="en-GB" sz="2000" dirty="0">
                <a:latin typeface="Arial"/>
                <a:ea typeface="+mn-lt"/>
                <a:cs typeface="+mn-lt"/>
              </a:rPr>
              <a:t> with tiny air sacs called alveoli. Its anatomy explains the pathways for the movement of air within and out of the </a:t>
            </a:r>
            <a:r>
              <a:rPr lang="en-GB" sz="2000" dirty="0" err="1">
                <a:latin typeface="Arial"/>
                <a:ea typeface="+mn-lt"/>
                <a:cs typeface="+mn-lt"/>
              </a:rPr>
              <a:t>body,and</a:t>
            </a:r>
            <a:r>
              <a:rPr lang="en-GB" sz="2000" dirty="0">
                <a:latin typeface="Arial"/>
                <a:ea typeface="+mn-lt"/>
                <a:cs typeface="+mn-lt"/>
              </a:rPr>
              <a:t> its physiology explains its working: when we breathe </a:t>
            </a:r>
            <a:r>
              <a:rPr lang="en-GB" sz="2000" dirty="0" err="1">
                <a:latin typeface="Arial"/>
                <a:ea typeface="+mn-lt"/>
                <a:cs typeface="+mn-lt"/>
              </a:rPr>
              <a:t>in,the</a:t>
            </a:r>
            <a:r>
              <a:rPr lang="en-GB" sz="2000" dirty="0">
                <a:latin typeface="Arial"/>
                <a:ea typeface="+mn-lt"/>
                <a:cs typeface="+mn-lt"/>
              </a:rPr>
              <a:t> expansion and contraction of the diaphragm and chest muscles expand the </a:t>
            </a:r>
            <a:r>
              <a:rPr lang="en-GB" sz="2000" dirty="0" err="1">
                <a:latin typeface="Arial"/>
                <a:ea typeface="+mn-lt"/>
                <a:cs typeface="+mn-lt"/>
              </a:rPr>
              <a:t>lungs,hence</a:t>
            </a:r>
            <a:r>
              <a:rPr lang="en-GB" sz="2000" dirty="0">
                <a:latin typeface="Arial"/>
                <a:ea typeface="+mn-lt"/>
                <a:cs typeface="+mn-lt"/>
              </a:rPr>
              <a:t> allowing air to enter; in the alveoli. The air is forced out of our lungs by this contraction. Therefore, when combined anatomy(structure) and physiology (function) enable the body to take up oxygen and get rid of carbon dioxide efficiently.</a:t>
            </a:r>
            <a:endParaRPr lang="en-GB" sz="2000" dirty="0">
              <a:latin typeface="Aptos"/>
              <a:ea typeface="+mn-lt"/>
              <a:cs typeface="+mn-lt"/>
            </a:endParaRPr>
          </a:p>
          <a:p>
            <a:pPr>
              <a:buNone/>
            </a:pPr>
            <a:endParaRPr lang="en-GB" sz="900" dirty="0"/>
          </a:p>
          <a:p>
            <a:pPr marL="0" indent="0">
              <a:buNone/>
            </a:pPr>
            <a:endParaRPr lang="en-GB" sz="1600" dirty="0">
              <a:latin typeface="Arial"/>
              <a:cs typeface="Arial"/>
            </a:endParaRPr>
          </a:p>
        </p:txBody>
      </p:sp>
      <p:pic>
        <p:nvPicPr>
          <p:cNvPr id="7" name="Picture 6">
            <a:extLst>
              <a:ext uri="{FF2B5EF4-FFF2-40B4-BE49-F238E27FC236}">
                <a16:creationId xmlns:a16="http://schemas.microsoft.com/office/drawing/2014/main" id="{E39ECA07-0231-0268-D478-AB3AB73F6C41}"/>
              </a:ext>
            </a:extLst>
          </p:cNvPr>
          <p:cNvPicPr>
            <a:picLocks noChangeAspect="1"/>
          </p:cNvPicPr>
          <p:nvPr/>
        </p:nvPicPr>
        <p:blipFill>
          <a:blip r:embed="rId4"/>
          <a:stretch>
            <a:fillRect/>
          </a:stretch>
        </p:blipFill>
        <p:spPr>
          <a:xfrm>
            <a:off x="7204455" y="121221"/>
            <a:ext cx="4630513" cy="3831120"/>
          </a:xfrm>
          <a:prstGeom prst="rect">
            <a:avLst/>
          </a:prstGeom>
        </p:spPr>
      </p:pic>
      <p:pic>
        <p:nvPicPr>
          <p:cNvPr id="5" name="Picture 4">
            <a:extLst>
              <a:ext uri="{FF2B5EF4-FFF2-40B4-BE49-F238E27FC236}">
                <a16:creationId xmlns:a16="http://schemas.microsoft.com/office/drawing/2014/main" id="{9A6C58DE-0E6E-FE22-C6CB-B3B4050BEF3E}"/>
              </a:ext>
            </a:extLst>
          </p:cNvPr>
          <p:cNvPicPr>
            <a:picLocks noChangeAspect="1"/>
          </p:cNvPicPr>
          <p:nvPr/>
        </p:nvPicPr>
        <p:blipFill>
          <a:blip r:embed="rId5"/>
          <a:srcRect l="10637" r="17207" b="-3"/>
          <a:stretch>
            <a:fillRect/>
          </a:stretch>
        </p:blipFill>
        <p:spPr>
          <a:xfrm>
            <a:off x="7202263" y="3948393"/>
            <a:ext cx="4456999" cy="2695793"/>
          </a:xfrm>
          <a:prstGeom prst="rect">
            <a:avLst/>
          </a:prstGeom>
        </p:spPr>
      </p:pic>
      <p:sp>
        <p:nvSpPr>
          <p:cNvPr id="4" name="AutoShape 2">
            <a:extLst>
              <a:ext uri="{FF2B5EF4-FFF2-40B4-BE49-F238E27FC236}">
                <a16:creationId xmlns:a16="http://schemas.microsoft.com/office/drawing/2014/main" id="{3B2A38BF-CD23-7921-50BC-BCB8EE02C23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 name="Recorded Sound">
            <a:hlinkClick r:id="" action="ppaction://media"/>
            <a:extLst>
              <a:ext uri="{FF2B5EF4-FFF2-40B4-BE49-F238E27FC236}">
                <a16:creationId xmlns:a16="http://schemas.microsoft.com/office/drawing/2014/main" id="{B5B0675D-D691-65C3-3699-8203AAD851F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5667" y="121221"/>
            <a:ext cx="996595" cy="996595"/>
          </a:xfrm>
          <a:prstGeom prst="rect">
            <a:avLst/>
          </a:prstGeom>
        </p:spPr>
      </p:pic>
    </p:spTree>
    <p:extLst>
      <p:ext uri="{BB962C8B-B14F-4D97-AF65-F5344CB8AC3E}">
        <p14:creationId xmlns:p14="http://schemas.microsoft.com/office/powerpoint/2010/main" val="3633708346"/>
      </p:ext>
    </p:extLst>
  </p:cSld>
  <p:clrMapOvr>
    <a:masterClrMapping/>
  </p:clrMapOvr>
  <mc:AlternateContent xmlns:mc="http://schemas.openxmlformats.org/markup-compatibility/2006">
    <mc:Choice xmlns:p14="http://schemas.microsoft.com/office/powerpoint/2010/main" Requires="p14">
      <p:transition spd="slow" p14:dur="2000" advTm="69540"/>
    </mc:Choice>
    <mc:Fallback>
      <p:transition spd="slow" advTm="69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54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3464A-11DE-5164-ABCF-D01510E2E866}"/>
              </a:ext>
            </a:extLst>
          </p:cNvPr>
          <p:cNvSpPr>
            <a:spLocks noGrp="1"/>
          </p:cNvSpPr>
          <p:nvPr>
            <p:ph type="title"/>
          </p:nvPr>
        </p:nvSpPr>
        <p:spPr>
          <a:xfrm>
            <a:off x="150471" y="474563"/>
            <a:ext cx="3958542" cy="1883032"/>
          </a:xfrm>
        </p:spPr>
        <p:txBody>
          <a:bodyPr anchor="b">
            <a:normAutofit/>
          </a:bodyPr>
          <a:lstStyle/>
          <a:p>
            <a:r>
              <a:rPr lang="en-GB" b="1" dirty="0"/>
              <a:t>The Respiratory System</a:t>
            </a:r>
          </a:p>
        </p:txBody>
      </p:sp>
      <p:sp>
        <p:nvSpPr>
          <p:cNvPr id="3" name="Content Placeholder 2">
            <a:extLst>
              <a:ext uri="{FF2B5EF4-FFF2-40B4-BE49-F238E27FC236}">
                <a16:creationId xmlns:a16="http://schemas.microsoft.com/office/drawing/2014/main" id="{77D4A5AB-813F-D0B3-1D0B-66804441A1C8}"/>
              </a:ext>
            </a:extLst>
          </p:cNvPr>
          <p:cNvSpPr>
            <a:spLocks noGrp="1"/>
          </p:cNvSpPr>
          <p:nvPr>
            <p:ph idx="1"/>
          </p:nvPr>
        </p:nvSpPr>
        <p:spPr>
          <a:xfrm>
            <a:off x="155884" y="2348126"/>
            <a:ext cx="5232592" cy="4384885"/>
          </a:xfrm>
        </p:spPr>
        <p:txBody>
          <a:bodyPr vert="horz" lIns="91440" tIns="45720" rIns="91440" bIns="45720" rtlCol="0" anchor="t">
            <a:noAutofit/>
          </a:bodyPr>
          <a:lstStyle/>
          <a:p>
            <a:pPr marL="0" indent="0">
              <a:buNone/>
            </a:pPr>
            <a:r>
              <a:rPr lang="en-GB" sz="2000" dirty="0">
                <a:latin typeface="Arial"/>
                <a:ea typeface="+mn-lt"/>
                <a:cs typeface="+mn-lt"/>
              </a:rPr>
              <a:t>The respiratory system is the body’s system for breathing. It brings in oxygen from the air and removes carbon dioxide from the body. The air enters through the nose or mouth and passes through the throat and trachea, or windpipe, and moves via smaller tubes into the lungs referred to as bronchioles and bronchi. Small air Lung sacs known as alveoli enable oxygen to enter the bloodstream, followed by carbon dioxide it departs. Next are the lungs using your chest and diaphragm muscles that aid in breathing in and out, giving the body the oxygen it </a:t>
            </a:r>
            <a:r>
              <a:rPr lang="en-GB" sz="2000" dirty="0">
                <a:latin typeface="Aptos"/>
                <a:ea typeface="+mn-lt"/>
                <a:cs typeface="+mn-lt"/>
              </a:rPr>
              <a:t>must</a:t>
            </a:r>
            <a:r>
              <a:rPr lang="en-GB" sz="2000" dirty="0">
                <a:ea typeface="+mn-lt"/>
                <a:cs typeface="+mn-lt"/>
              </a:rPr>
              <a:t> be able to live.</a:t>
            </a:r>
            <a:endParaRPr lang="en-GB" sz="2000" dirty="0"/>
          </a:p>
          <a:p>
            <a:endParaRPr lang="en-GB" sz="1200" dirty="0"/>
          </a:p>
        </p:txBody>
      </p:sp>
      <p:pic>
        <p:nvPicPr>
          <p:cNvPr id="4" name="Picture 3">
            <a:extLst>
              <a:ext uri="{FF2B5EF4-FFF2-40B4-BE49-F238E27FC236}">
                <a16:creationId xmlns:a16="http://schemas.microsoft.com/office/drawing/2014/main" id="{590BCFDF-267F-27FF-B566-921FDDC581FA}"/>
              </a:ext>
            </a:extLst>
          </p:cNvPr>
          <p:cNvPicPr>
            <a:picLocks noChangeAspect="1"/>
          </p:cNvPicPr>
          <p:nvPr/>
        </p:nvPicPr>
        <p:blipFill>
          <a:blip r:embed="rId4"/>
          <a:stretch>
            <a:fillRect/>
          </a:stretch>
        </p:blipFill>
        <p:spPr>
          <a:xfrm>
            <a:off x="5385025" y="1092536"/>
            <a:ext cx="3135799" cy="4672927"/>
          </a:xfrm>
          <a:prstGeom prst="rect">
            <a:avLst/>
          </a:prstGeom>
        </p:spPr>
      </p:pic>
      <p:pic>
        <p:nvPicPr>
          <p:cNvPr id="5" name="Picture 4">
            <a:extLst>
              <a:ext uri="{FF2B5EF4-FFF2-40B4-BE49-F238E27FC236}">
                <a16:creationId xmlns:a16="http://schemas.microsoft.com/office/drawing/2014/main" id="{6F267BAD-4966-C605-265A-ABE68BD48F5D}"/>
              </a:ext>
            </a:extLst>
          </p:cNvPr>
          <p:cNvPicPr>
            <a:picLocks noChangeAspect="1"/>
          </p:cNvPicPr>
          <p:nvPr/>
        </p:nvPicPr>
        <p:blipFill>
          <a:blip r:embed="rId5"/>
          <a:stretch>
            <a:fillRect/>
          </a:stretch>
        </p:blipFill>
        <p:spPr>
          <a:xfrm>
            <a:off x="8642806" y="1087573"/>
            <a:ext cx="3383013" cy="4837312"/>
          </a:xfrm>
          <a:prstGeom prst="rect">
            <a:avLst/>
          </a:prstGeom>
        </p:spPr>
      </p:pic>
      <p:grpSp>
        <p:nvGrpSpPr>
          <p:cNvPr id="34" name="Group 33">
            <a:extLst>
              <a:ext uri="{FF2B5EF4-FFF2-40B4-BE49-F238E27FC236}">
                <a16:creationId xmlns:a16="http://schemas.microsoft.com/office/drawing/2014/main" id="{792AA144-DDFF-C43B-6866-516C9091D0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31" name="Rectangle 30">
              <a:extLst>
                <a:ext uri="{FF2B5EF4-FFF2-40B4-BE49-F238E27FC236}">
                  <a16:creationId xmlns:a16="http://schemas.microsoft.com/office/drawing/2014/main" id="{56557A69-9517-26A8-EF3F-E65057EEC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47C5987E-7AB5-0A21-D727-68B38B342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Recorded Sound">
            <a:hlinkClick r:id="" action="ppaction://media"/>
            <a:extLst>
              <a:ext uri="{FF2B5EF4-FFF2-40B4-BE49-F238E27FC236}">
                <a16:creationId xmlns:a16="http://schemas.microsoft.com/office/drawing/2014/main" id="{65B63B2F-6A8E-0F7E-285E-73364C447B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82392" y="147607"/>
            <a:ext cx="1080651" cy="1080651"/>
          </a:xfrm>
          <a:prstGeom prst="rect">
            <a:avLst/>
          </a:prstGeom>
        </p:spPr>
      </p:pic>
    </p:spTree>
    <p:extLst>
      <p:ext uri="{BB962C8B-B14F-4D97-AF65-F5344CB8AC3E}">
        <p14:creationId xmlns:p14="http://schemas.microsoft.com/office/powerpoint/2010/main" val="398162605"/>
      </p:ext>
    </p:extLst>
  </p:cSld>
  <p:clrMapOvr>
    <a:masterClrMapping/>
  </p:clrMapOvr>
  <mc:AlternateContent xmlns:mc="http://schemas.openxmlformats.org/markup-compatibility/2006">
    <mc:Choice xmlns:p14="http://schemas.microsoft.com/office/powerpoint/2010/main" Requires="p14">
      <p:transition spd="slow" p14:dur="2000" advTm="60971"/>
    </mc:Choice>
    <mc:Fallback>
      <p:transition spd="slow" advTm="609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97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2F527-3CD6-15C1-D954-B3A3C5C1950E}"/>
              </a:ext>
            </a:extLst>
          </p:cNvPr>
          <p:cNvSpPr>
            <a:spLocks noGrp="1"/>
          </p:cNvSpPr>
          <p:nvPr>
            <p:ph type="title"/>
          </p:nvPr>
        </p:nvSpPr>
        <p:spPr>
          <a:xfrm>
            <a:off x="5295373" y="586932"/>
            <a:ext cx="5877050" cy="1410257"/>
          </a:xfrm>
        </p:spPr>
        <p:txBody>
          <a:bodyPr anchor="b">
            <a:normAutofit fontScale="90000"/>
          </a:bodyPr>
          <a:lstStyle/>
          <a:p>
            <a:r>
              <a:rPr lang="en-GB" sz="5300" b="1" dirty="0"/>
              <a:t>Anatomy of the Respiratory System</a:t>
            </a:r>
            <a:br>
              <a:rPr lang="en-GB" sz="3200" b="1" dirty="0"/>
            </a:br>
            <a:endParaRPr lang="en-GB" sz="3200" dirty="0"/>
          </a:p>
        </p:txBody>
      </p:sp>
      <p:pic>
        <p:nvPicPr>
          <p:cNvPr id="5" name="Picture 4">
            <a:extLst>
              <a:ext uri="{FF2B5EF4-FFF2-40B4-BE49-F238E27FC236}">
                <a16:creationId xmlns:a16="http://schemas.microsoft.com/office/drawing/2014/main" id="{0B461C32-3015-458A-704A-B84E6C07448A}"/>
              </a:ext>
            </a:extLst>
          </p:cNvPr>
          <p:cNvPicPr>
            <a:picLocks noChangeAspect="1"/>
          </p:cNvPicPr>
          <p:nvPr/>
        </p:nvPicPr>
        <p:blipFill>
          <a:blip r:embed="rId4"/>
          <a:stretch>
            <a:fillRect/>
          </a:stretch>
        </p:blipFill>
        <p:spPr>
          <a:xfrm>
            <a:off x="555585" y="242724"/>
            <a:ext cx="4035735" cy="3020376"/>
          </a:xfrm>
          <a:prstGeom prst="rect">
            <a:avLst/>
          </a:prstGeom>
        </p:spPr>
      </p:pic>
      <p:pic>
        <p:nvPicPr>
          <p:cNvPr id="4" name="Picture 3">
            <a:extLst>
              <a:ext uri="{FF2B5EF4-FFF2-40B4-BE49-F238E27FC236}">
                <a16:creationId xmlns:a16="http://schemas.microsoft.com/office/drawing/2014/main" id="{6D98BB44-9177-4F2E-1E9F-D8EDDB9CCA4A}"/>
              </a:ext>
            </a:extLst>
          </p:cNvPr>
          <p:cNvPicPr>
            <a:picLocks noChangeAspect="1"/>
          </p:cNvPicPr>
          <p:nvPr/>
        </p:nvPicPr>
        <p:blipFill>
          <a:blip r:embed="rId5"/>
          <a:stretch>
            <a:fillRect/>
          </a:stretch>
        </p:blipFill>
        <p:spPr>
          <a:xfrm>
            <a:off x="555585" y="3429000"/>
            <a:ext cx="4035735" cy="3049057"/>
          </a:xfrm>
          <a:prstGeom prst="rect">
            <a:avLst/>
          </a:prstGeom>
        </p:spPr>
      </p:pic>
      <p:sp>
        <p:nvSpPr>
          <p:cNvPr id="3" name="Content Placeholder 2">
            <a:extLst>
              <a:ext uri="{FF2B5EF4-FFF2-40B4-BE49-F238E27FC236}">
                <a16:creationId xmlns:a16="http://schemas.microsoft.com/office/drawing/2014/main" id="{4EE62AC9-00B9-90FF-B2AC-B8DA2CD91356}"/>
              </a:ext>
            </a:extLst>
          </p:cNvPr>
          <p:cNvSpPr>
            <a:spLocks noGrp="1"/>
          </p:cNvSpPr>
          <p:nvPr>
            <p:ph idx="1"/>
          </p:nvPr>
        </p:nvSpPr>
        <p:spPr>
          <a:xfrm>
            <a:off x="5295373" y="1972727"/>
            <a:ext cx="5877050" cy="4018878"/>
          </a:xfrm>
        </p:spPr>
        <p:txBody>
          <a:bodyPr anchor="t">
            <a:normAutofit/>
          </a:bodyPr>
          <a:lstStyle/>
          <a:p>
            <a:pPr marL="0" indent="0">
              <a:buNone/>
            </a:pPr>
            <a:r>
              <a:rPr lang="en-GB" sz="2000" dirty="0">
                <a:latin typeface="Arial"/>
                <a:cs typeface="Arial"/>
              </a:rPr>
              <a:t>Asthma primary affects the lower respiratory tract. It also effects the airway in the lungs, causing them to swell, tighten  and  produce mucus which makes breathing difficult leading to wheezing, coughing, shortness of breath and chest tightness. Our respiratory system helps us breathe but in asthma, the inner airways of the lungs swell. Therefore, it is hard for air to move in and out. This may cause wheezing and shortness of breath due to the clenching of small tubes in the lungs that becomes filled with mucus. This factor makes it hard for people who can tolerate asthma to breathe, mainly during an asthma attack.</a:t>
            </a:r>
            <a:endParaRPr lang="en-US" sz="2000">
              <a:latin typeface="Arial"/>
              <a:cs typeface="Arial"/>
            </a:endParaRPr>
          </a:p>
          <a:p>
            <a:endParaRPr lang="en-GB" sz="2000" dirty="0">
              <a:latin typeface="Arial"/>
              <a:cs typeface="Arial"/>
            </a:endParaRPr>
          </a:p>
        </p:txBody>
      </p:sp>
      <p:grpSp>
        <p:nvGrpSpPr>
          <p:cNvPr id="10" name="Group 9">
            <a:extLst>
              <a:ext uri="{FF2B5EF4-FFF2-40B4-BE49-F238E27FC236}">
                <a16:creationId xmlns:a16="http://schemas.microsoft.com/office/drawing/2014/main" id="{5AE92083-24AA-7071-CFD2-79FF2AE8CF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11" name="Rectangle 10">
              <a:extLst>
                <a:ext uri="{FF2B5EF4-FFF2-40B4-BE49-F238E27FC236}">
                  <a16:creationId xmlns:a16="http://schemas.microsoft.com/office/drawing/2014/main" id="{A3E03B72-6836-7B65-EFDC-65E86B74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09BF0CE-18F8-59B7-0DF5-68B6A4F3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Recorded Sound">
            <a:hlinkClick r:id="" action="ppaction://media"/>
            <a:extLst>
              <a:ext uri="{FF2B5EF4-FFF2-40B4-BE49-F238E27FC236}">
                <a16:creationId xmlns:a16="http://schemas.microsoft.com/office/drawing/2014/main" id="{32D1EF2C-191F-A125-1FC8-E6B6AC24EE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98674" y="292646"/>
            <a:ext cx="1147497" cy="1147497"/>
          </a:xfrm>
          <a:prstGeom prst="rect">
            <a:avLst/>
          </a:prstGeom>
        </p:spPr>
      </p:pic>
    </p:spTree>
    <p:extLst>
      <p:ext uri="{BB962C8B-B14F-4D97-AF65-F5344CB8AC3E}">
        <p14:creationId xmlns:p14="http://schemas.microsoft.com/office/powerpoint/2010/main" val="2725918249"/>
      </p:ext>
    </p:extLst>
  </p:cSld>
  <p:clrMapOvr>
    <a:masterClrMapping/>
  </p:clrMapOvr>
  <mc:AlternateContent xmlns:mc="http://schemas.openxmlformats.org/markup-compatibility/2006">
    <mc:Choice xmlns:p14="http://schemas.microsoft.com/office/powerpoint/2010/main" Requires="p14">
      <p:transition spd="slow" p14:dur="2000" advTm="67319"/>
    </mc:Choice>
    <mc:Fallback>
      <p:transition spd="slow" advTm="67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31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F09C-9E9D-DBEB-4AD6-60AB601DA4FA}"/>
              </a:ext>
            </a:extLst>
          </p:cNvPr>
          <p:cNvSpPr>
            <a:spLocks noGrp="1"/>
          </p:cNvSpPr>
          <p:nvPr>
            <p:ph type="title"/>
          </p:nvPr>
        </p:nvSpPr>
        <p:spPr>
          <a:xfrm>
            <a:off x="5295373" y="741391"/>
            <a:ext cx="5877050" cy="1616203"/>
          </a:xfrm>
        </p:spPr>
        <p:txBody>
          <a:bodyPr anchor="b">
            <a:normAutofit/>
          </a:bodyPr>
          <a:lstStyle/>
          <a:p>
            <a:r>
              <a:rPr lang="en-GB" sz="3200" dirty="0"/>
              <a:t> </a:t>
            </a:r>
            <a:r>
              <a:rPr lang="en-GB" dirty="0"/>
              <a:t>          </a:t>
            </a:r>
            <a:r>
              <a:rPr lang="en-GB" b="1" dirty="0"/>
              <a:t> Physiology of the Respiratory System</a:t>
            </a:r>
            <a:endParaRPr lang="en-GB" dirty="0"/>
          </a:p>
        </p:txBody>
      </p:sp>
      <p:pic>
        <p:nvPicPr>
          <p:cNvPr id="6" name="Picture 5">
            <a:extLst>
              <a:ext uri="{FF2B5EF4-FFF2-40B4-BE49-F238E27FC236}">
                <a16:creationId xmlns:a16="http://schemas.microsoft.com/office/drawing/2014/main" id="{2340FBEE-5B3A-4FFD-05AA-004CBA0CBC25}"/>
              </a:ext>
            </a:extLst>
          </p:cNvPr>
          <p:cNvPicPr>
            <a:picLocks noChangeAspect="1"/>
          </p:cNvPicPr>
          <p:nvPr/>
        </p:nvPicPr>
        <p:blipFill>
          <a:blip r:embed="rId4"/>
          <a:stretch>
            <a:fillRect/>
          </a:stretch>
        </p:blipFill>
        <p:spPr>
          <a:xfrm>
            <a:off x="694481" y="346522"/>
            <a:ext cx="3896839" cy="2916578"/>
          </a:xfrm>
          <a:prstGeom prst="rect">
            <a:avLst/>
          </a:prstGeom>
        </p:spPr>
      </p:pic>
      <p:pic>
        <p:nvPicPr>
          <p:cNvPr id="5" name="Picture 4">
            <a:extLst>
              <a:ext uri="{FF2B5EF4-FFF2-40B4-BE49-F238E27FC236}">
                <a16:creationId xmlns:a16="http://schemas.microsoft.com/office/drawing/2014/main" id="{61B9CF56-6F4E-5EC6-E632-87E67D940738}"/>
              </a:ext>
            </a:extLst>
          </p:cNvPr>
          <p:cNvPicPr>
            <a:picLocks noChangeAspect="1"/>
          </p:cNvPicPr>
          <p:nvPr/>
        </p:nvPicPr>
        <p:blipFill>
          <a:blip r:embed="rId5"/>
          <a:stretch>
            <a:fillRect/>
          </a:stretch>
        </p:blipFill>
        <p:spPr>
          <a:xfrm>
            <a:off x="775504" y="3386660"/>
            <a:ext cx="3815815" cy="3227239"/>
          </a:xfrm>
          <a:prstGeom prst="rect">
            <a:avLst/>
          </a:prstGeom>
        </p:spPr>
      </p:pic>
      <p:sp>
        <p:nvSpPr>
          <p:cNvPr id="3" name="Content Placeholder 2">
            <a:extLst>
              <a:ext uri="{FF2B5EF4-FFF2-40B4-BE49-F238E27FC236}">
                <a16:creationId xmlns:a16="http://schemas.microsoft.com/office/drawing/2014/main" id="{A832F807-A5FA-4BE1-D572-7C40A482AB91}"/>
              </a:ext>
            </a:extLst>
          </p:cNvPr>
          <p:cNvSpPr>
            <a:spLocks noGrp="1"/>
          </p:cNvSpPr>
          <p:nvPr>
            <p:ph idx="1"/>
          </p:nvPr>
        </p:nvSpPr>
        <p:spPr>
          <a:xfrm>
            <a:off x="5295373" y="2533476"/>
            <a:ext cx="6505185" cy="3447832"/>
          </a:xfrm>
        </p:spPr>
        <p:txBody>
          <a:bodyPr anchor="t">
            <a:noAutofit/>
          </a:bodyPr>
          <a:lstStyle/>
          <a:p>
            <a:pPr marL="0" indent="0">
              <a:buNone/>
            </a:pPr>
            <a:r>
              <a:rPr lang="en-GB" sz="2000" dirty="0">
                <a:latin typeface="Arial"/>
                <a:cs typeface="Arial"/>
              </a:rPr>
              <a:t>The respiratory system brings oxygen into the body and removes carbon dioxide. In asthma, inflammation and constricting of the airways are usually caused by allergens, exercise, or infections. This inflammation causes swelling, excess of mucus, and constriction of the smooth muscle around the airways, making the passage of air in and out of the lungs more difficult. The patient with asthma can therefore experience wheezing,  shortness of breath, and chest tightness. With proper control which includes avoidance of triggers and medications, the airways remain open, allowing for normal functioning of respiration.</a:t>
            </a:r>
          </a:p>
        </p:txBody>
      </p:sp>
      <p:grpSp>
        <p:nvGrpSpPr>
          <p:cNvPr id="17" name="Group 16">
            <a:extLst>
              <a:ext uri="{FF2B5EF4-FFF2-40B4-BE49-F238E27FC236}">
                <a16:creationId xmlns:a16="http://schemas.microsoft.com/office/drawing/2014/main" id="{5AE92083-24AA-7071-CFD2-79FF2AE8CF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18" name="Rectangle 17">
              <a:extLst>
                <a:ext uri="{FF2B5EF4-FFF2-40B4-BE49-F238E27FC236}">
                  <a16:creationId xmlns:a16="http://schemas.microsoft.com/office/drawing/2014/main" id="{A3E03B72-6836-7B65-EFDC-65E86B74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09BF0CE-18F8-59B7-0DF5-68B6A4F3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Recorded Sound">
            <a:hlinkClick r:id="" action="ppaction://media"/>
            <a:extLst>
              <a:ext uri="{FF2B5EF4-FFF2-40B4-BE49-F238E27FC236}">
                <a16:creationId xmlns:a16="http://schemas.microsoft.com/office/drawing/2014/main" id="{1E348489-CCB8-895B-FE9C-DA94D0FABD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028078" y="207428"/>
            <a:ext cx="1067922" cy="1067922"/>
          </a:xfrm>
          <a:prstGeom prst="rect">
            <a:avLst/>
          </a:prstGeom>
        </p:spPr>
      </p:pic>
    </p:spTree>
    <p:extLst>
      <p:ext uri="{BB962C8B-B14F-4D97-AF65-F5344CB8AC3E}">
        <p14:creationId xmlns:p14="http://schemas.microsoft.com/office/powerpoint/2010/main" val="588756216"/>
      </p:ext>
    </p:extLst>
  </p:cSld>
  <p:clrMapOvr>
    <a:masterClrMapping/>
  </p:clrMapOvr>
  <mc:AlternateContent xmlns:mc="http://schemas.openxmlformats.org/markup-compatibility/2006">
    <mc:Choice xmlns:p14="http://schemas.microsoft.com/office/powerpoint/2010/main" Requires="p14">
      <p:transition spd="slow" p14:dur="2000" advTm="64389"/>
    </mc:Choice>
    <mc:Fallback>
      <p:transition spd="slow" advTm="64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3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0855A890-B60B-4670-9DC2-69DC05015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E91D2C-175B-A7BE-FAA9-1B25EA85E42C}"/>
              </a:ext>
            </a:extLst>
          </p:cNvPr>
          <p:cNvSpPr>
            <a:spLocks noGrp="1"/>
          </p:cNvSpPr>
          <p:nvPr>
            <p:ph type="title"/>
          </p:nvPr>
        </p:nvSpPr>
        <p:spPr>
          <a:xfrm>
            <a:off x="454467" y="2023110"/>
            <a:ext cx="2469624" cy="2846070"/>
          </a:xfrm>
        </p:spPr>
        <p:txBody>
          <a:bodyPr vert="horz" lIns="91440" tIns="45720" rIns="91440" bIns="45720" rtlCol="0" anchor="ctr">
            <a:normAutofit/>
          </a:bodyPr>
          <a:lstStyle/>
          <a:p>
            <a:r>
              <a:rPr lang="en-US" sz="2900" b="1" dirty="0"/>
              <a:t>RESPIRATORY SYSTEM OF ASTHMA </a:t>
            </a:r>
          </a:p>
        </p:txBody>
      </p:sp>
      <p:sp>
        <p:nvSpPr>
          <p:cNvPr id="69" name="Rectangle 68">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22480"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42549"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283"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diagram of a person's lungs&#10;&#10;AI-generated content may be incorrect.">
            <a:extLst>
              <a:ext uri="{FF2B5EF4-FFF2-40B4-BE49-F238E27FC236}">
                <a16:creationId xmlns:a16="http://schemas.microsoft.com/office/drawing/2014/main" id="{C5986F3B-236E-3997-C0DE-37B35266B55B}"/>
              </a:ext>
            </a:extLst>
          </p:cNvPr>
          <p:cNvPicPr>
            <a:picLocks noChangeAspect="1"/>
          </p:cNvPicPr>
          <p:nvPr/>
        </p:nvPicPr>
        <p:blipFill>
          <a:blip r:embed="rId4"/>
          <a:srcRect l="10628" r="5178" b="-3"/>
          <a:stretch>
            <a:fillRect/>
          </a:stretch>
        </p:blipFill>
        <p:spPr>
          <a:xfrm>
            <a:off x="4790542" y="883463"/>
            <a:ext cx="2230737" cy="2523744"/>
          </a:xfrm>
          <a:prstGeom prst="rect">
            <a:avLst/>
          </a:prstGeom>
        </p:spPr>
      </p:pic>
      <p:pic>
        <p:nvPicPr>
          <p:cNvPr id="4" name="Content Placeholder 3" descr="A diagram of a human lungs&#10;&#10;AI-generated content may be incorrect.">
            <a:extLst>
              <a:ext uri="{FF2B5EF4-FFF2-40B4-BE49-F238E27FC236}">
                <a16:creationId xmlns:a16="http://schemas.microsoft.com/office/drawing/2014/main" id="{942461F9-3631-D0BB-4DEA-6741BD4D192F}"/>
              </a:ext>
            </a:extLst>
          </p:cNvPr>
          <p:cNvPicPr>
            <a:picLocks noGrp="1" noChangeAspect="1"/>
          </p:cNvPicPr>
          <p:nvPr>
            <p:ph idx="1"/>
          </p:nvPr>
        </p:nvPicPr>
        <p:blipFill>
          <a:blip r:embed="rId5"/>
          <a:srcRect l="70" r="23899" b="-1"/>
          <a:stretch>
            <a:fillRect/>
          </a:stretch>
        </p:blipFill>
        <p:spPr>
          <a:xfrm>
            <a:off x="8663645" y="883463"/>
            <a:ext cx="2231173" cy="2523744"/>
          </a:xfrm>
          <a:prstGeom prst="rect">
            <a:avLst/>
          </a:prstGeom>
        </p:spPr>
      </p:pic>
      <p:pic>
        <p:nvPicPr>
          <p:cNvPr id="9" name="Picture 8" descr="A diagram of a human body&#10;&#10;AI-generated content may be incorrect.">
            <a:extLst>
              <a:ext uri="{FF2B5EF4-FFF2-40B4-BE49-F238E27FC236}">
                <a16:creationId xmlns:a16="http://schemas.microsoft.com/office/drawing/2014/main" id="{6F84ACC2-F0B4-81D5-AED6-C03982C1741C}"/>
              </a:ext>
            </a:extLst>
          </p:cNvPr>
          <p:cNvPicPr>
            <a:picLocks noChangeAspect="1"/>
          </p:cNvPicPr>
          <p:nvPr/>
        </p:nvPicPr>
        <p:blipFill>
          <a:blip r:embed="rId6"/>
          <a:srcRect t="10224" b="3876"/>
          <a:stretch>
            <a:fillRect/>
          </a:stretch>
        </p:blipFill>
        <p:spPr>
          <a:xfrm>
            <a:off x="4054251" y="3725372"/>
            <a:ext cx="3703320" cy="2202947"/>
          </a:xfrm>
          <a:prstGeom prst="rect">
            <a:avLst/>
          </a:prstGeom>
        </p:spPr>
      </p:pic>
      <p:pic>
        <p:nvPicPr>
          <p:cNvPr id="5" name="Picture 4" descr="A diagram of lungs and lung&#10;&#10;AI-generated content may be incorrect.">
            <a:extLst>
              <a:ext uri="{FF2B5EF4-FFF2-40B4-BE49-F238E27FC236}">
                <a16:creationId xmlns:a16="http://schemas.microsoft.com/office/drawing/2014/main" id="{009656FA-D053-351C-BD1F-24A10B6263E3}"/>
              </a:ext>
            </a:extLst>
          </p:cNvPr>
          <p:cNvPicPr>
            <a:picLocks noChangeAspect="1"/>
          </p:cNvPicPr>
          <p:nvPr/>
        </p:nvPicPr>
        <p:blipFill>
          <a:blip r:embed="rId7"/>
          <a:srcRect l="3020" r="231" b="3"/>
          <a:stretch>
            <a:fillRect/>
          </a:stretch>
        </p:blipFill>
        <p:spPr>
          <a:xfrm>
            <a:off x="7932998" y="3726397"/>
            <a:ext cx="3703320" cy="2200896"/>
          </a:xfrm>
          <a:prstGeom prst="rect">
            <a:avLst/>
          </a:prstGeom>
        </p:spPr>
      </p:pic>
      <p:pic>
        <p:nvPicPr>
          <p:cNvPr id="7" name="Recorded Sound">
            <a:hlinkClick r:id="" action="ppaction://media"/>
            <a:extLst>
              <a:ext uri="{FF2B5EF4-FFF2-40B4-BE49-F238E27FC236}">
                <a16:creationId xmlns:a16="http://schemas.microsoft.com/office/drawing/2014/main" id="{841E3309-D381-64A5-33AC-B71A680E1E5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66632" y="419531"/>
            <a:ext cx="1461100" cy="1461100"/>
          </a:xfrm>
          <a:prstGeom prst="rect">
            <a:avLst/>
          </a:prstGeom>
        </p:spPr>
      </p:pic>
    </p:spTree>
    <p:extLst>
      <p:ext uri="{BB962C8B-B14F-4D97-AF65-F5344CB8AC3E}">
        <p14:creationId xmlns:p14="http://schemas.microsoft.com/office/powerpoint/2010/main" val="473533477"/>
      </p:ext>
    </p:extLst>
  </p:cSld>
  <p:clrMapOvr>
    <a:masterClrMapping/>
  </p:clrMapOvr>
  <mc:AlternateContent xmlns:mc="http://schemas.openxmlformats.org/markup-compatibility/2006">
    <mc:Choice xmlns:p14="http://schemas.microsoft.com/office/powerpoint/2010/main" Requires="p14">
      <p:transition spd="slow" p14:dur="2000" advTm="44873"/>
    </mc:Choice>
    <mc:Fallback>
      <p:transition spd="slow" advTm="44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27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268FD0-BD8D-D43F-F678-4ABC9A998F35}"/>
              </a:ext>
            </a:extLst>
          </p:cNvPr>
          <p:cNvSpPr>
            <a:spLocks noGrp="1"/>
          </p:cNvSpPr>
          <p:nvPr>
            <p:ph type="title"/>
          </p:nvPr>
        </p:nvSpPr>
        <p:spPr>
          <a:xfrm>
            <a:off x="572493" y="238539"/>
            <a:ext cx="11018520" cy="1434415"/>
          </a:xfrm>
        </p:spPr>
        <p:txBody>
          <a:bodyPr anchor="b">
            <a:normAutofit/>
          </a:bodyPr>
          <a:lstStyle/>
          <a:p>
            <a:r>
              <a:rPr lang="en-GB" sz="5400"/>
              <a:t>SYSTEM OF THE BODY FUNCTIONING</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193001-7324-09CF-CDEC-F4214FCFD912}"/>
              </a:ext>
            </a:extLst>
          </p:cNvPr>
          <p:cNvSpPr>
            <a:spLocks noGrp="1"/>
          </p:cNvSpPr>
          <p:nvPr>
            <p:ph idx="1"/>
          </p:nvPr>
        </p:nvSpPr>
        <p:spPr>
          <a:xfrm>
            <a:off x="572493" y="2071316"/>
            <a:ext cx="6713552" cy="4119172"/>
          </a:xfrm>
        </p:spPr>
        <p:txBody>
          <a:bodyPr anchor="t">
            <a:normAutofit/>
          </a:bodyPr>
          <a:lstStyle/>
          <a:p>
            <a:pPr marL="0" indent="0">
              <a:buNone/>
            </a:pPr>
            <a:r>
              <a:rPr lang="en-GB" sz="2000" dirty="0">
                <a:latin typeface="Arial"/>
                <a:cs typeface="Arial"/>
              </a:rPr>
              <a:t>The Respiratory System is affected by asthma as it is a respiratory disease identified by inflammation and constriction of the airways with excess mucus inside the lungs. During an attack, the smooth muscles around the tube of the bronchioles constrict and make air passages tighter. It is because of this constriction of the airway that it becomes hard for the air to move both in and out of the lungs due to symptoms of wheezing, coughing, chest tightness, and shortness of breath. Because less air reaches the alveoli, the body gets less oxygen and may have difficulties getting rid of carbon dioxide. In simple words, asthma makes breathing difficult because airways become swollen, tight, and clogged with mucus.</a:t>
            </a:r>
            <a:endParaRPr lang="en-US"/>
          </a:p>
        </p:txBody>
      </p:sp>
      <p:pic>
        <p:nvPicPr>
          <p:cNvPr id="4" name="Picture 3">
            <a:extLst>
              <a:ext uri="{FF2B5EF4-FFF2-40B4-BE49-F238E27FC236}">
                <a16:creationId xmlns:a16="http://schemas.microsoft.com/office/drawing/2014/main" id="{3880556B-560A-75C1-3137-EC75A670E37C}"/>
              </a:ext>
            </a:extLst>
          </p:cNvPr>
          <p:cNvPicPr>
            <a:picLocks noChangeAspect="1"/>
          </p:cNvPicPr>
          <p:nvPr/>
        </p:nvPicPr>
        <p:blipFill>
          <a:blip r:embed="rId4"/>
          <a:srcRect l="2545" r="-3" b="-3"/>
          <a:stretch>
            <a:fillRect/>
          </a:stretch>
        </p:blipFill>
        <p:spPr>
          <a:xfrm>
            <a:off x="7675658" y="2093976"/>
            <a:ext cx="3941064" cy="4096512"/>
          </a:xfrm>
          <a:prstGeom prst="rect">
            <a:avLst/>
          </a:prstGeom>
        </p:spPr>
      </p:pic>
      <p:pic>
        <p:nvPicPr>
          <p:cNvPr id="5" name="Recorded Sound">
            <a:hlinkClick r:id="" action="ppaction://media"/>
            <a:extLst>
              <a:ext uri="{FF2B5EF4-FFF2-40B4-BE49-F238E27FC236}">
                <a16:creationId xmlns:a16="http://schemas.microsoft.com/office/drawing/2014/main" id="{CCA32009-D170-E73A-BDC2-7DB1E79CAA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78374" y="0"/>
            <a:ext cx="915550" cy="915550"/>
          </a:xfrm>
          <a:prstGeom prst="rect">
            <a:avLst/>
          </a:prstGeom>
        </p:spPr>
      </p:pic>
    </p:spTree>
    <p:extLst>
      <p:ext uri="{BB962C8B-B14F-4D97-AF65-F5344CB8AC3E}">
        <p14:creationId xmlns:p14="http://schemas.microsoft.com/office/powerpoint/2010/main" val="3572026422"/>
      </p:ext>
    </p:extLst>
  </p:cSld>
  <p:clrMapOvr>
    <a:masterClrMapping/>
  </p:clrMapOvr>
  <mc:AlternateContent xmlns:mc="http://schemas.openxmlformats.org/markup-compatibility/2006">
    <mc:Choice xmlns:p14="http://schemas.microsoft.com/office/powerpoint/2010/main" Requires="p14">
      <p:transition spd="slow" p14:dur="2000" advTm="68082"/>
    </mc:Choice>
    <mc:Fallback>
      <p:transition spd="slow" advTm="68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08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075D7A-C941-73DC-E2EB-7203BE9C2534}"/>
              </a:ext>
            </a:extLst>
          </p:cNvPr>
          <p:cNvSpPr>
            <a:spLocks noGrp="1"/>
          </p:cNvSpPr>
          <p:nvPr>
            <p:ph type="title"/>
          </p:nvPr>
        </p:nvSpPr>
        <p:spPr>
          <a:xfrm>
            <a:off x="640080" y="329184"/>
            <a:ext cx="6894576" cy="1783080"/>
          </a:xfrm>
        </p:spPr>
        <p:txBody>
          <a:bodyPr anchor="b">
            <a:normAutofit/>
          </a:bodyPr>
          <a:lstStyle/>
          <a:p>
            <a:br>
              <a:rPr lang="en-GB" sz="3000" i="1">
                <a:latin typeface="Trebuchet MS"/>
                <a:ea typeface="+mn-lt"/>
                <a:cs typeface="+mn-lt"/>
              </a:rPr>
            </a:br>
            <a:r>
              <a:rPr lang="en-GB" sz="3000" i="1">
                <a:latin typeface="Trebuchet MS"/>
                <a:ea typeface="+mn-lt"/>
                <a:cs typeface="+mn-lt"/>
              </a:rPr>
              <a:t>        </a:t>
            </a:r>
            <a:r>
              <a:rPr lang="en-GB" sz="3000"/>
              <a:t> </a:t>
            </a:r>
            <a:r>
              <a:rPr lang="en-GB" sz="3000" i="1" u="sng">
                <a:latin typeface="Trebuchet MS"/>
              </a:rPr>
              <a:t>SYSTEM OF THE BODY FUNCTIONING</a:t>
            </a:r>
            <a:br>
              <a:rPr lang="en-GB" sz="3000"/>
            </a:br>
            <a:endParaRPr lang="en-GB" sz="3000"/>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6ACE1E-6948-DB1F-CC2D-A5ADC8023949}"/>
              </a:ext>
            </a:extLst>
          </p:cNvPr>
          <p:cNvSpPr>
            <a:spLocks noGrp="1"/>
          </p:cNvSpPr>
          <p:nvPr>
            <p:ph idx="1"/>
          </p:nvPr>
        </p:nvSpPr>
        <p:spPr>
          <a:xfrm>
            <a:off x="506215" y="2706624"/>
            <a:ext cx="6554766" cy="3833972"/>
          </a:xfrm>
        </p:spPr>
        <p:txBody>
          <a:bodyPr vert="horz" lIns="91440" tIns="45720" rIns="91440" bIns="45720" rtlCol="0" anchor="t">
            <a:noAutofit/>
          </a:bodyPr>
          <a:lstStyle/>
          <a:p>
            <a:pPr marL="0" indent="0">
              <a:buNone/>
            </a:pPr>
            <a:r>
              <a:rPr lang="en-GB" sz="2000" b="1" u="sng" dirty="0">
                <a:latin typeface="Arial"/>
                <a:ea typeface="+mn-lt"/>
                <a:cs typeface="+mn-lt"/>
              </a:rPr>
              <a:t>Respiratory System</a:t>
            </a:r>
            <a:endParaRPr lang="en-US" dirty="0"/>
          </a:p>
          <a:p>
            <a:pPr marL="342900" indent="-342900"/>
            <a:r>
              <a:rPr lang="en-GB" sz="2000" dirty="0">
                <a:latin typeface="Arial"/>
                <a:ea typeface="+mn-lt"/>
                <a:cs typeface="+mn-lt"/>
              </a:rPr>
              <a:t>Airway Becomes swollen and inflamed</a:t>
            </a:r>
            <a:endParaRPr lang="en-GB" sz="2000" b="1" u="sng" dirty="0">
              <a:latin typeface="Arial"/>
              <a:ea typeface="+mn-lt"/>
              <a:cs typeface="+mn-lt"/>
            </a:endParaRPr>
          </a:p>
          <a:p>
            <a:pPr marL="342900" indent="-342900"/>
            <a:r>
              <a:rPr lang="en-GB" sz="2000" dirty="0">
                <a:latin typeface="Arial"/>
                <a:ea typeface="+mn-lt"/>
                <a:cs typeface="+mn-lt"/>
              </a:rPr>
              <a:t>Muscle tightening</a:t>
            </a:r>
          </a:p>
          <a:p>
            <a:pPr marL="342900" indent="-342900"/>
            <a:r>
              <a:rPr lang="en-GB" sz="2000" dirty="0">
                <a:latin typeface="Arial"/>
                <a:ea typeface="+mn-lt"/>
                <a:cs typeface="+mn-lt"/>
              </a:rPr>
              <a:t>Excess mucus</a:t>
            </a:r>
          </a:p>
          <a:p>
            <a:pPr marL="457200" indent="-457200"/>
            <a:endParaRPr lang="en-GB" sz="2000" dirty="0">
              <a:latin typeface="Arial"/>
              <a:ea typeface="+mn-lt"/>
              <a:cs typeface="+mn-lt"/>
            </a:endParaRPr>
          </a:p>
          <a:p>
            <a:pPr marL="0" indent="0">
              <a:buNone/>
            </a:pPr>
            <a:r>
              <a:rPr lang="en-GB" sz="2000" b="1" u="sng" dirty="0">
                <a:latin typeface="Arial"/>
                <a:ea typeface="+mn-lt"/>
                <a:cs typeface="+mn-lt"/>
              </a:rPr>
              <a:t>Circulatory/Cardiovascular System </a:t>
            </a:r>
          </a:p>
          <a:p>
            <a:pPr marL="342900" indent="-342900"/>
            <a:r>
              <a:rPr lang="en-GB" sz="2000" dirty="0">
                <a:latin typeface="Arial"/>
                <a:ea typeface="+mn-lt"/>
                <a:cs typeface="+mn-lt"/>
              </a:rPr>
              <a:t>Reduced oxygen</a:t>
            </a:r>
          </a:p>
          <a:p>
            <a:pPr marL="342900" indent="-342900"/>
            <a:r>
              <a:rPr lang="en-GB" sz="2000" dirty="0">
                <a:latin typeface="Arial"/>
                <a:ea typeface="+mn-lt"/>
                <a:cs typeface="+mn-lt"/>
              </a:rPr>
              <a:t>Impact on the heart</a:t>
            </a:r>
          </a:p>
          <a:p>
            <a:pPr marL="342900" indent="-342900"/>
            <a:r>
              <a:rPr lang="en-GB" sz="2000" dirty="0">
                <a:latin typeface="Arial"/>
                <a:ea typeface="+mn-lt"/>
                <a:cs typeface="+mn-lt"/>
              </a:rPr>
              <a:t>Risk of heart disease</a:t>
            </a:r>
          </a:p>
        </p:txBody>
      </p:sp>
      <p:pic>
        <p:nvPicPr>
          <p:cNvPr id="4" name="Picture 3">
            <a:extLst>
              <a:ext uri="{FF2B5EF4-FFF2-40B4-BE49-F238E27FC236}">
                <a16:creationId xmlns:a16="http://schemas.microsoft.com/office/drawing/2014/main" id="{99D391A5-7E81-8CBD-1EB7-6951F6F62370}"/>
              </a:ext>
            </a:extLst>
          </p:cNvPr>
          <p:cNvPicPr>
            <a:picLocks noChangeAspect="1"/>
          </p:cNvPicPr>
          <p:nvPr/>
        </p:nvPicPr>
        <p:blipFill>
          <a:blip r:embed="rId4"/>
          <a:stretch>
            <a:fillRect/>
          </a:stretch>
        </p:blipFill>
        <p:spPr>
          <a:xfrm>
            <a:off x="7534656" y="216638"/>
            <a:ext cx="4343400" cy="3397559"/>
          </a:xfrm>
          <a:prstGeom prst="rect">
            <a:avLst/>
          </a:prstGeom>
        </p:spPr>
      </p:pic>
      <p:pic>
        <p:nvPicPr>
          <p:cNvPr id="5" name="Picture 4">
            <a:extLst>
              <a:ext uri="{FF2B5EF4-FFF2-40B4-BE49-F238E27FC236}">
                <a16:creationId xmlns:a16="http://schemas.microsoft.com/office/drawing/2014/main" id="{220D9B04-6CA4-E363-C623-25FB4D10EDDA}"/>
              </a:ext>
            </a:extLst>
          </p:cNvPr>
          <p:cNvPicPr>
            <a:picLocks noChangeAspect="1"/>
          </p:cNvPicPr>
          <p:nvPr/>
        </p:nvPicPr>
        <p:blipFill>
          <a:blip r:embed="rId5"/>
          <a:stretch>
            <a:fillRect/>
          </a:stretch>
        </p:blipFill>
        <p:spPr>
          <a:xfrm>
            <a:off x="7623811" y="3783528"/>
            <a:ext cx="4254246" cy="2749982"/>
          </a:xfrm>
          <a:prstGeom prst="rect">
            <a:avLst/>
          </a:prstGeom>
        </p:spPr>
      </p:pic>
      <p:pic>
        <p:nvPicPr>
          <p:cNvPr id="6" name="Recorded Sound">
            <a:hlinkClick r:id="" action="ppaction://media"/>
            <a:extLst>
              <a:ext uri="{FF2B5EF4-FFF2-40B4-BE49-F238E27FC236}">
                <a16:creationId xmlns:a16="http://schemas.microsoft.com/office/drawing/2014/main" id="{79D5C2B8-FDEF-FD51-94E2-68B2240291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41382" y="865949"/>
            <a:ext cx="984622" cy="984622"/>
          </a:xfrm>
          <a:prstGeom prst="rect">
            <a:avLst/>
          </a:prstGeom>
        </p:spPr>
      </p:pic>
    </p:spTree>
    <p:extLst>
      <p:ext uri="{BB962C8B-B14F-4D97-AF65-F5344CB8AC3E}">
        <p14:creationId xmlns:p14="http://schemas.microsoft.com/office/powerpoint/2010/main" val="2851364583"/>
      </p:ext>
    </p:extLst>
  </p:cSld>
  <p:clrMapOvr>
    <a:masterClrMapping/>
  </p:clrMapOvr>
  <mc:AlternateContent xmlns:mc="http://schemas.openxmlformats.org/markup-compatibility/2006">
    <mc:Choice xmlns:p14="http://schemas.microsoft.com/office/powerpoint/2010/main" Requires="p14">
      <p:transition spd="slow" p14:dur="2000" advTm="25871"/>
    </mc:Choice>
    <mc:Fallback>
      <p:transition spd="slow" advTm="258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87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0EFCAB-78BD-F7D1-D4B5-01193C124B49}"/>
              </a:ext>
            </a:extLst>
          </p:cNvPr>
          <p:cNvSpPr>
            <a:spLocks noGrp="1"/>
          </p:cNvSpPr>
          <p:nvPr>
            <p:ph type="title"/>
          </p:nvPr>
        </p:nvSpPr>
        <p:spPr>
          <a:xfrm>
            <a:off x="640080" y="329184"/>
            <a:ext cx="6894576" cy="1783080"/>
          </a:xfrm>
        </p:spPr>
        <p:txBody>
          <a:bodyPr anchor="b">
            <a:normAutofit/>
          </a:bodyPr>
          <a:lstStyle/>
          <a:p>
            <a:r>
              <a:rPr lang="en-GB" sz="5400" i="1" dirty="0"/>
              <a:t>            </a:t>
            </a:r>
            <a:r>
              <a:rPr lang="en-GB" sz="5400" i="1" u="sng" dirty="0"/>
              <a:t>SYSTEM OF THE BODY FUNCTIONING</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9918F8-85CA-6246-2B41-7BAD0C66A158}"/>
              </a:ext>
            </a:extLst>
          </p:cNvPr>
          <p:cNvSpPr>
            <a:spLocks noGrp="1"/>
          </p:cNvSpPr>
          <p:nvPr>
            <p:ph idx="1"/>
          </p:nvPr>
        </p:nvSpPr>
        <p:spPr>
          <a:xfrm>
            <a:off x="640080" y="2706624"/>
            <a:ext cx="6894576" cy="3483864"/>
          </a:xfrm>
        </p:spPr>
        <p:txBody>
          <a:bodyPr vert="horz" lIns="91440" tIns="45720" rIns="91440" bIns="45720" rtlCol="0" anchor="t">
            <a:normAutofit/>
          </a:bodyPr>
          <a:lstStyle/>
          <a:p>
            <a:pPr marL="0" indent="0">
              <a:buNone/>
            </a:pPr>
            <a:r>
              <a:rPr lang="en-GB" sz="2000" b="1" u="sng" dirty="0">
                <a:latin typeface="Arial"/>
                <a:ea typeface="+mn-lt"/>
                <a:cs typeface="+mn-lt"/>
              </a:rPr>
              <a:t>Muscular System</a:t>
            </a:r>
          </a:p>
          <a:p>
            <a:pPr marL="457200" indent="-457200"/>
            <a:r>
              <a:rPr lang="en-GB" sz="2000" dirty="0">
                <a:latin typeface="Arial"/>
                <a:cs typeface="Arial"/>
              </a:rPr>
              <a:t>Fatigue and weakness</a:t>
            </a:r>
          </a:p>
          <a:p>
            <a:pPr marL="457200" indent="-457200"/>
            <a:r>
              <a:rPr lang="en-GB" sz="2000" dirty="0">
                <a:latin typeface="Arial"/>
                <a:cs typeface="Arial"/>
              </a:rPr>
              <a:t>Physical activity</a:t>
            </a:r>
          </a:p>
          <a:p>
            <a:pPr marL="457200" indent="-457200"/>
            <a:endParaRPr lang="en-GB" sz="2000" dirty="0">
              <a:latin typeface="Arial"/>
              <a:cs typeface="Arial"/>
            </a:endParaRPr>
          </a:p>
          <a:p>
            <a:pPr marL="0" indent="0">
              <a:buNone/>
            </a:pPr>
            <a:r>
              <a:rPr lang="en-GB" sz="2000" b="1" u="sng" dirty="0">
                <a:latin typeface="Arial"/>
                <a:ea typeface="+mn-lt"/>
                <a:cs typeface="+mn-lt"/>
              </a:rPr>
              <a:t>Nervous System</a:t>
            </a:r>
          </a:p>
          <a:p>
            <a:pPr marL="457200" indent="-457200"/>
            <a:r>
              <a:rPr lang="en-GB" sz="2000" dirty="0">
                <a:latin typeface="Arial"/>
                <a:cs typeface="Arial"/>
              </a:rPr>
              <a:t>Anxiety or panic attack</a:t>
            </a:r>
          </a:p>
          <a:p>
            <a:pPr marL="457200" indent="-457200"/>
            <a:r>
              <a:rPr lang="en-GB" sz="2000" dirty="0">
                <a:latin typeface="Arial"/>
                <a:cs typeface="Arial"/>
              </a:rPr>
              <a:t>Controls breathing</a:t>
            </a:r>
          </a:p>
          <a:p>
            <a:pPr marL="457200" indent="-457200"/>
            <a:r>
              <a:rPr lang="en-GB" sz="2000" dirty="0">
                <a:latin typeface="Arial"/>
                <a:cs typeface="Arial"/>
              </a:rPr>
              <a:t>Heartbeat</a:t>
            </a:r>
          </a:p>
          <a:p>
            <a:endParaRPr lang="en-GB" sz="2200" dirty="0"/>
          </a:p>
        </p:txBody>
      </p:sp>
      <p:pic>
        <p:nvPicPr>
          <p:cNvPr id="5" name="Picture 4">
            <a:extLst>
              <a:ext uri="{FF2B5EF4-FFF2-40B4-BE49-F238E27FC236}">
                <a16:creationId xmlns:a16="http://schemas.microsoft.com/office/drawing/2014/main" id="{57F92620-8FB7-6B27-2950-CD27A826BCBA}"/>
              </a:ext>
            </a:extLst>
          </p:cNvPr>
          <p:cNvPicPr>
            <a:picLocks noChangeAspect="1"/>
          </p:cNvPicPr>
          <p:nvPr/>
        </p:nvPicPr>
        <p:blipFill>
          <a:blip r:embed="rId4"/>
          <a:stretch>
            <a:fillRect/>
          </a:stretch>
        </p:blipFill>
        <p:spPr>
          <a:xfrm>
            <a:off x="7970944" y="329183"/>
            <a:ext cx="3800007" cy="3429969"/>
          </a:xfrm>
          <a:prstGeom prst="rect">
            <a:avLst/>
          </a:prstGeom>
        </p:spPr>
      </p:pic>
      <p:pic>
        <p:nvPicPr>
          <p:cNvPr id="4" name="Picture 3">
            <a:extLst>
              <a:ext uri="{FF2B5EF4-FFF2-40B4-BE49-F238E27FC236}">
                <a16:creationId xmlns:a16="http://schemas.microsoft.com/office/drawing/2014/main" id="{79678B1B-CBBD-8019-FF71-39236F0F0F3B}"/>
              </a:ext>
            </a:extLst>
          </p:cNvPr>
          <p:cNvPicPr>
            <a:picLocks noChangeAspect="1"/>
          </p:cNvPicPr>
          <p:nvPr/>
        </p:nvPicPr>
        <p:blipFill>
          <a:blip r:embed="rId5"/>
          <a:stretch>
            <a:fillRect/>
          </a:stretch>
        </p:blipFill>
        <p:spPr>
          <a:xfrm>
            <a:off x="7870428" y="4088335"/>
            <a:ext cx="3900523" cy="2528317"/>
          </a:xfrm>
          <a:prstGeom prst="rect">
            <a:avLst/>
          </a:prstGeom>
        </p:spPr>
      </p:pic>
      <p:pic>
        <p:nvPicPr>
          <p:cNvPr id="6" name="Recorded Sound">
            <a:hlinkClick r:id="" action="ppaction://media"/>
            <a:extLst>
              <a:ext uri="{FF2B5EF4-FFF2-40B4-BE49-F238E27FC236}">
                <a16:creationId xmlns:a16="http://schemas.microsoft.com/office/drawing/2014/main" id="{A6D04AEA-DE07-1FE2-29C7-9E1316545AF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500415" y="2180360"/>
            <a:ext cx="1052528" cy="1052528"/>
          </a:xfrm>
          <a:prstGeom prst="rect">
            <a:avLst/>
          </a:prstGeom>
        </p:spPr>
      </p:pic>
    </p:spTree>
    <p:extLst>
      <p:ext uri="{BB962C8B-B14F-4D97-AF65-F5344CB8AC3E}">
        <p14:creationId xmlns:p14="http://schemas.microsoft.com/office/powerpoint/2010/main" val="2299218077"/>
      </p:ext>
    </p:extLst>
  </p:cSld>
  <p:clrMapOvr>
    <a:masterClrMapping/>
  </p:clrMapOvr>
  <mc:AlternateContent xmlns:mc="http://schemas.openxmlformats.org/markup-compatibility/2006">
    <mc:Choice xmlns:p14="http://schemas.microsoft.com/office/powerpoint/2010/main" Requires="p14">
      <p:transition spd="slow" p14:dur="2000" advTm="30833"/>
    </mc:Choice>
    <mc:Fallback>
      <p:transition spd="slow" advTm="30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83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EE1D037-9F4E-9E47-78B4-766DD4179D11}"/>
              </a:ext>
            </a:extLst>
          </p:cNvPr>
          <p:cNvPicPr>
            <a:picLocks noChangeAspect="1"/>
          </p:cNvPicPr>
          <p:nvPr/>
        </p:nvPicPr>
        <p:blipFill>
          <a:blip r:embed="rId4"/>
          <a:stretch>
            <a:fillRect/>
          </a:stretch>
        </p:blipFill>
        <p:spPr>
          <a:xfrm>
            <a:off x="7976337" y="4057649"/>
            <a:ext cx="4217398" cy="2800351"/>
          </a:xfrm>
          <a:prstGeom prst="rect">
            <a:avLst/>
          </a:prstGeom>
        </p:spPr>
      </p:pic>
      <p:pic>
        <p:nvPicPr>
          <p:cNvPr id="7" name="Picture 6">
            <a:extLst>
              <a:ext uri="{FF2B5EF4-FFF2-40B4-BE49-F238E27FC236}">
                <a16:creationId xmlns:a16="http://schemas.microsoft.com/office/drawing/2014/main" id="{0763F4F4-ACE2-9675-F54F-814E5938ADA8}"/>
              </a:ext>
            </a:extLst>
          </p:cNvPr>
          <p:cNvPicPr>
            <a:picLocks noChangeAspect="1"/>
          </p:cNvPicPr>
          <p:nvPr/>
        </p:nvPicPr>
        <p:blipFill>
          <a:blip r:embed="rId5"/>
          <a:stretch>
            <a:fillRect/>
          </a:stretch>
        </p:blipFill>
        <p:spPr>
          <a:xfrm>
            <a:off x="4112535" y="0"/>
            <a:ext cx="4353570" cy="3323568"/>
          </a:xfrm>
          <a:prstGeom prst="rect">
            <a:avLst/>
          </a:prstGeom>
        </p:spPr>
      </p:pic>
      <p:pic>
        <p:nvPicPr>
          <p:cNvPr id="9" name="Picture 8">
            <a:extLst>
              <a:ext uri="{FF2B5EF4-FFF2-40B4-BE49-F238E27FC236}">
                <a16:creationId xmlns:a16="http://schemas.microsoft.com/office/drawing/2014/main" id="{05248B08-3637-6F16-E5DF-87F4E31DFBD7}"/>
              </a:ext>
            </a:extLst>
          </p:cNvPr>
          <p:cNvPicPr>
            <a:picLocks noChangeAspect="1"/>
          </p:cNvPicPr>
          <p:nvPr/>
        </p:nvPicPr>
        <p:blipFill>
          <a:blip r:embed="rId6"/>
          <a:stretch>
            <a:fillRect/>
          </a:stretch>
        </p:blipFill>
        <p:spPr>
          <a:xfrm>
            <a:off x="8492249" y="0"/>
            <a:ext cx="3699752" cy="3323568"/>
          </a:xfrm>
          <a:prstGeom prst="rect">
            <a:avLst/>
          </a:prstGeom>
        </p:spPr>
      </p:pic>
      <p:pic>
        <p:nvPicPr>
          <p:cNvPr id="8" name="Picture 7">
            <a:extLst>
              <a:ext uri="{FF2B5EF4-FFF2-40B4-BE49-F238E27FC236}">
                <a16:creationId xmlns:a16="http://schemas.microsoft.com/office/drawing/2014/main" id="{8B30F81F-94DD-BB24-AF95-91389D0ACA45}"/>
              </a:ext>
            </a:extLst>
          </p:cNvPr>
          <p:cNvPicPr>
            <a:picLocks noChangeAspect="1"/>
          </p:cNvPicPr>
          <p:nvPr/>
        </p:nvPicPr>
        <p:blipFill>
          <a:blip r:embed="rId7"/>
          <a:stretch>
            <a:fillRect/>
          </a:stretch>
        </p:blipFill>
        <p:spPr>
          <a:xfrm>
            <a:off x="0" y="4057651"/>
            <a:ext cx="3863803" cy="2800350"/>
          </a:xfrm>
          <a:prstGeom prst="rect">
            <a:avLst/>
          </a:prstGeom>
        </p:spPr>
      </p:pic>
      <p:pic>
        <p:nvPicPr>
          <p:cNvPr id="6" name="Picture 5">
            <a:extLst>
              <a:ext uri="{FF2B5EF4-FFF2-40B4-BE49-F238E27FC236}">
                <a16:creationId xmlns:a16="http://schemas.microsoft.com/office/drawing/2014/main" id="{731733D4-45B4-2FDF-3605-265622C5A29D}"/>
              </a:ext>
            </a:extLst>
          </p:cNvPr>
          <p:cNvPicPr>
            <a:picLocks noChangeAspect="1"/>
          </p:cNvPicPr>
          <p:nvPr/>
        </p:nvPicPr>
        <p:blipFill>
          <a:blip r:embed="rId8"/>
          <a:stretch>
            <a:fillRect/>
          </a:stretch>
        </p:blipFill>
        <p:spPr>
          <a:xfrm>
            <a:off x="3863802" y="4057650"/>
            <a:ext cx="4112535" cy="2800350"/>
          </a:xfrm>
          <a:prstGeom prst="rect">
            <a:avLst/>
          </a:prstGeom>
        </p:spPr>
      </p:pic>
      <p:pic>
        <p:nvPicPr>
          <p:cNvPr id="4" name="Content Placeholder 3">
            <a:extLst>
              <a:ext uri="{FF2B5EF4-FFF2-40B4-BE49-F238E27FC236}">
                <a16:creationId xmlns:a16="http://schemas.microsoft.com/office/drawing/2014/main" id="{AAFD5C25-B491-20F4-6F1E-7EFA7D8A901D}"/>
              </a:ext>
            </a:extLst>
          </p:cNvPr>
          <p:cNvPicPr>
            <a:picLocks noGrp="1" noChangeAspect="1"/>
          </p:cNvPicPr>
          <p:nvPr>
            <p:ph idx="1"/>
          </p:nvPr>
        </p:nvPicPr>
        <p:blipFill>
          <a:blip r:embed="rId9"/>
          <a:stretch>
            <a:fillRect/>
          </a:stretch>
        </p:blipFill>
        <p:spPr>
          <a:xfrm>
            <a:off x="0" y="-1"/>
            <a:ext cx="4112535" cy="3323569"/>
          </a:xfrm>
          <a:prstGeom prst="rect">
            <a:avLst/>
          </a:prstGeom>
        </p:spPr>
      </p:pic>
      <p:sp>
        <p:nvSpPr>
          <p:cNvPr id="10" name="TextBox 9">
            <a:extLst>
              <a:ext uri="{FF2B5EF4-FFF2-40B4-BE49-F238E27FC236}">
                <a16:creationId xmlns:a16="http://schemas.microsoft.com/office/drawing/2014/main" id="{F7C19323-BDD2-57D4-6A73-377AA7C749EF}"/>
              </a:ext>
            </a:extLst>
          </p:cNvPr>
          <p:cNvSpPr txBox="1"/>
          <p:nvPr/>
        </p:nvSpPr>
        <p:spPr>
          <a:xfrm>
            <a:off x="937260" y="3429000"/>
            <a:ext cx="10229850" cy="523220"/>
          </a:xfrm>
          <a:prstGeom prst="rect">
            <a:avLst/>
          </a:prstGeom>
          <a:noFill/>
        </p:spPr>
        <p:txBody>
          <a:bodyPr wrap="square" rtlCol="0">
            <a:spAutoFit/>
          </a:bodyPr>
          <a:lstStyle/>
          <a:p>
            <a:r>
              <a:rPr lang="en-GB" dirty="0"/>
              <a:t>                                                         </a:t>
            </a:r>
            <a:r>
              <a:rPr lang="en-GB" sz="2800" b="1" dirty="0"/>
              <a:t>SYSTEM OF BODY FUNCTIONING</a:t>
            </a:r>
          </a:p>
        </p:txBody>
      </p:sp>
      <p:pic>
        <p:nvPicPr>
          <p:cNvPr id="2" name="Recorded Sound">
            <a:hlinkClick r:id="" action="ppaction://media"/>
            <a:extLst>
              <a:ext uri="{FF2B5EF4-FFF2-40B4-BE49-F238E27FC236}">
                <a16:creationId xmlns:a16="http://schemas.microsoft.com/office/drawing/2014/main" id="{D6300014-B4D1-88AA-D284-32DE4EFEC3E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36499" y="3370841"/>
            <a:ext cx="639536" cy="639536"/>
          </a:xfrm>
          <a:prstGeom prst="rect">
            <a:avLst/>
          </a:prstGeom>
        </p:spPr>
      </p:pic>
    </p:spTree>
    <p:extLst>
      <p:ext uri="{BB962C8B-B14F-4D97-AF65-F5344CB8AC3E}">
        <p14:creationId xmlns:p14="http://schemas.microsoft.com/office/powerpoint/2010/main" val="9770658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45677">
        <p159:morph option="byObject"/>
      </p:transition>
    </mc:Choice>
    <mc:Fallback>
      <p:transition spd="slow" advTm="456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67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26136-3B0A-8A82-FEF2-C7BE26B2EF4E}"/>
              </a:ext>
            </a:extLst>
          </p:cNvPr>
          <p:cNvSpPr>
            <a:spLocks noGrp="1"/>
          </p:cNvSpPr>
          <p:nvPr>
            <p:ph type="title"/>
          </p:nvPr>
        </p:nvSpPr>
        <p:spPr>
          <a:xfrm>
            <a:off x="0" y="1"/>
            <a:ext cx="12192000" cy="857249"/>
          </a:xfrm>
        </p:spPr>
        <p:txBody>
          <a:bodyPr/>
          <a:lstStyle/>
          <a:p>
            <a:r>
              <a:rPr lang="en-GB" dirty="0"/>
              <a:t> CARE PLAN</a:t>
            </a:r>
          </a:p>
        </p:txBody>
      </p:sp>
      <p:sp>
        <p:nvSpPr>
          <p:cNvPr id="3" name="Content Placeholder 2">
            <a:extLst>
              <a:ext uri="{FF2B5EF4-FFF2-40B4-BE49-F238E27FC236}">
                <a16:creationId xmlns:a16="http://schemas.microsoft.com/office/drawing/2014/main" id="{EA828E12-6ACF-76E9-F0AA-329341BE7F89}"/>
              </a:ext>
            </a:extLst>
          </p:cNvPr>
          <p:cNvSpPr>
            <a:spLocks noGrp="1"/>
          </p:cNvSpPr>
          <p:nvPr>
            <p:ph idx="1"/>
          </p:nvPr>
        </p:nvSpPr>
        <p:spPr>
          <a:xfrm>
            <a:off x="514864" y="857250"/>
            <a:ext cx="10796409" cy="5444695"/>
          </a:xfrm>
        </p:spPr>
        <p:txBody>
          <a:bodyPr vert="horz" lIns="91440" tIns="45720" rIns="91440" bIns="45720" rtlCol="0" anchor="t">
            <a:normAutofit/>
          </a:bodyPr>
          <a:lstStyle/>
          <a:p>
            <a:pPr marL="0" indent="0">
              <a:buNone/>
            </a:pPr>
            <a:r>
              <a:rPr lang="en-GB" dirty="0">
                <a:latin typeface="Arial"/>
                <a:cs typeface="Arial"/>
              </a:rPr>
              <a:t>Eve’s Care Plan will be explaining about the main risk factors based due to her lifestyle. There is a few main risk factors that would affect her health due to her lifestyle which could be obesity, exposure to smoking, air pollution and poor housing quality. With a family history of asthma, Eve should be careful of the possible risk of having asthma or developing breathing problems, especially if her lifestyle exposes her to those. For example, if she is constantly being revealed to smoke, pollution, strong chemicals, or is often sick from lung-related infections, her chance of growing symptoms related to asthma — such as wheezing, coughing,  or shortness of breath — will increase. However, a good lifestyle may reduce her risk for example not smoking, exercising regularly, and limiting allergen exposure.</a:t>
            </a:r>
          </a:p>
          <a:p>
            <a:pPr marL="0" indent="0">
              <a:buNone/>
            </a:pPr>
            <a:endParaRPr lang="en-GB" dirty="0">
              <a:latin typeface="Arial"/>
              <a:cs typeface="Arial"/>
            </a:endParaRPr>
          </a:p>
        </p:txBody>
      </p:sp>
      <p:pic>
        <p:nvPicPr>
          <p:cNvPr id="4" name="Recorded Sound">
            <a:hlinkClick r:id="" action="ppaction://media"/>
            <a:extLst>
              <a:ext uri="{FF2B5EF4-FFF2-40B4-BE49-F238E27FC236}">
                <a16:creationId xmlns:a16="http://schemas.microsoft.com/office/drawing/2014/main" id="{709E352E-8971-2B08-41D4-6FD9FEA8C95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5487" y="163285"/>
            <a:ext cx="1150650" cy="1150650"/>
          </a:xfrm>
          <a:prstGeom prst="rect">
            <a:avLst/>
          </a:prstGeom>
        </p:spPr>
      </p:pic>
    </p:spTree>
    <p:extLst>
      <p:ext uri="{BB962C8B-B14F-4D97-AF65-F5344CB8AC3E}">
        <p14:creationId xmlns:p14="http://schemas.microsoft.com/office/powerpoint/2010/main" val="19071135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62596">
        <p159:morph option="byObject"/>
      </p:transition>
    </mc:Choice>
    <mc:Fallback>
      <p:transition spd="slow" advTm="625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5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28AF26-2824-674C-DCA4-79F4EF53C050}"/>
              </a:ext>
            </a:extLst>
          </p:cNvPr>
          <p:cNvSpPr>
            <a:spLocks noGrp="1"/>
          </p:cNvSpPr>
          <p:nvPr>
            <p:ph idx="1"/>
          </p:nvPr>
        </p:nvSpPr>
        <p:spPr>
          <a:xfrm>
            <a:off x="0" y="0"/>
            <a:ext cx="12181702" cy="6858000"/>
          </a:xfrm>
        </p:spPr>
        <p:txBody>
          <a:bodyPr vert="horz" lIns="91440" tIns="45720" rIns="91440" bIns="45720" rtlCol="0" anchor="t">
            <a:normAutofit/>
          </a:bodyPr>
          <a:lstStyle/>
          <a:p>
            <a:pPr marL="0" indent="0">
              <a:buNone/>
            </a:pPr>
            <a:r>
              <a:rPr lang="en-GB" b="1" u="sng" dirty="0">
                <a:highlight>
                  <a:srgbClr val="FFFF00"/>
                </a:highlight>
                <a:latin typeface="Arial"/>
                <a:cs typeface="Arial"/>
              </a:rPr>
              <a:t>Care Planning- </a:t>
            </a:r>
            <a:r>
              <a:rPr lang="en-GB" dirty="0">
                <a:latin typeface="Arial"/>
                <a:cs typeface="Arial"/>
              </a:rPr>
              <a:t>It is important that her care plan is reviewed on a regular basis and updated if her circumstances or health needs to be changed. This multi-disciplinary collaboration-for example, GP, practice nurse, school nurse, if relevant-will ensure continuity of care for her. If she develops asthma in the future, guidelines by NICE will recommend a care plan that is fit to Eve called an asthma action plan, which shows daily management and what to do during worsening symptoms. </a:t>
            </a:r>
            <a:endParaRPr lang="en-GB" dirty="0">
              <a:highlight>
                <a:srgbClr val="FFFF00"/>
              </a:highlight>
              <a:latin typeface="Arial"/>
              <a:cs typeface="Arial"/>
            </a:endParaRPr>
          </a:p>
          <a:p>
            <a:pPr marL="0" indent="0">
              <a:buNone/>
            </a:pPr>
            <a:endParaRPr lang="en-GB" dirty="0">
              <a:highlight>
                <a:srgbClr val="FFFF00"/>
              </a:highlight>
              <a:latin typeface="Arial"/>
              <a:cs typeface="Arial"/>
            </a:endParaRPr>
          </a:p>
          <a:p>
            <a:pPr marL="0" indent="0">
              <a:buNone/>
            </a:pPr>
            <a:r>
              <a:rPr lang="en-GB" b="1" u="sng" dirty="0">
                <a:highlight>
                  <a:srgbClr val="FFFF00"/>
                </a:highlight>
                <a:latin typeface="Arial"/>
                <a:cs typeface="Arial"/>
              </a:rPr>
              <a:t>MONITORING - </a:t>
            </a:r>
            <a:r>
              <a:rPr lang="en-GB" dirty="0">
                <a:highlight>
                  <a:srgbClr val="FFFF00"/>
                </a:highlight>
                <a:latin typeface="Arial"/>
                <a:cs typeface="Arial"/>
              </a:rPr>
              <a:t> </a:t>
            </a:r>
            <a:r>
              <a:rPr lang="en-GB" dirty="0">
                <a:latin typeface="Arial"/>
                <a:cs typeface="Arial"/>
              </a:rPr>
              <a:t>NICE recommends that respiratory symptoms should be watched over time rather than relying on a single assessment. Eve should be reviewed regularly at least annually, or sooner if there are concerns, regarding her breathing, general health, and emergency of any symptoms. If symptoms develop, the GP may organize further lung function testing such as asthma tests or peak flow monitoring. Keeping a simple symptom diary may help identify patterns. </a:t>
            </a:r>
          </a:p>
        </p:txBody>
      </p:sp>
      <p:pic>
        <p:nvPicPr>
          <p:cNvPr id="2" name="Recorded Sound">
            <a:hlinkClick r:id="" action="ppaction://media"/>
            <a:extLst>
              <a:ext uri="{FF2B5EF4-FFF2-40B4-BE49-F238E27FC236}">
                <a16:creationId xmlns:a16="http://schemas.microsoft.com/office/drawing/2014/main" id="{C896F13F-21A6-C054-4C84-364DC427C9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62459" y="2228170"/>
            <a:ext cx="1200830" cy="1200830"/>
          </a:xfrm>
          <a:prstGeom prst="rect">
            <a:avLst/>
          </a:prstGeom>
        </p:spPr>
      </p:pic>
    </p:spTree>
    <p:extLst>
      <p:ext uri="{BB962C8B-B14F-4D97-AF65-F5344CB8AC3E}">
        <p14:creationId xmlns:p14="http://schemas.microsoft.com/office/powerpoint/2010/main" val="1369605755"/>
      </p:ext>
    </p:extLst>
  </p:cSld>
  <p:clrMapOvr>
    <a:masterClrMapping/>
  </p:clrMapOvr>
  <mc:AlternateContent xmlns:mc="http://schemas.openxmlformats.org/markup-compatibility/2006">
    <mc:Choice xmlns:p14="http://schemas.microsoft.com/office/powerpoint/2010/main" Requires="p14">
      <p:transition spd="slow" p14:dur="2000" advTm="73093"/>
    </mc:Choice>
    <mc:Fallback>
      <p:transition spd="slow" advTm="73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0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261091-37DD-3126-1F12-1F716F576A87}"/>
              </a:ext>
            </a:extLst>
          </p:cNvPr>
          <p:cNvSpPr>
            <a:spLocks noGrp="1"/>
          </p:cNvSpPr>
          <p:nvPr>
            <p:ph idx="1"/>
          </p:nvPr>
        </p:nvSpPr>
        <p:spPr>
          <a:xfrm>
            <a:off x="0" y="0"/>
            <a:ext cx="12192000" cy="6858000"/>
          </a:xfrm>
        </p:spPr>
        <p:txBody>
          <a:bodyPr vert="horz" lIns="91440" tIns="45720" rIns="91440" bIns="45720" rtlCol="0" anchor="t">
            <a:normAutofit/>
          </a:bodyPr>
          <a:lstStyle/>
          <a:p>
            <a:r>
              <a:rPr lang="en-GB" b="1" u="sng" dirty="0">
                <a:highlight>
                  <a:srgbClr val="FFFF00"/>
                </a:highlight>
              </a:rPr>
              <a:t>Ethical Considerations - </a:t>
            </a:r>
            <a:r>
              <a:rPr lang="en-GB" dirty="0">
                <a:highlight>
                  <a:srgbClr val="FFFF00"/>
                </a:highlight>
              </a:rPr>
              <a:t> </a:t>
            </a:r>
            <a:r>
              <a:rPr lang="en-GB" dirty="0"/>
              <a:t> The NHS values of dignity, respect, and person-centred decision-making should all be incorporated into the care that is given. Eve should have an appropriate amount of involvement according to her age in decisions regarding her health, ensuring all information is explained clearly, not placing pressure on her. Confidentiality and consent are required for any tests or interventions. Where family members are involved, any input should support her independence and not undermine it.</a:t>
            </a:r>
            <a:endParaRPr lang="en-GB" dirty="0">
              <a:highlight>
                <a:srgbClr val="FFFF00"/>
              </a:highlight>
            </a:endParaRPr>
          </a:p>
        </p:txBody>
      </p:sp>
      <p:pic>
        <p:nvPicPr>
          <p:cNvPr id="5" name="Recorded Sound">
            <a:hlinkClick r:id="" action="ppaction://media"/>
            <a:extLst>
              <a:ext uri="{FF2B5EF4-FFF2-40B4-BE49-F238E27FC236}">
                <a16:creationId xmlns:a16="http://schemas.microsoft.com/office/drawing/2014/main" id="{F06C2CB0-47E1-CBED-DA06-2402B7B99C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95754" y="2836975"/>
            <a:ext cx="1583418" cy="1583418"/>
          </a:xfrm>
          <a:prstGeom prst="rect">
            <a:avLst/>
          </a:prstGeom>
        </p:spPr>
      </p:pic>
    </p:spTree>
    <p:extLst>
      <p:ext uri="{BB962C8B-B14F-4D97-AF65-F5344CB8AC3E}">
        <p14:creationId xmlns:p14="http://schemas.microsoft.com/office/powerpoint/2010/main" val="2512424302"/>
      </p:ext>
    </p:extLst>
  </p:cSld>
  <p:clrMapOvr>
    <a:masterClrMapping/>
  </p:clrMapOvr>
  <mc:AlternateContent xmlns:mc="http://schemas.openxmlformats.org/markup-compatibility/2006">
    <mc:Choice xmlns:p14="http://schemas.microsoft.com/office/powerpoint/2010/main" Requires="p14">
      <p:transition spd="slow" p14:dur="2000" advTm="11702"/>
    </mc:Choice>
    <mc:Fallback>
      <p:transition spd="slow" advTm="11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1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E8A1A-9315-E866-A9A9-BA4BD45823B5}"/>
              </a:ext>
            </a:extLst>
          </p:cNvPr>
          <p:cNvSpPr>
            <a:spLocks noGrp="1"/>
          </p:cNvSpPr>
          <p:nvPr>
            <p:ph type="title"/>
          </p:nvPr>
        </p:nvSpPr>
        <p:spPr>
          <a:xfrm>
            <a:off x="0" y="1"/>
            <a:ext cx="12192000" cy="1055913"/>
          </a:xfrm>
        </p:spPr>
        <p:txBody>
          <a:bodyPr/>
          <a:lstStyle/>
          <a:p>
            <a:r>
              <a:rPr lang="en-GB" dirty="0"/>
              <a:t>REFERENCES</a:t>
            </a:r>
          </a:p>
        </p:txBody>
      </p:sp>
      <p:sp>
        <p:nvSpPr>
          <p:cNvPr id="3" name="Content Placeholder 2">
            <a:extLst>
              <a:ext uri="{FF2B5EF4-FFF2-40B4-BE49-F238E27FC236}">
                <a16:creationId xmlns:a16="http://schemas.microsoft.com/office/drawing/2014/main" id="{889B4781-6E29-8FF5-640F-6A75E5CEB597}"/>
              </a:ext>
            </a:extLst>
          </p:cNvPr>
          <p:cNvSpPr>
            <a:spLocks noGrp="1"/>
          </p:cNvSpPr>
          <p:nvPr>
            <p:ph idx="1"/>
          </p:nvPr>
        </p:nvSpPr>
        <p:spPr>
          <a:xfrm>
            <a:off x="-1" y="1055914"/>
            <a:ext cx="12191999" cy="5802085"/>
          </a:xfrm>
        </p:spPr>
        <p:txBody>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Bush, A. and Schaub, B. (2025). Approaches to reduce the risk of severe asthma in children with preschool wheeze. </a:t>
            </a:r>
            <a:r>
              <a:rPr lang="en-GB" sz="2400" i="1" dirty="0">
                <a:latin typeface="Calibri" panose="020F0502020204030204" pitchFamily="34" charset="0"/>
                <a:ea typeface="Calibri" panose="020F0502020204030204" pitchFamily="34" charset="0"/>
                <a:cs typeface="Calibri" panose="020F0502020204030204" pitchFamily="34" charset="0"/>
              </a:rPr>
              <a:t>Expert Review of Respiratory Medicine</a:t>
            </a:r>
            <a:r>
              <a:rPr lang="en-GB" sz="2400" dirty="0">
                <a:latin typeface="Calibri" panose="020F0502020204030204" pitchFamily="34" charset="0"/>
                <a:ea typeface="Calibri" panose="020F0502020204030204" pitchFamily="34" charset="0"/>
                <a:cs typeface="Calibri" panose="020F0502020204030204" pitchFamily="34" charset="0"/>
              </a:rPr>
              <a:t>. </a:t>
            </a:r>
            <a:r>
              <a:rPr lang="en-GB" sz="2400" dirty="0" err="1">
                <a:latin typeface="Calibri" panose="020F0502020204030204" pitchFamily="34" charset="0"/>
                <a:ea typeface="Calibri" panose="020F0502020204030204" pitchFamily="34" charset="0"/>
                <a:cs typeface="Calibri" panose="020F0502020204030204" pitchFamily="34" charset="0"/>
              </a:rPr>
              <a:t>doi:https</a:t>
            </a:r>
            <a:r>
              <a:rPr lang="en-GB" sz="2400" dirty="0">
                <a:latin typeface="Calibri" panose="020F0502020204030204" pitchFamily="34" charset="0"/>
                <a:ea typeface="Calibri" panose="020F0502020204030204" pitchFamily="34" charset="0"/>
                <a:cs typeface="Calibri" panose="020F0502020204030204" pitchFamily="34" charset="0"/>
              </a:rPr>
              <a:t>://doi.org/10.1080/17476348.2025.2491722.[ACCESSED 07.11.2025].</a:t>
            </a:r>
          </a:p>
          <a:p>
            <a:pPr marL="0" indent="0">
              <a:buNone/>
            </a:pPr>
            <a:endPar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Chukwuka </a:t>
            </a:r>
            <a:r>
              <a:rPr lang="en-GB" sz="2400" dirty="0" err="1">
                <a:solidFill>
                  <a:srgbClr val="000000"/>
                </a:solidFill>
                <a:latin typeface="Calibri" panose="020F0502020204030204" pitchFamily="34" charset="0"/>
                <a:ea typeface="Calibri" panose="020F0502020204030204" pitchFamily="34" charset="0"/>
                <a:cs typeface="Calibri" panose="020F0502020204030204" pitchFamily="34" charset="0"/>
              </a:rPr>
              <a:t>Elendu</a:t>
            </a: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 Amaechi, D.C., </a:t>
            </a:r>
            <a:r>
              <a:rPr lang="en-GB" sz="2400" dirty="0" err="1">
                <a:solidFill>
                  <a:srgbClr val="000000"/>
                </a:solidFill>
                <a:latin typeface="Calibri" panose="020F0502020204030204" pitchFamily="34" charset="0"/>
                <a:ea typeface="Calibri" panose="020F0502020204030204" pitchFamily="34" charset="0"/>
                <a:cs typeface="Calibri" panose="020F0502020204030204" pitchFamily="34" charset="0"/>
              </a:rPr>
              <a:t>Elendu</a:t>
            </a: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 T.C., Amaechi, E.C., </a:t>
            </a:r>
            <a:r>
              <a:rPr lang="en-GB" sz="2400" dirty="0" err="1">
                <a:solidFill>
                  <a:srgbClr val="000000"/>
                </a:solidFill>
                <a:latin typeface="Calibri" panose="020F0502020204030204" pitchFamily="34" charset="0"/>
                <a:ea typeface="Calibri" panose="020F0502020204030204" pitchFamily="34" charset="0"/>
                <a:cs typeface="Calibri" panose="020F0502020204030204" pitchFamily="34" charset="0"/>
              </a:rPr>
              <a:t>Elendu</a:t>
            </a: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 I.D., Joseph, M.C., Abolore Aminat </a:t>
            </a:r>
            <a:r>
              <a:rPr lang="en-GB" sz="2400" dirty="0" err="1">
                <a:solidFill>
                  <a:srgbClr val="000000"/>
                </a:solidFill>
                <a:latin typeface="Calibri" panose="020F0502020204030204" pitchFamily="34" charset="0"/>
                <a:ea typeface="Calibri" panose="020F0502020204030204" pitchFamily="34" charset="0"/>
                <a:cs typeface="Calibri" panose="020F0502020204030204" pitchFamily="34" charset="0"/>
              </a:rPr>
              <a:t>Ajakaye</a:t>
            </a: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 Ansong, S.O., Tyagi, V., </a:t>
            </a:r>
            <a:r>
              <a:rPr lang="en-GB" sz="2400" dirty="0" err="1">
                <a:solidFill>
                  <a:srgbClr val="000000"/>
                </a:solidFill>
                <a:latin typeface="Calibri" panose="020F0502020204030204" pitchFamily="34" charset="0"/>
                <a:ea typeface="Calibri" panose="020F0502020204030204" pitchFamily="34" charset="0"/>
                <a:cs typeface="Calibri" panose="020F0502020204030204" pitchFamily="34" charset="0"/>
              </a:rPr>
              <a:t>Anukam</a:t>
            </a: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 L.I. and </a:t>
            </a:r>
            <a:r>
              <a:rPr lang="en-GB" sz="2400" dirty="0" err="1">
                <a:solidFill>
                  <a:srgbClr val="000000"/>
                </a:solidFill>
                <a:latin typeface="Calibri" panose="020F0502020204030204" pitchFamily="34" charset="0"/>
                <a:ea typeface="Calibri" panose="020F0502020204030204" pitchFamily="34" charset="0"/>
                <a:cs typeface="Calibri" panose="020F0502020204030204" pitchFamily="34" charset="0"/>
              </a:rPr>
              <a:t>Oguoma</a:t>
            </a: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 C.O. (2025). Guideline-driven and dependable management of asthma: an evidence-based systematic review. </a:t>
            </a:r>
            <a:r>
              <a:rPr lang="en-GB" sz="2400" i="1" dirty="0">
                <a:solidFill>
                  <a:srgbClr val="000000"/>
                </a:solidFill>
                <a:latin typeface="Calibri" panose="020F0502020204030204" pitchFamily="34" charset="0"/>
                <a:ea typeface="Calibri" panose="020F0502020204030204" pitchFamily="34" charset="0"/>
                <a:cs typeface="Calibri" panose="020F0502020204030204" pitchFamily="34" charset="0"/>
              </a:rPr>
              <a:t>Annals of Medicine and Surgery</a:t>
            </a: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 [online] 87(8), pp.5153–5164. </a:t>
            </a:r>
            <a:r>
              <a:rPr lang="en-GB" sz="2400" dirty="0" err="1">
                <a:solidFill>
                  <a:srgbClr val="000000"/>
                </a:solidFill>
                <a:latin typeface="Calibri" panose="020F0502020204030204" pitchFamily="34" charset="0"/>
                <a:ea typeface="Calibri" panose="020F0502020204030204" pitchFamily="34" charset="0"/>
                <a:cs typeface="Calibri" panose="020F0502020204030204" pitchFamily="34" charset="0"/>
              </a:rPr>
              <a:t>doi:https</a:t>
            </a: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://doi.org/10.1097/ms9.0000000000003491. </a:t>
            </a:r>
            <a:r>
              <a:rPr lang="en-GB" sz="2400" dirty="0">
                <a:latin typeface="Calibri" panose="020F0502020204030204" pitchFamily="34" charset="0"/>
                <a:ea typeface="Calibri" panose="020F0502020204030204" pitchFamily="34" charset="0"/>
                <a:cs typeface="Calibri" panose="020F0502020204030204" pitchFamily="34" charset="0"/>
              </a:rPr>
              <a:t>[ACCESSED 07.11.2025].</a:t>
            </a: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a:t>
            </a:r>
            <a:r>
              <a:rPr lang="en-GB" sz="2400" dirty="0">
                <a:solidFill>
                  <a:srgbClr val="3A3A3A"/>
                </a:solidFill>
                <a:latin typeface="Calibri" panose="020F0502020204030204" pitchFamily="34" charset="0"/>
                <a:ea typeface="Calibri" panose="020F0502020204030204" pitchFamily="34" charset="0"/>
                <a:cs typeface="Calibri" panose="020F0502020204030204" pitchFamily="34" charset="0"/>
              </a:rPr>
              <a:t>Choi, J.Y. and Cho Chung, H.-I. (2011) ‘Effect of an individualised education programme on asthma control, inhaler use skill, asthma knowledge and health-related quality of life among poorly compliant Korean adult patients with asthma’, </a:t>
            </a:r>
            <a:r>
              <a:rPr lang="en-GB" sz="2400" i="1" dirty="0">
                <a:solidFill>
                  <a:srgbClr val="3A3A3A"/>
                </a:solidFill>
                <a:latin typeface="Calibri" panose="020F0502020204030204" pitchFamily="34" charset="0"/>
                <a:ea typeface="Calibri" panose="020F0502020204030204" pitchFamily="34" charset="0"/>
                <a:cs typeface="Calibri" panose="020F0502020204030204" pitchFamily="34" charset="0"/>
              </a:rPr>
              <a:t>Journal of clinical nursing</a:t>
            </a:r>
            <a:r>
              <a:rPr lang="en-GB" sz="2400" dirty="0">
                <a:solidFill>
                  <a:srgbClr val="3A3A3A"/>
                </a:solidFill>
                <a:latin typeface="Calibri" panose="020F0502020204030204" pitchFamily="34" charset="0"/>
                <a:ea typeface="Calibri" panose="020F0502020204030204" pitchFamily="34" charset="0"/>
                <a:cs typeface="Calibri" panose="020F0502020204030204" pitchFamily="34" charset="0"/>
              </a:rPr>
              <a:t>, 20(1–2), pp. 119–126. Available at: </a:t>
            </a:r>
            <a:r>
              <a:rPr lang="en-GB" sz="2400" dirty="0">
                <a:solidFill>
                  <a:srgbClr val="3A3A3A"/>
                </a:solidFill>
                <a:latin typeface="Calibri" panose="020F0502020204030204" pitchFamily="34" charset="0"/>
                <a:ea typeface="Calibri" panose="020F0502020204030204" pitchFamily="34" charset="0"/>
                <a:cs typeface="Calibri" panose="020F0502020204030204" pitchFamily="34" charset="0"/>
                <a:hlinkClick r:id="rId2"/>
              </a:rPr>
              <a:t>https://doi.org/10.1111/j.1365-2702.2010.03420.x</a:t>
            </a:r>
            <a:r>
              <a:rPr lang="en-GB" sz="2400" dirty="0">
                <a:solidFill>
                  <a:srgbClr val="3A3A3A"/>
                </a:solidFill>
                <a:latin typeface="Calibri" panose="020F0502020204030204" pitchFamily="34" charset="0"/>
                <a:ea typeface="Calibri" panose="020F0502020204030204" pitchFamily="34" charset="0"/>
                <a:cs typeface="Calibri" panose="020F0502020204030204" pitchFamily="34" charset="0"/>
              </a:rPr>
              <a:t>. [ACCESSED 08.11.2025].</a:t>
            </a: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4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7071495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201D18-497D-79D0-9CEC-FC2BB480BAF2}"/>
              </a:ext>
            </a:extLst>
          </p:cNvPr>
          <p:cNvSpPr>
            <a:spLocks noGrp="1"/>
          </p:cNvSpPr>
          <p:nvPr>
            <p:ph idx="1"/>
          </p:nvPr>
        </p:nvSpPr>
        <p:spPr>
          <a:xfrm>
            <a:off x="-97970" y="0"/>
            <a:ext cx="12302118" cy="6850613"/>
          </a:xfrm>
        </p:spPr>
        <p:txBody>
          <a:bodyPr vert="horz" lIns="91440" tIns="45720" rIns="91440" bIns="45720" rtlCol="0" anchor="t">
            <a:normAutofit/>
          </a:bodyPr>
          <a:lstStyle/>
          <a:p>
            <a:endParaRPr lang="en-GB" sz="1100" dirty="0">
              <a:solidFill>
                <a:srgbClr val="3A3A3A"/>
              </a:solidFill>
              <a:latin typeface="Source Sans Pro"/>
              <a:ea typeface="Source Sans Pro"/>
            </a:endParaRPr>
          </a:p>
          <a:p>
            <a:pPr marL="0" indent="0">
              <a:buNone/>
            </a:pPr>
            <a:r>
              <a:rPr lang="en-GB" sz="2400" dirty="0" err="1">
                <a:latin typeface="Calibri" panose="020F0502020204030204" pitchFamily="34" charset="0"/>
                <a:ea typeface="Calibri" panose="020F0502020204030204" pitchFamily="34" charset="0"/>
                <a:cs typeface="Calibri" panose="020F0502020204030204" pitchFamily="34" charset="0"/>
              </a:rPr>
              <a:t>Djamshid</a:t>
            </a:r>
            <a:r>
              <a:rPr lang="en-GB" sz="2400" dirty="0">
                <a:latin typeface="Calibri" panose="020F0502020204030204" pitchFamily="34" charset="0"/>
                <a:ea typeface="Calibri" panose="020F0502020204030204" pitchFamily="34" charset="0"/>
                <a:cs typeface="Calibri" panose="020F0502020204030204" pitchFamily="34" charset="0"/>
              </a:rPr>
              <a:t> Maksudov (2025). PHYSICAL THERAPY FOR BRONCHIAL ASTHMA. </a:t>
            </a:r>
            <a:r>
              <a:rPr lang="en-GB" sz="2400" i="1" dirty="0">
                <a:latin typeface="Calibri" panose="020F0502020204030204" pitchFamily="34" charset="0"/>
                <a:ea typeface="Calibri" panose="020F0502020204030204" pitchFamily="34" charset="0"/>
                <a:cs typeface="Calibri" panose="020F0502020204030204" pitchFamily="34" charset="0"/>
              </a:rPr>
              <a:t>International journal of medical sciences</a:t>
            </a:r>
            <a:r>
              <a:rPr lang="en-GB" sz="2400" dirty="0">
                <a:latin typeface="Calibri" panose="020F0502020204030204" pitchFamily="34" charset="0"/>
                <a:ea typeface="Calibri" panose="020F0502020204030204" pitchFamily="34" charset="0"/>
                <a:cs typeface="Calibri" panose="020F0502020204030204" pitchFamily="34" charset="0"/>
              </a:rPr>
              <a:t>, [online] 1(2), pp.198–200. Available at: </a:t>
            </a:r>
            <a:r>
              <a:rPr lang="en-GB" sz="2400" dirty="0">
                <a:latin typeface="Calibri" panose="020F0502020204030204" pitchFamily="34" charset="0"/>
                <a:ea typeface="Calibri" panose="020F0502020204030204" pitchFamily="34" charset="0"/>
                <a:cs typeface="Calibri" panose="020F0502020204030204" pitchFamily="34" charset="0"/>
                <a:hlinkClick r:id="rId2"/>
              </a:rPr>
              <a:t>https://inlibrary.uz/index.php/ijms/article/view/73413</a:t>
            </a:r>
            <a:r>
              <a:rPr lang="en-GB" sz="2400" dirty="0">
                <a:latin typeface="Calibri" panose="020F0502020204030204" pitchFamily="34" charset="0"/>
                <a:ea typeface="Calibri" panose="020F0502020204030204" pitchFamily="34" charset="0"/>
                <a:cs typeface="Calibri" panose="020F0502020204030204" pitchFamily="34" charset="0"/>
              </a:rPr>
              <a:t> [Accessed 12 Nov. 2025].</a:t>
            </a: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Google Books. (2025). </a:t>
            </a:r>
            <a:r>
              <a:rPr lang="en-GB" sz="2400" i="1" dirty="0">
                <a:latin typeface="Calibri" panose="020F0502020204030204" pitchFamily="34" charset="0"/>
                <a:ea typeface="Calibri" panose="020F0502020204030204" pitchFamily="34" charset="0"/>
                <a:cs typeface="Calibri" panose="020F0502020204030204" pitchFamily="34" charset="0"/>
              </a:rPr>
              <a:t>Fundamentals of Caring for the Older Person</a:t>
            </a:r>
            <a:r>
              <a:rPr lang="en-GB" sz="2400" dirty="0">
                <a:latin typeface="Calibri" panose="020F0502020204030204" pitchFamily="34" charset="0"/>
                <a:ea typeface="Calibri" panose="020F0502020204030204" pitchFamily="34" charset="0"/>
                <a:cs typeface="Calibri" panose="020F0502020204030204" pitchFamily="34" charset="0"/>
              </a:rPr>
              <a:t>. [online] Available at: </a:t>
            </a:r>
            <a:r>
              <a:rPr lang="en-GB" sz="2400" dirty="0">
                <a:latin typeface="Calibri" panose="020F0502020204030204" pitchFamily="34" charset="0"/>
                <a:ea typeface="Calibri" panose="020F0502020204030204" pitchFamily="34" charset="0"/>
                <a:cs typeface="Calibri" panose="020F0502020204030204" pitchFamily="34" charset="0"/>
                <a:hlinkClick r:id="rId3"/>
              </a:rPr>
              <a:t>https://books.google.co.uk/books?hl=en&amp;lr=&amp;id=gxNpEQAAQBAJ&amp;oi=fnd&amp;pg=PA155&amp;dq=+Anatomy+and+Physiology+Of+respiratory+system&amp;ots=rL8cXHmkZH&amp;sig=6u3DKt7EagdU1m6uDw6jdO3nGdg&amp;redir_esc=y#v=onepage&amp;q=Anatomy%2</a:t>
            </a:r>
            <a:r>
              <a:rPr lang="en-GB" sz="2400" dirty="0">
                <a:latin typeface="Calibri" panose="020F0502020204030204" pitchFamily="34" charset="0"/>
                <a:ea typeface="Calibri" panose="020F0502020204030204" pitchFamily="34" charset="0"/>
                <a:cs typeface="Calibri" panose="020F0502020204030204" pitchFamily="34" charset="0"/>
              </a:rPr>
              <a:t> [Accessed 12 Nov. 2025].</a:t>
            </a: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a:buNone/>
            </a:pPr>
            <a:r>
              <a:rPr lang="en-GB" sz="2400" dirty="0">
                <a:latin typeface="Calibri" panose="020F0502020204030204" pitchFamily="34" charset="0"/>
                <a:ea typeface="Calibri" panose="020F0502020204030204" pitchFamily="34" charset="0"/>
                <a:cs typeface="Calibri" panose="020F0502020204030204" pitchFamily="34" charset="0"/>
              </a:rPr>
              <a:t>Greimann, E., </a:t>
            </a:r>
            <a:r>
              <a:rPr lang="en-GB" sz="2400" dirty="0" err="1">
                <a:latin typeface="Calibri" panose="020F0502020204030204" pitchFamily="34" charset="0"/>
                <a:ea typeface="Calibri" panose="020F0502020204030204" pitchFamily="34" charset="0"/>
                <a:cs typeface="Calibri" panose="020F0502020204030204" pitchFamily="34" charset="0"/>
              </a:rPr>
              <a:t>Freigeh</a:t>
            </a:r>
            <a:r>
              <a:rPr lang="en-GB" sz="2400" dirty="0">
                <a:latin typeface="Calibri" panose="020F0502020204030204" pitchFamily="34" charset="0"/>
                <a:ea typeface="Calibri" panose="020F0502020204030204" pitchFamily="34" charset="0"/>
                <a:cs typeface="Calibri" panose="020F0502020204030204" pitchFamily="34" charset="0"/>
              </a:rPr>
              <a:t>, G.E., Wettenstein, R.P., Nelson, B., Carpenter, L.M., Mohan, A. and Baptist, A. (2025). Mild asthma—What matters to patients and parents. </a:t>
            </a:r>
            <a:r>
              <a:rPr lang="en-GB" sz="2400" i="1" dirty="0">
                <a:latin typeface="Calibri" panose="020F0502020204030204" pitchFamily="34" charset="0"/>
                <a:ea typeface="Calibri" panose="020F0502020204030204" pitchFamily="34" charset="0"/>
                <a:cs typeface="Calibri" panose="020F0502020204030204" pitchFamily="34" charset="0"/>
              </a:rPr>
              <a:t>Annals of Allergy, Asthma &amp; Immunology</a:t>
            </a:r>
            <a:r>
              <a:rPr lang="en-GB" sz="2400" dirty="0">
                <a:latin typeface="Calibri" panose="020F0502020204030204" pitchFamily="34" charset="0"/>
                <a:ea typeface="Calibri" panose="020F0502020204030204" pitchFamily="34" charset="0"/>
                <a:cs typeface="Calibri" panose="020F0502020204030204" pitchFamily="34" charset="0"/>
              </a:rPr>
              <a:t>, 134(3), pp.290-295.e1. </a:t>
            </a:r>
            <a:r>
              <a:rPr lang="en-GB" sz="2400" dirty="0" err="1">
                <a:latin typeface="Calibri" panose="020F0502020204030204" pitchFamily="34" charset="0"/>
                <a:ea typeface="Calibri" panose="020F0502020204030204" pitchFamily="34" charset="0"/>
                <a:cs typeface="Calibri" panose="020F0502020204030204" pitchFamily="34" charset="0"/>
              </a:rPr>
              <a:t>doi:https</a:t>
            </a:r>
            <a:r>
              <a:rPr lang="en-GB" sz="2400" dirty="0">
                <a:latin typeface="Calibri" panose="020F0502020204030204" pitchFamily="34" charset="0"/>
                <a:ea typeface="Calibri" panose="020F0502020204030204" pitchFamily="34" charset="0"/>
                <a:cs typeface="Calibri" panose="020F0502020204030204" pitchFamily="34" charset="0"/>
              </a:rPr>
              <a:t>://doi.org/10.1016/j.anai.2024.11.017. [ACCESSED 10.11.2025].</a:t>
            </a:r>
          </a:p>
          <a:p>
            <a:pPr>
              <a:buNone/>
            </a:pPr>
            <a:r>
              <a:rPr lang="en-GB" sz="2400" dirty="0">
                <a:latin typeface="Calibri" panose="020F0502020204030204" pitchFamily="34" charset="0"/>
                <a:ea typeface="Calibri" panose="020F0502020204030204" pitchFamily="34" charset="0"/>
                <a:cs typeface="Calibri" panose="020F0502020204030204" pitchFamily="34" charset="0"/>
              </a:rPr>
              <a:t>‌</a:t>
            </a: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Hughes, D. (2014) ‘Childhood asthma and exercise’, </a:t>
            </a:r>
            <a:r>
              <a:rPr lang="en-GB" sz="2400" i="1" dirty="0">
                <a:latin typeface="Calibri" panose="020F0502020204030204" pitchFamily="34" charset="0"/>
                <a:ea typeface="Calibri" panose="020F0502020204030204" pitchFamily="34" charset="0"/>
                <a:cs typeface="Calibri" panose="020F0502020204030204" pitchFamily="34" charset="0"/>
              </a:rPr>
              <a:t>Paediatrics &amp; child health</a:t>
            </a:r>
            <a:r>
              <a:rPr lang="en-GB" sz="2400" dirty="0">
                <a:latin typeface="Calibri" panose="020F0502020204030204" pitchFamily="34" charset="0"/>
                <a:ea typeface="Calibri" panose="020F0502020204030204" pitchFamily="34" charset="0"/>
                <a:cs typeface="Calibri" panose="020F0502020204030204" pitchFamily="34" charset="0"/>
              </a:rPr>
              <a:t>, 19(9), pp. 467–468. Available at: </a:t>
            </a:r>
            <a:r>
              <a:rPr lang="en-GB" sz="2400" dirty="0">
                <a:latin typeface="Calibri" panose="020F0502020204030204" pitchFamily="34" charset="0"/>
                <a:ea typeface="Calibri" panose="020F0502020204030204" pitchFamily="34" charset="0"/>
                <a:cs typeface="Calibri" panose="020F0502020204030204" pitchFamily="34" charset="0"/>
                <a:hlinkClick r:id="rId4"/>
              </a:rPr>
              <a:t>https://doi.org/10.1093/pch/19.9.467</a:t>
            </a:r>
            <a:r>
              <a:rPr lang="en-GB" sz="2400" dirty="0">
                <a:latin typeface="Calibri" panose="020F0502020204030204" pitchFamily="34" charset="0"/>
                <a:ea typeface="Calibri" panose="020F0502020204030204" pitchFamily="34" charset="0"/>
                <a:cs typeface="Calibri" panose="020F0502020204030204" pitchFamily="34" charset="0"/>
              </a:rPr>
              <a:t>. [ACCESSED 10.11.2025].</a:t>
            </a:r>
          </a:p>
          <a:p>
            <a:pPr marL="0" indent="0">
              <a:buNone/>
            </a:pPr>
            <a:endParaRPr lang="en-GB" sz="2400" dirty="0">
              <a:solidFill>
                <a:srgbClr val="3A3A3A"/>
              </a:solidFill>
              <a:ea typeface="+mn-lt"/>
              <a:cs typeface="+mn-lt"/>
            </a:endParaRPr>
          </a:p>
          <a:p>
            <a:pPr marL="0" indent="0">
              <a:buNone/>
            </a:pPr>
            <a:endParaRPr lang="en-GB" sz="2400" dirty="0">
              <a:solidFill>
                <a:srgbClr val="3A3A3A"/>
              </a:solidFill>
              <a:ea typeface="+mn-lt"/>
              <a:cs typeface="+mn-lt"/>
            </a:endParaRPr>
          </a:p>
          <a:p>
            <a:pPr marL="0" indent="0">
              <a:buNone/>
            </a:pPr>
            <a:endParaRPr lang="en-GB" sz="2400" dirty="0">
              <a:solidFill>
                <a:srgbClr val="3A3A3A"/>
              </a:solidFill>
              <a:ea typeface="+mn-lt"/>
              <a:cs typeface="+mn-lt"/>
            </a:endParaRPr>
          </a:p>
          <a:p>
            <a:pPr marL="0" indent="0">
              <a:buNone/>
            </a:pPr>
            <a:endParaRPr lang="en-GB" sz="2400" dirty="0">
              <a:solidFill>
                <a:srgbClr val="3A3A3A"/>
              </a:solidFill>
              <a:latin typeface="Aptos"/>
              <a:ea typeface="Source Sans Pro"/>
            </a:endParaRPr>
          </a:p>
          <a:p>
            <a:pPr marL="0" indent="0">
              <a:buNone/>
            </a:pPr>
            <a:endParaRPr lang="en-GB" sz="2400" dirty="0">
              <a:solidFill>
                <a:srgbClr val="3A3A3A"/>
              </a:solidFill>
              <a:latin typeface="Aptos"/>
              <a:ea typeface="Source Sans Pro"/>
            </a:endParaRPr>
          </a:p>
          <a:p>
            <a:pPr marL="0" indent="0">
              <a:buNone/>
            </a:pPr>
            <a:endParaRPr lang="en-GB" sz="2400" dirty="0">
              <a:solidFill>
                <a:srgbClr val="3A3A3A"/>
              </a:solidFill>
              <a:latin typeface="Aptos"/>
              <a:ea typeface="Source Sans Pro"/>
            </a:endParaRPr>
          </a:p>
          <a:p>
            <a:pPr marL="0" indent="0">
              <a:buNone/>
            </a:pPr>
            <a:endParaRPr lang="en-GB" sz="2400" dirty="0">
              <a:solidFill>
                <a:srgbClr val="3A3A3A"/>
              </a:solidFill>
              <a:latin typeface="Aptos"/>
              <a:ea typeface="Source Sans Pro"/>
            </a:endParaRPr>
          </a:p>
          <a:p>
            <a:pPr marL="0" indent="0">
              <a:buNone/>
            </a:pPr>
            <a:endParaRPr lang="en-GB" sz="2000" dirty="0">
              <a:solidFill>
                <a:srgbClr val="3A3A3A"/>
              </a:solidFill>
              <a:latin typeface="Aptos"/>
              <a:ea typeface="Source Sans Pro"/>
            </a:endParaRPr>
          </a:p>
          <a:p>
            <a:endParaRPr lang="en-GB" sz="2000" dirty="0">
              <a:solidFill>
                <a:srgbClr val="3A3A3A"/>
              </a:solidFill>
              <a:latin typeface="Source Sans Pro"/>
              <a:ea typeface="Source Sans Pro"/>
            </a:endParaRPr>
          </a:p>
        </p:txBody>
      </p:sp>
    </p:spTree>
    <p:extLst>
      <p:ext uri="{BB962C8B-B14F-4D97-AF65-F5344CB8AC3E}">
        <p14:creationId xmlns:p14="http://schemas.microsoft.com/office/powerpoint/2010/main" val="24637134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7B42F5-1AD1-A555-77FF-FC3DC80332A9}"/>
              </a:ext>
            </a:extLst>
          </p:cNvPr>
          <p:cNvSpPr>
            <a:spLocks noGrp="1"/>
          </p:cNvSpPr>
          <p:nvPr>
            <p:ph idx="1"/>
          </p:nvPr>
        </p:nvSpPr>
        <p:spPr>
          <a:xfrm>
            <a:off x="-1104" y="3452"/>
            <a:ext cx="12183164" cy="6847163"/>
          </a:xfrm>
        </p:spPr>
        <p:txBody>
          <a:bodyPr vert="horz" lIns="91440" tIns="45720" rIns="91440" bIns="45720" rtlCol="0" anchor="t">
            <a:normAutofit/>
          </a:bodyPr>
          <a:lstStyle/>
          <a:p>
            <a:endParaRPr lang="en-GB" sz="2000" dirty="0">
              <a:latin typeface="Calibri"/>
              <a:ea typeface="Calibri"/>
              <a:cs typeface="Calibri"/>
            </a:endParaRP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Jolley, C. (2025). Respiratory physiology. </a:t>
            </a:r>
            <a:r>
              <a:rPr lang="en-GB" sz="2400" i="1" dirty="0">
                <a:latin typeface="Calibri" panose="020F0502020204030204" pitchFamily="34" charset="0"/>
                <a:ea typeface="Calibri" panose="020F0502020204030204" pitchFamily="34" charset="0"/>
                <a:cs typeface="Calibri" panose="020F0502020204030204" pitchFamily="34" charset="0"/>
              </a:rPr>
              <a:t>CRC Press eBooks</a:t>
            </a:r>
            <a:r>
              <a:rPr lang="en-GB" sz="2400" dirty="0">
                <a:latin typeface="Calibri" panose="020F0502020204030204" pitchFamily="34" charset="0"/>
                <a:ea typeface="Calibri" panose="020F0502020204030204" pitchFamily="34" charset="0"/>
                <a:cs typeface="Calibri" panose="020F0502020204030204" pitchFamily="34" charset="0"/>
              </a:rPr>
              <a:t>, pp.28–47. </a:t>
            </a:r>
            <a:r>
              <a:rPr lang="en-GB" sz="2400" dirty="0" err="1">
                <a:latin typeface="Calibri" panose="020F0502020204030204" pitchFamily="34" charset="0"/>
                <a:ea typeface="Calibri" panose="020F0502020204030204" pitchFamily="34" charset="0"/>
                <a:cs typeface="Calibri" panose="020F0502020204030204" pitchFamily="34" charset="0"/>
              </a:rPr>
              <a:t>doi:https</a:t>
            </a:r>
            <a:r>
              <a:rPr lang="en-GB" sz="2400" dirty="0">
                <a:latin typeface="Calibri" panose="020F0502020204030204" pitchFamily="34" charset="0"/>
                <a:ea typeface="Calibri" panose="020F0502020204030204" pitchFamily="34" charset="0"/>
                <a:cs typeface="Calibri" panose="020F0502020204030204" pitchFamily="34" charset="0"/>
              </a:rPr>
              <a:t>://doi.org/10.1201/9781003033882-4. [ACCESSED 12.11.2025].</a:t>
            </a: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Kang, H. </a:t>
            </a:r>
            <a:r>
              <a:rPr lang="en-GB" sz="2400" i="1" dirty="0">
                <a:latin typeface="Calibri" panose="020F0502020204030204" pitchFamily="34" charset="0"/>
                <a:ea typeface="Calibri" panose="020F0502020204030204" pitchFamily="34" charset="0"/>
                <a:cs typeface="Calibri" panose="020F0502020204030204" pitchFamily="34" charset="0"/>
              </a:rPr>
              <a:t>et al.</a:t>
            </a:r>
            <a:r>
              <a:rPr lang="en-GB" sz="2400" dirty="0">
                <a:latin typeface="Calibri" panose="020F0502020204030204" pitchFamily="34" charset="0"/>
                <a:ea typeface="Calibri" panose="020F0502020204030204" pitchFamily="34" charset="0"/>
                <a:cs typeface="Calibri" panose="020F0502020204030204" pitchFamily="34" charset="0"/>
              </a:rPr>
              <a:t> (2024) ‘The experience of shared decision‐making for people with asthma: A systematic review and </a:t>
            </a:r>
            <a:r>
              <a:rPr lang="en-GB" sz="2400" dirty="0" err="1">
                <a:latin typeface="Calibri" panose="020F0502020204030204" pitchFamily="34" charset="0"/>
                <a:ea typeface="Calibri" panose="020F0502020204030204" pitchFamily="34" charset="0"/>
                <a:cs typeface="Calibri" panose="020F0502020204030204" pitchFamily="34" charset="0"/>
              </a:rPr>
              <a:t>metasynthesis</a:t>
            </a:r>
            <a:r>
              <a:rPr lang="en-GB" sz="2400" dirty="0">
                <a:latin typeface="Calibri" panose="020F0502020204030204" pitchFamily="34" charset="0"/>
                <a:ea typeface="Calibri" panose="020F0502020204030204" pitchFamily="34" charset="0"/>
                <a:cs typeface="Calibri" panose="020F0502020204030204" pitchFamily="34" charset="0"/>
              </a:rPr>
              <a:t> of qualitative studies’, </a:t>
            </a:r>
            <a:r>
              <a:rPr lang="en-GB" sz="2400" i="1" dirty="0">
                <a:latin typeface="Calibri" panose="020F0502020204030204" pitchFamily="34" charset="0"/>
                <a:ea typeface="Calibri" panose="020F0502020204030204" pitchFamily="34" charset="0"/>
                <a:cs typeface="Calibri" panose="020F0502020204030204" pitchFamily="34" charset="0"/>
              </a:rPr>
              <a:t>Health expectations : an international journal of public participation in health care and health policy</a:t>
            </a:r>
            <a:r>
              <a:rPr lang="en-GB" sz="2400" dirty="0">
                <a:latin typeface="Calibri" panose="020F0502020204030204" pitchFamily="34" charset="0"/>
                <a:ea typeface="Calibri" panose="020F0502020204030204" pitchFamily="34" charset="0"/>
                <a:cs typeface="Calibri" panose="020F0502020204030204" pitchFamily="34" charset="0"/>
              </a:rPr>
              <a:t>, 27(2), pp. e14039-n/a. Available at: </a:t>
            </a:r>
            <a:r>
              <a:rPr lang="en-GB" sz="2400" dirty="0">
                <a:latin typeface="Calibri" panose="020F0502020204030204" pitchFamily="34" charset="0"/>
                <a:ea typeface="Calibri" panose="020F0502020204030204" pitchFamily="34" charset="0"/>
                <a:cs typeface="Calibri" panose="020F0502020204030204" pitchFamily="34" charset="0"/>
                <a:hlinkClick r:id="rId2"/>
              </a:rPr>
              <a:t>https://doi.org/10.1111/hex.14039</a:t>
            </a:r>
            <a:r>
              <a:rPr lang="en-GB" sz="2400" dirty="0">
                <a:latin typeface="Calibri" panose="020F0502020204030204" pitchFamily="34" charset="0"/>
                <a:ea typeface="Calibri" panose="020F0502020204030204" pitchFamily="34" charset="0"/>
                <a:cs typeface="Calibri" panose="020F0502020204030204" pitchFamily="34" charset="0"/>
              </a:rPr>
              <a:t>. [ACCESSED 11.11.2025].</a:t>
            </a: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a:buNone/>
            </a:pPr>
            <a:r>
              <a:rPr lang="en-GB" sz="2400" dirty="0">
                <a:latin typeface="Calibri" panose="020F0502020204030204" pitchFamily="34" charset="0"/>
                <a:ea typeface="Calibri" panose="020F0502020204030204" pitchFamily="34" charset="0"/>
                <a:cs typeface="Calibri" panose="020F0502020204030204" pitchFamily="34" charset="0"/>
              </a:rPr>
              <a:t>‌Marko, M. and Rafał </a:t>
            </a:r>
            <a:r>
              <a:rPr lang="en-GB" sz="2400" dirty="0" err="1">
                <a:latin typeface="Calibri" panose="020F0502020204030204" pitchFamily="34" charset="0"/>
                <a:ea typeface="Calibri" panose="020F0502020204030204" pitchFamily="34" charset="0"/>
                <a:cs typeface="Calibri" panose="020F0502020204030204" pitchFamily="34" charset="0"/>
              </a:rPr>
              <a:t>Pawliczak</a:t>
            </a:r>
            <a:r>
              <a:rPr lang="en-GB" sz="2400" dirty="0">
                <a:latin typeface="Calibri" panose="020F0502020204030204" pitchFamily="34" charset="0"/>
                <a:ea typeface="Calibri" panose="020F0502020204030204" pitchFamily="34" charset="0"/>
                <a:cs typeface="Calibri" panose="020F0502020204030204" pitchFamily="34" charset="0"/>
              </a:rPr>
              <a:t> (2025). Inhalation technique-related errors after education among asthma and COPD patients using different types of inhalers – systematic review and meta-analysis. </a:t>
            </a:r>
            <a:r>
              <a:rPr lang="en-GB" sz="2400" i="1" dirty="0" err="1">
                <a:latin typeface="Calibri" panose="020F0502020204030204" pitchFamily="34" charset="0"/>
                <a:ea typeface="Calibri" panose="020F0502020204030204" pitchFamily="34" charset="0"/>
                <a:cs typeface="Calibri" panose="020F0502020204030204" pitchFamily="34" charset="0"/>
              </a:rPr>
              <a:t>npj</a:t>
            </a:r>
            <a:r>
              <a:rPr lang="en-GB" sz="2400" i="1" dirty="0">
                <a:latin typeface="Calibri" panose="020F0502020204030204" pitchFamily="34" charset="0"/>
                <a:ea typeface="Calibri" panose="020F0502020204030204" pitchFamily="34" charset="0"/>
                <a:cs typeface="Calibri" panose="020F0502020204030204" pitchFamily="34" charset="0"/>
              </a:rPr>
              <a:t> Primary Care Respiratory Medicine</a:t>
            </a:r>
            <a:r>
              <a:rPr lang="en-GB" sz="2400" dirty="0">
                <a:latin typeface="Calibri" panose="020F0502020204030204" pitchFamily="34" charset="0"/>
                <a:ea typeface="Calibri" panose="020F0502020204030204" pitchFamily="34" charset="0"/>
                <a:cs typeface="Calibri" panose="020F0502020204030204" pitchFamily="34" charset="0"/>
              </a:rPr>
              <a:t>, 35(1). </a:t>
            </a:r>
            <a:r>
              <a:rPr lang="en-GB" sz="2400" dirty="0" err="1">
                <a:latin typeface="Calibri" panose="020F0502020204030204" pitchFamily="34" charset="0"/>
                <a:ea typeface="Calibri" panose="020F0502020204030204" pitchFamily="34" charset="0"/>
                <a:cs typeface="Calibri" panose="020F0502020204030204" pitchFamily="34" charset="0"/>
              </a:rPr>
              <a:t>doi:https</a:t>
            </a:r>
            <a:r>
              <a:rPr lang="en-GB" sz="2400" dirty="0">
                <a:latin typeface="Calibri" panose="020F0502020204030204" pitchFamily="34" charset="0"/>
                <a:ea typeface="Calibri" panose="020F0502020204030204" pitchFamily="34" charset="0"/>
                <a:cs typeface="Calibri" panose="020F0502020204030204" pitchFamily="34" charset="0"/>
              </a:rPr>
              <a:t>://doi.org/10.1038/s41533-025-00422-0.[ACCESSED 10.11.2025].</a:t>
            </a:r>
          </a:p>
          <a:p>
            <a:pPr>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a:buNone/>
            </a:pPr>
            <a:r>
              <a:rPr lang="en-GB" sz="2400" dirty="0">
                <a:latin typeface="Calibri"/>
                <a:ea typeface="Calibri"/>
                <a:cs typeface="Calibri"/>
              </a:rPr>
              <a:t>Patwa, A. and Shah, A. (2015). Anatomy and physiology of respiratory system relevant to anaesthesia. </a:t>
            </a:r>
            <a:r>
              <a:rPr lang="en-GB" sz="2400" i="1" dirty="0">
                <a:latin typeface="Calibri"/>
                <a:ea typeface="Calibri"/>
                <a:cs typeface="Calibri"/>
              </a:rPr>
              <a:t>Indian Journal of Anaesthesia</a:t>
            </a:r>
            <a:r>
              <a:rPr lang="en-GB" sz="2400" dirty="0">
                <a:latin typeface="Calibri"/>
                <a:ea typeface="Calibri"/>
                <a:cs typeface="Calibri"/>
              </a:rPr>
              <a:t>, [online] 59(9), pp.533–541. </a:t>
            </a:r>
            <a:r>
              <a:rPr lang="en-GB" sz="2400" dirty="0" err="1">
                <a:latin typeface="Calibri"/>
                <a:ea typeface="Calibri"/>
                <a:cs typeface="Calibri"/>
              </a:rPr>
              <a:t>doi:https</a:t>
            </a:r>
            <a:r>
              <a:rPr lang="en-GB" sz="2400" dirty="0">
                <a:latin typeface="Calibri"/>
                <a:ea typeface="Calibri"/>
                <a:cs typeface="Calibri"/>
              </a:rPr>
              <a:t>://doi.org/10.4103/0019-5049.165849. [ACCESSED 12.11.2025].</a:t>
            </a:r>
            <a:endParaRPr lang="en-GB" sz="2400" dirty="0"/>
          </a:p>
          <a:p>
            <a:pPr>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400" dirty="0">
              <a:solidFill>
                <a:srgbClr val="3A3A3A"/>
              </a:solidFill>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2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2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000" dirty="0">
              <a:latin typeface="Calibri"/>
              <a:ea typeface="Calibri"/>
              <a:cs typeface="Calibri"/>
            </a:endParaRPr>
          </a:p>
          <a:p>
            <a:pPr marL="0" indent="0">
              <a:buNone/>
            </a:pPr>
            <a:endParaRPr lang="en-GB" sz="2000" dirty="0">
              <a:latin typeface="Calibri"/>
              <a:ea typeface="Calibri"/>
              <a:cs typeface="Calibri"/>
            </a:endParaRPr>
          </a:p>
          <a:p>
            <a:endParaRPr lang="en-GB" sz="2000" dirty="0">
              <a:latin typeface="Calibri"/>
              <a:ea typeface="Calibri"/>
              <a:cs typeface="Calibri"/>
            </a:endParaRPr>
          </a:p>
          <a:p>
            <a:endParaRPr lang="en-GB" sz="2000" dirty="0"/>
          </a:p>
        </p:txBody>
      </p:sp>
    </p:spTree>
    <p:extLst>
      <p:ext uri="{BB962C8B-B14F-4D97-AF65-F5344CB8AC3E}">
        <p14:creationId xmlns:p14="http://schemas.microsoft.com/office/powerpoint/2010/main" val="42139590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C08C63-190D-5A5E-6ACA-333F9C7FDBD1}"/>
              </a:ext>
            </a:extLst>
          </p:cNvPr>
          <p:cNvSpPr>
            <a:spLocks noGrp="1"/>
          </p:cNvSpPr>
          <p:nvPr>
            <p:ph idx="1"/>
          </p:nvPr>
        </p:nvSpPr>
        <p:spPr>
          <a:xfrm>
            <a:off x="-1103" y="3453"/>
            <a:ext cx="12205250" cy="6847162"/>
          </a:xfrm>
        </p:spPr>
        <p:txBody>
          <a:bodyPr vert="horz" lIns="91440" tIns="45720" rIns="91440" bIns="45720" rtlCol="0" anchor="t">
            <a:normAutofit/>
          </a:bodyPr>
          <a:lstStyle/>
          <a:p>
            <a:endParaRPr lang="en-GB" dirty="0"/>
          </a:p>
          <a:p>
            <a:pPr marL="0" indent="0">
              <a:buNone/>
            </a:pPr>
            <a:endParaRPr lang="en-GB" dirty="0"/>
          </a:p>
          <a:p>
            <a:pPr marL="0" indent="0">
              <a:buNone/>
            </a:pPr>
            <a:endParaRPr lang="en-GB" dirty="0"/>
          </a:p>
          <a:p>
            <a:pPr marL="0" indent="0">
              <a:buNone/>
            </a:pPr>
            <a:endParaRPr lang="en-GB" sz="1600" dirty="0"/>
          </a:p>
        </p:txBody>
      </p:sp>
      <p:sp>
        <p:nvSpPr>
          <p:cNvPr id="5" name="TextBox 4">
            <a:extLst>
              <a:ext uri="{FF2B5EF4-FFF2-40B4-BE49-F238E27FC236}">
                <a16:creationId xmlns:a16="http://schemas.microsoft.com/office/drawing/2014/main" id="{1E0812D2-D826-4E0F-F6EA-98730F9B3B7B}"/>
              </a:ext>
            </a:extLst>
          </p:cNvPr>
          <p:cNvSpPr txBox="1"/>
          <p:nvPr/>
        </p:nvSpPr>
        <p:spPr>
          <a:xfrm>
            <a:off x="-13250" y="1"/>
            <a:ext cx="12205250" cy="9633406"/>
          </a:xfrm>
          <a:prstGeom prst="rect">
            <a:avLst/>
          </a:prstGeom>
          <a:noFill/>
        </p:spPr>
        <p:txBody>
          <a:bodyPr wrap="square">
            <a:spAutoFit/>
          </a:bodyPr>
          <a:lstStyle/>
          <a:p>
            <a:pPr>
              <a:buNone/>
            </a:pPr>
            <a:endParaRPr lang="en-GB" sz="2000" dirty="0">
              <a:solidFill>
                <a:srgbClr val="000000"/>
              </a:solidFill>
              <a:latin typeface="Calibri"/>
              <a:ea typeface="Calibri"/>
              <a:cs typeface="Calibri"/>
            </a:endParaRPr>
          </a:p>
          <a:p>
            <a:r>
              <a:rPr lang="en-GB" sz="2000" dirty="0" err="1">
                <a:solidFill>
                  <a:srgbClr val="3A3A3A"/>
                </a:solidFill>
                <a:latin typeface="Source Sans Pro"/>
                <a:ea typeface="Source Sans Pro"/>
              </a:rPr>
              <a:t>Svavarsdottir</a:t>
            </a:r>
            <a:r>
              <a:rPr lang="en-GB" sz="2000" dirty="0">
                <a:solidFill>
                  <a:srgbClr val="3A3A3A"/>
                </a:solidFill>
                <a:latin typeface="Source Sans Pro"/>
                <a:ea typeface="Source Sans Pro"/>
              </a:rPr>
              <a:t>, E.K. </a:t>
            </a:r>
            <a:r>
              <a:rPr lang="en-GB" sz="2000" i="1" dirty="0">
                <a:solidFill>
                  <a:srgbClr val="3A3A3A"/>
                </a:solidFill>
                <a:latin typeface="Source Sans Pro"/>
                <a:ea typeface="Source Sans Pro"/>
              </a:rPr>
              <a:t>et al.</a:t>
            </a:r>
            <a:r>
              <a:rPr lang="en-GB" sz="2000" dirty="0">
                <a:solidFill>
                  <a:srgbClr val="3A3A3A"/>
                </a:solidFill>
                <a:latin typeface="Source Sans Pro"/>
                <a:ea typeface="Source Sans Pro"/>
              </a:rPr>
              <a:t> (2013) ‘The international school nurse asthma project: barriers related to asthma management in schools’, </a:t>
            </a:r>
            <a:r>
              <a:rPr lang="en-GB" sz="2000" i="1" dirty="0">
                <a:solidFill>
                  <a:srgbClr val="3A3A3A"/>
                </a:solidFill>
                <a:latin typeface="Source Sans Pro"/>
                <a:ea typeface="Source Sans Pro"/>
              </a:rPr>
              <a:t>Journal of advanced nursing</a:t>
            </a:r>
            <a:r>
              <a:rPr lang="en-GB" sz="2000" dirty="0">
                <a:solidFill>
                  <a:srgbClr val="3A3A3A"/>
                </a:solidFill>
                <a:latin typeface="Source Sans Pro"/>
                <a:ea typeface="Source Sans Pro"/>
              </a:rPr>
              <a:t>, 69(5), pp. 1161–1171. Available at: </a:t>
            </a:r>
            <a:r>
              <a:rPr lang="en-GB" sz="2000" dirty="0">
                <a:solidFill>
                  <a:srgbClr val="3A3A3A"/>
                </a:solidFill>
                <a:latin typeface="Source Sans Pro"/>
                <a:ea typeface="Source Sans Pro"/>
                <a:hlinkClick r:id="rId2"/>
              </a:rPr>
              <a:t>https://doi.org/10.1111/j.1365-2648.2012.06107.x</a:t>
            </a:r>
            <a:r>
              <a:rPr lang="en-GB" sz="2000" dirty="0">
                <a:solidFill>
                  <a:srgbClr val="3A3A3A"/>
                </a:solidFill>
                <a:latin typeface="Source Sans Pro"/>
                <a:ea typeface="Source Sans Pro"/>
              </a:rPr>
              <a:t>. [ACCESSED 12.11.2025].</a:t>
            </a:r>
            <a:endParaRPr lang="en-GB" sz="4000" dirty="0"/>
          </a:p>
          <a:p>
            <a:pPr>
              <a:buNone/>
            </a:pPr>
            <a:endParaRPr lang="en-GB" sz="2000" dirty="0">
              <a:solidFill>
                <a:srgbClr val="000000"/>
              </a:solidFill>
              <a:latin typeface="Calibri"/>
              <a:ea typeface="Calibri"/>
              <a:cs typeface="Calibri"/>
            </a:endParaRPr>
          </a:p>
          <a:p>
            <a:r>
              <a:rPr lang="en-GB" sz="2000" dirty="0">
                <a:solidFill>
                  <a:srgbClr val="3A3A3A"/>
                </a:solidFill>
                <a:latin typeface="Calibri" panose="020F0502020204030204" pitchFamily="34" charset="0"/>
                <a:ea typeface="Calibri" panose="020F0502020204030204" pitchFamily="34" charset="0"/>
                <a:cs typeface="Calibri" panose="020F0502020204030204" pitchFamily="34" charset="0"/>
              </a:rPr>
              <a:t>Tomaszewski, E.L. </a:t>
            </a:r>
            <a:r>
              <a:rPr lang="en-GB" sz="2000" i="1" dirty="0">
                <a:solidFill>
                  <a:srgbClr val="3A3A3A"/>
                </a:solidFill>
                <a:latin typeface="Calibri" panose="020F0502020204030204" pitchFamily="34" charset="0"/>
                <a:ea typeface="Calibri" panose="020F0502020204030204" pitchFamily="34" charset="0"/>
                <a:cs typeface="Calibri" panose="020F0502020204030204" pitchFamily="34" charset="0"/>
              </a:rPr>
              <a:t>et al.</a:t>
            </a:r>
            <a:r>
              <a:rPr lang="en-GB" sz="2000" dirty="0">
                <a:solidFill>
                  <a:srgbClr val="3A3A3A"/>
                </a:solidFill>
                <a:latin typeface="Calibri" panose="020F0502020204030204" pitchFamily="34" charset="0"/>
                <a:ea typeface="Calibri" panose="020F0502020204030204" pitchFamily="34" charset="0"/>
                <a:cs typeface="Calibri" panose="020F0502020204030204" pitchFamily="34" charset="0"/>
              </a:rPr>
              <a:t> (2023) ‘Chronic Airways Assessment Test: psychometric properties in patients with asthma and/or COPD’, </a:t>
            </a:r>
            <a:r>
              <a:rPr lang="en-GB" sz="2000" i="1" dirty="0">
                <a:solidFill>
                  <a:srgbClr val="3A3A3A"/>
                </a:solidFill>
                <a:latin typeface="Calibri" panose="020F0502020204030204" pitchFamily="34" charset="0"/>
                <a:ea typeface="Calibri" panose="020F0502020204030204" pitchFamily="34" charset="0"/>
                <a:cs typeface="Calibri" panose="020F0502020204030204" pitchFamily="34" charset="0"/>
              </a:rPr>
              <a:t>Respiratory research</a:t>
            </a:r>
            <a:r>
              <a:rPr lang="en-GB" sz="2000" dirty="0">
                <a:solidFill>
                  <a:srgbClr val="3A3A3A"/>
                </a:solidFill>
                <a:latin typeface="Calibri" panose="020F0502020204030204" pitchFamily="34" charset="0"/>
                <a:ea typeface="Calibri" panose="020F0502020204030204" pitchFamily="34" charset="0"/>
                <a:cs typeface="Calibri" panose="020F0502020204030204" pitchFamily="34" charset="0"/>
              </a:rPr>
              <a:t>, 24(1). Available at: </a:t>
            </a:r>
            <a:r>
              <a:rPr lang="en-GB" sz="2000" dirty="0">
                <a:solidFill>
                  <a:srgbClr val="3A3A3A"/>
                </a:solidFill>
                <a:latin typeface="Calibri" panose="020F0502020204030204" pitchFamily="34" charset="0"/>
                <a:ea typeface="Calibri" panose="020F0502020204030204" pitchFamily="34" charset="0"/>
                <a:cs typeface="Calibri" panose="020F0502020204030204" pitchFamily="34" charset="0"/>
                <a:hlinkClick r:id="rId3"/>
              </a:rPr>
              <a:t>https://doi.org/10.1186/s12931-023-02394-6</a:t>
            </a:r>
            <a:r>
              <a:rPr lang="en-GB" sz="2000" dirty="0">
                <a:solidFill>
                  <a:srgbClr val="3A3A3A"/>
                </a:solidFill>
                <a:latin typeface="Calibri" panose="020F0502020204030204" pitchFamily="34" charset="0"/>
                <a:ea typeface="Calibri" panose="020F0502020204030204" pitchFamily="34" charset="0"/>
                <a:cs typeface="Calibri" panose="020F0502020204030204" pitchFamily="34" charset="0"/>
              </a:rPr>
              <a:t>. [ACCESSED 10.11.2025].</a:t>
            </a:r>
          </a:p>
          <a:p>
            <a:pPr>
              <a:buNone/>
            </a:pPr>
            <a:endParaRPr lang="en-GB" sz="2000" dirty="0">
              <a:solidFill>
                <a:srgbClr val="000000"/>
              </a:solidFill>
              <a:latin typeface="Calibri"/>
              <a:ea typeface="Calibri"/>
              <a:cs typeface="Calibri"/>
            </a:endParaRPr>
          </a:p>
          <a:p>
            <a:pPr>
              <a:buNone/>
            </a:pPr>
            <a:r>
              <a:rPr lang="en-GB" sz="2000" dirty="0">
                <a:solidFill>
                  <a:srgbClr val="000000"/>
                </a:solidFill>
                <a:latin typeface="Calibri"/>
                <a:ea typeface="Calibri"/>
                <a:cs typeface="Calibri"/>
              </a:rPr>
              <a:t>Wechsler, M.E., Jackson, D.J., Moore, W.C. and Kraft, M. (2025). How to Adjust Asthma Management Once Asthma Is Controlled on Long-Term Biologic Therapy. </a:t>
            </a:r>
            <a:r>
              <a:rPr lang="en-GB" sz="2000" i="1" dirty="0">
                <a:solidFill>
                  <a:srgbClr val="000000"/>
                </a:solidFill>
                <a:latin typeface="Calibri"/>
                <a:ea typeface="Calibri"/>
                <a:cs typeface="Calibri"/>
              </a:rPr>
              <a:t>The Journal of Allergy and Clinical Immunology: In Practice</a:t>
            </a:r>
            <a:r>
              <a:rPr lang="en-GB" sz="2000" dirty="0">
                <a:solidFill>
                  <a:srgbClr val="000000"/>
                </a:solidFill>
                <a:latin typeface="Calibri"/>
                <a:ea typeface="Calibri"/>
                <a:cs typeface="Calibri"/>
              </a:rPr>
              <a:t>, [online] 13(7), pp.1569–1573. </a:t>
            </a:r>
            <a:r>
              <a:rPr lang="en-GB" sz="2000" dirty="0" err="1">
                <a:solidFill>
                  <a:srgbClr val="000000"/>
                </a:solidFill>
                <a:latin typeface="Calibri"/>
                <a:ea typeface="Calibri"/>
                <a:cs typeface="Calibri"/>
              </a:rPr>
              <a:t>doi:https</a:t>
            </a:r>
            <a:r>
              <a:rPr lang="en-GB" sz="2000" dirty="0">
                <a:solidFill>
                  <a:srgbClr val="000000"/>
                </a:solidFill>
                <a:latin typeface="Calibri"/>
                <a:ea typeface="Calibri"/>
                <a:cs typeface="Calibri"/>
              </a:rPr>
              <a:t>://doi.org/10.1016/j.jaip.2025.05.031. [ACCESSED 11.11.2025].</a:t>
            </a:r>
          </a:p>
          <a:p>
            <a:pPr>
              <a:buNone/>
            </a:pPr>
            <a:endParaRPr lang="en-GB" sz="1800" dirty="0">
              <a:solidFill>
                <a:srgbClr val="000000"/>
              </a:solidFill>
              <a:latin typeface="Calibri"/>
              <a:ea typeface="Calibri"/>
              <a:cs typeface="Calibri"/>
            </a:endParaRPr>
          </a:p>
          <a:p>
            <a:r>
              <a:rPr lang="en-GB" dirty="0">
                <a:latin typeface="Calibri" panose="020F0502020204030204" pitchFamily="34" charset="0"/>
                <a:ea typeface="Calibri" panose="020F0502020204030204" pitchFamily="34" charset="0"/>
                <a:cs typeface="Calibri" panose="020F0502020204030204" pitchFamily="34" charset="0"/>
              </a:rPr>
              <a:t>Yáñez, A., Cho, S.-H., Soriano, J.B., Rosenwasser, L.J., Rodrigo, G.J., Rabe, K.F., Peters, S., Niimi, A., Ledford, D.K., </a:t>
            </a:r>
            <a:r>
              <a:rPr lang="en-GB" dirty="0" err="1">
                <a:latin typeface="Calibri" panose="020F0502020204030204" pitchFamily="34" charset="0"/>
                <a:ea typeface="Calibri" panose="020F0502020204030204" pitchFamily="34" charset="0"/>
                <a:cs typeface="Calibri" panose="020F0502020204030204" pitchFamily="34" charset="0"/>
              </a:rPr>
              <a:t>Katial</a:t>
            </a:r>
            <a:r>
              <a:rPr lang="en-GB" dirty="0">
                <a:latin typeface="Calibri" panose="020F0502020204030204" pitchFamily="34" charset="0"/>
                <a:ea typeface="Calibri" panose="020F0502020204030204" pitchFamily="34" charset="0"/>
                <a:cs typeface="Calibri" panose="020F0502020204030204" pitchFamily="34" charset="0"/>
              </a:rPr>
              <a:t>, R., Fabbri, L.M., Celedón, J.C., Canonica, G.W., Busse, P., Boulet, L.-P., Baena-</a:t>
            </a:r>
            <a:r>
              <a:rPr lang="en-GB" dirty="0" err="1">
                <a:latin typeface="Calibri" panose="020F0502020204030204" pitchFamily="34" charset="0"/>
                <a:ea typeface="Calibri" panose="020F0502020204030204" pitchFamily="34" charset="0"/>
                <a:cs typeface="Calibri" panose="020F0502020204030204" pitchFamily="34" charset="0"/>
              </a:rPr>
              <a:t>Cagnani</a:t>
            </a:r>
            <a:r>
              <a:rPr lang="en-GB" dirty="0">
                <a:latin typeface="Calibri" panose="020F0502020204030204" pitchFamily="34" charset="0"/>
                <a:ea typeface="Calibri" panose="020F0502020204030204" pitchFamily="34" charset="0"/>
                <a:cs typeface="Calibri" panose="020F0502020204030204" pitchFamily="34" charset="0"/>
              </a:rPr>
              <a:t>, C.E., Hamid, Q., Bachert, C., </a:t>
            </a:r>
            <a:r>
              <a:rPr lang="en-GB" dirty="0" err="1">
                <a:latin typeface="Calibri" panose="020F0502020204030204" pitchFamily="34" charset="0"/>
                <a:ea typeface="Calibri" panose="020F0502020204030204" pitchFamily="34" charset="0"/>
                <a:cs typeface="Calibri" panose="020F0502020204030204" pitchFamily="34" charset="0"/>
              </a:rPr>
              <a:t>Pawankar</a:t>
            </a:r>
            <a:r>
              <a:rPr lang="en-GB" dirty="0">
                <a:latin typeface="Calibri" panose="020F0502020204030204" pitchFamily="34" charset="0"/>
                <a:ea typeface="Calibri" panose="020F0502020204030204" pitchFamily="34" charset="0"/>
                <a:cs typeface="Calibri" panose="020F0502020204030204" pitchFamily="34" charset="0"/>
              </a:rPr>
              <a:t>, R. and Holgate, S.T. (2014). Asthma in the elderly: what we know and what we have yet to know. </a:t>
            </a:r>
            <a:r>
              <a:rPr lang="en-GB" i="1" dirty="0">
                <a:latin typeface="Calibri" panose="020F0502020204030204" pitchFamily="34" charset="0"/>
                <a:ea typeface="Calibri" panose="020F0502020204030204" pitchFamily="34" charset="0"/>
                <a:cs typeface="Calibri" panose="020F0502020204030204" pitchFamily="34" charset="0"/>
              </a:rPr>
              <a:t>World Allergy Organization Journal</a:t>
            </a:r>
            <a:r>
              <a:rPr lang="en-GB" dirty="0">
                <a:latin typeface="Calibri" panose="020F0502020204030204" pitchFamily="34" charset="0"/>
                <a:ea typeface="Calibri" panose="020F0502020204030204" pitchFamily="34" charset="0"/>
                <a:cs typeface="Calibri" panose="020F0502020204030204" pitchFamily="34" charset="0"/>
              </a:rPr>
              <a:t>, 7, p.8. </a:t>
            </a:r>
            <a:r>
              <a:rPr lang="en-GB" dirty="0" err="1">
                <a:latin typeface="Calibri" panose="020F0502020204030204" pitchFamily="34" charset="0"/>
                <a:ea typeface="Calibri" panose="020F0502020204030204" pitchFamily="34" charset="0"/>
                <a:cs typeface="Calibri" panose="020F0502020204030204" pitchFamily="34" charset="0"/>
              </a:rPr>
              <a:t>doi:https</a:t>
            </a:r>
            <a:r>
              <a:rPr lang="en-GB" dirty="0">
                <a:latin typeface="Calibri" panose="020F0502020204030204" pitchFamily="34" charset="0"/>
                <a:ea typeface="Calibri" panose="020F0502020204030204" pitchFamily="34" charset="0"/>
                <a:cs typeface="Calibri" panose="020F0502020204030204" pitchFamily="34" charset="0"/>
              </a:rPr>
              <a:t>://doi.org/10.1186/1939-4551-7-8. [ACCESSED  13.11.2025].</a:t>
            </a:r>
          </a:p>
          <a:p>
            <a:r>
              <a:rPr lang="en-GB" dirty="0"/>
              <a:t>‌</a:t>
            </a:r>
          </a:p>
          <a:p>
            <a:pPr>
              <a:buNone/>
            </a:pPr>
            <a:endParaRPr lang="en-GB" dirty="0">
              <a:solidFill>
                <a:srgbClr val="000000"/>
              </a:solidFill>
              <a:latin typeface="Calibri"/>
              <a:ea typeface="Calibri"/>
              <a:cs typeface="Calibri"/>
            </a:endParaRPr>
          </a:p>
          <a:p>
            <a:pPr>
              <a:buNone/>
            </a:pPr>
            <a:endParaRPr lang="en-GB" sz="1800" dirty="0">
              <a:solidFill>
                <a:srgbClr val="000000"/>
              </a:solidFill>
              <a:latin typeface="Calibri"/>
              <a:ea typeface="Calibri"/>
              <a:cs typeface="Calibri"/>
            </a:endParaRPr>
          </a:p>
          <a:p>
            <a:pPr>
              <a:buNone/>
            </a:pPr>
            <a:endParaRPr lang="en-GB" dirty="0">
              <a:solidFill>
                <a:srgbClr val="000000"/>
              </a:solidFill>
              <a:latin typeface="Calibri"/>
              <a:ea typeface="Calibri"/>
              <a:cs typeface="Calibri"/>
            </a:endParaRPr>
          </a:p>
          <a:p>
            <a:pPr>
              <a:buNone/>
            </a:pPr>
            <a:endParaRPr lang="en-GB" sz="1800" dirty="0">
              <a:solidFill>
                <a:srgbClr val="000000"/>
              </a:solidFill>
              <a:latin typeface="Calibri"/>
              <a:ea typeface="Calibri"/>
              <a:cs typeface="Calibri"/>
            </a:endParaRPr>
          </a:p>
          <a:p>
            <a:pPr>
              <a:buNone/>
            </a:pPr>
            <a:endParaRPr lang="en-GB" dirty="0">
              <a:solidFill>
                <a:srgbClr val="000000"/>
              </a:solidFill>
              <a:latin typeface="Calibri"/>
              <a:ea typeface="Calibri"/>
              <a:cs typeface="Calibri"/>
            </a:endParaRPr>
          </a:p>
          <a:p>
            <a:pPr>
              <a:buNone/>
            </a:pPr>
            <a:endParaRPr lang="en-GB" sz="1800" dirty="0">
              <a:solidFill>
                <a:srgbClr val="000000"/>
              </a:solidFill>
              <a:latin typeface="Calibri"/>
              <a:ea typeface="Calibri"/>
              <a:cs typeface="Calibri"/>
            </a:endParaRPr>
          </a:p>
          <a:p>
            <a:pPr>
              <a:buNone/>
            </a:pPr>
            <a:endParaRPr lang="en-GB" dirty="0">
              <a:solidFill>
                <a:srgbClr val="000000"/>
              </a:solidFill>
              <a:latin typeface="Calibri"/>
              <a:ea typeface="Calibri"/>
              <a:cs typeface="Calibri"/>
            </a:endParaRPr>
          </a:p>
          <a:p>
            <a:pPr>
              <a:buNone/>
            </a:pPr>
            <a:endParaRPr lang="en-GB" sz="1800" dirty="0">
              <a:solidFill>
                <a:srgbClr val="000000"/>
              </a:solidFill>
              <a:latin typeface="Calibri"/>
              <a:ea typeface="Calibri"/>
              <a:cs typeface="Calibri"/>
            </a:endParaRPr>
          </a:p>
          <a:p>
            <a:pPr>
              <a:buNone/>
            </a:pPr>
            <a:endParaRPr lang="en-GB" dirty="0">
              <a:solidFill>
                <a:srgbClr val="000000"/>
              </a:solidFill>
              <a:latin typeface="Calibri"/>
              <a:ea typeface="Calibri"/>
              <a:cs typeface="Calibri"/>
            </a:endParaRPr>
          </a:p>
          <a:p>
            <a:pPr>
              <a:buNone/>
            </a:pPr>
            <a:endParaRPr lang="en-GB" sz="1800" dirty="0">
              <a:solidFill>
                <a:srgbClr val="000000"/>
              </a:solidFill>
              <a:latin typeface="Calibri"/>
              <a:ea typeface="Calibri"/>
              <a:cs typeface="Calibri"/>
            </a:endParaRPr>
          </a:p>
          <a:p>
            <a:pPr>
              <a:buNone/>
            </a:pPr>
            <a:endParaRPr lang="en-GB" dirty="0">
              <a:solidFill>
                <a:srgbClr val="000000"/>
              </a:solidFill>
              <a:latin typeface="Calibri"/>
              <a:ea typeface="Calibri"/>
              <a:cs typeface="Calibri"/>
            </a:endParaRPr>
          </a:p>
          <a:p>
            <a:pPr>
              <a:buNone/>
            </a:pPr>
            <a:endParaRPr lang="en-GB" sz="1800" dirty="0">
              <a:solidFill>
                <a:srgbClr val="000000"/>
              </a:solidFill>
              <a:latin typeface="Calibri"/>
              <a:ea typeface="Calibri"/>
              <a:cs typeface="Calibri"/>
            </a:endParaRPr>
          </a:p>
          <a:p>
            <a:pPr>
              <a:buNone/>
            </a:pPr>
            <a:endParaRPr lang="en-GB" sz="1800" dirty="0"/>
          </a:p>
          <a:p>
            <a:pPr>
              <a:buNone/>
            </a:pPr>
            <a:r>
              <a:rPr lang="en-GB" dirty="0">
                <a:solidFill>
                  <a:srgbClr val="000000"/>
                </a:solidFill>
                <a:latin typeface="Calibri"/>
                <a:ea typeface="Calibri"/>
                <a:cs typeface="Calibri"/>
              </a:rPr>
              <a:t>‌</a:t>
            </a:r>
            <a:endParaRPr lang="en-GB" sz="1800" dirty="0"/>
          </a:p>
        </p:txBody>
      </p:sp>
    </p:spTree>
    <p:extLst>
      <p:ext uri="{BB962C8B-B14F-4D97-AF65-F5344CB8AC3E}">
        <p14:creationId xmlns:p14="http://schemas.microsoft.com/office/powerpoint/2010/main" val="11520402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a3ae8ddecd98d27dbebbc1493ff26b77">
  <xsd:schema xmlns:xsd="http://www.w3.org/2001/XMLSchema" xmlns:xs="http://www.w3.org/2001/XMLSchema" xmlns:p="http://schemas.microsoft.com/office/2006/metadata/properties" xmlns:ns3="0085e1a2-9cbf-4b92-866b-21f3c89040b6" targetNamespace="http://schemas.microsoft.com/office/2006/metadata/properties" ma:root="true" ma:fieldsID="4103268fe5171c8be941a431f94d0964"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79E70EA-BB6C-4623-A935-ADACBC57759C}">
  <ds:schemaRefs>
    <ds:schemaRef ds:uri="http://schemas.microsoft.com/sharepoint/v3/contenttype/forms"/>
  </ds:schemaRefs>
</ds:datastoreItem>
</file>

<file path=customXml/itemProps2.xml><?xml version="1.0" encoding="utf-8"?>
<ds:datastoreItem xmlns:ds="http://schemas.openxmlformats.org/officeDocument/2006/customXml" ds:itemID="{21357607-57B0-4797-8161-43093619F1F2}">
  <ds:schemaRefs>
    <ds:schemaRef ds:uri="http://www.w3.org/XML/1998/namespace"/>
    <ds:schemaRef ds:uri="http://schemas.microsoft.com/office/infopath/2007/PartnerControls"/>
    <ds:schemaRef ds:uri="http://purl.org/dc/elements/1.1/"/>
    <ds:schemaRef ds:uri="http://purl.org/dc/terms/"/>
    <ds:schemaRef ds:uri="http://schemas.microsoft.com/office/2006/metadata/properties"/>
    <ds:schemaRef ds:uri="http://purl.org/dc/dcmitype/"/>
    <ds:schemaRef ds:uri="http://schemas.microsoft.com/office/2006/documentManagement/types"/>
    <ds:schemaRef ds:uri="http://schemas.openxmlformats.org/package/2006/metadata/core-properties"/>
    <ds:schemaRef ds:uri="0085e1a2-9cbf-4b92-866b-21f3c89040b6"/>
  </ds:schemaRefs>
</ds:datastoreItem>
</file>

<file path=customXml/itemProps3.xml><?xml version="1.0" encoding="utf-8"?>
<ds:datastoreItem xmlns:ds="http://schemas.openxmlformats.org/officeDocument/2006/customXml" ds:itemID="{17C5244D-9CE6-4920-B1D4-54C15F1439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958</TotalTime>
  <Words>2492</Words>
  <Application>Microsoft Office PowerPoint</Application>
  <PresentationFormat>Widescreen</PresentationFormat>
  <Paragraphs>120</Paragraphs>
  <Slides>21</Slides>
  <Notes>0</Notes>
  <HiddenSlides>0</HiddenSlides>
  <MMClips>16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Aptos</vt:lpstr>
      <vt:lpstr>Aptos Display</vt:lpstr>
      <vt:lpstr>Arial</vt:lpstr>
      <vt:lpstr>Calibri</vt:lpstr>
      <vt:lpstr>Mongolian Baiti</vt:lpstr>
      <vt:lpstr>Source Sans Pro</vt:lpstr>
      <vt:lpstr>Trebuchet MS</vt:lpstr>
      <vt:lpstr>Office Theme</vt:lpstr>
      <vt:lpstr>PowerPoint Presentation</vt:lpstr>
      <vt:lpstr>PowerPoint Presentation</vt:lpstr>
      <vt:lpstr>PowerPoint Presentation</vt:lpstr>
      <vt:lpstr>              ASTHMA – KEY FACTS</vt:lpstr>
      <vt:lpstr>TYPES OF INHALERS FOR ASTHMA</vt:lpstr>
      <vt:lpstr>    Anatomy and Physiology Of Respiratory System  </vt:lpstr>
      <vt:lpstr>The Respiratory System</vt:lpstr>
      <vt:lpstr>Anatomy of the Respiratory System </vt:lpstr>
      <vt:lpstr>            Physiology of the Respiratory System</vt:lpstr>
      <vt:lpstr>RESPIRATORY SYSTEM OF ASTHMA </vt:lpstr>
      <vt:lpstr>SYSTEM OF THE BODY FUNCTIONING</vt:lpstr>
      <vt:lpstr>          SYSTEM OF THE BODY FUNCTIONING </vt:lpstr>
      <vt:lpstr>            SYSTEM OF THE BODY FUNCTIONING</vt:lpstr>
      <vt:lpstr>PowerPoint Presentation</vt:lpstr>
      <vt:lpstr> CARE PLAN</vt:lpstr>
      <vt:lpstr>PowerPoint Presentation</vt:lpstr>
      <vt:lpstr>PowerPoint Presentation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Shabnam Munsha (2410764)</dc:creator>
  <cp:lastModifiedBy>Shabnam Munsha (2410764)</cp:lastModifiedBy>
  <cp:revision>2</cp:revision>
  <dcterms:created xsi:type="dcterms:W3CDTF">2025-11-07T21:10:25Z</dcterms:created>
  <dcterms:modified xsi:type="dcterms:W3CDTF">2025-11-13T17:52:53Z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