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</p:sldMasterIdLst>
  <p:handoutMasterIdLst>
    <p:handoutMasterId r:id="rId21"/>
  </p:handoutMasterIdLst>
  <p:sldIdLst>
    <p:sldId id="276" r:id="rId4"/>
    <p:sldId id="264" r:id="rId5"/>
    <p:sldId id="277" r:id="rId6"/>
    <p:sldId id="259" r:id="rId7"/>
    <p:sldId id="258" r:id="rId8"/>
    <p:sldId id="260" r:id="rId9"/>
    <p:sldId id="261" r:id="rId10"/>
    <p:sldId id="262" r:id="rId11"/>
    <p:sldId id="263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6974A2-5739-4AD6-846F-BFE4714515BD}" v="99" dt="2024-11-05T17:49:59.9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22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microsoft.com/office/2015/10/relationships/revisionInfo" Target="revisionInfo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72D5A2-EC91-4459-9F17-562D798DD57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1ABAD9-7D89-4880-9543-2DAF7D4DF0C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Step 1	Decide what you think and why you think it.</a:t>
          </a:r>
          <a:endParaRPr lang="en-US" sz="1600" dirty="0"/>
        </a:p>
      </dgm:t>
    </dgm:pt>
    <dgm:pt modelId="{03429BB1-4A1F-431F-98E7-234210124C2B}" type="parTrans" cxnId="{6663F0C4-E378-40E9-B617-FB74E9526CB4}">
      <dgm:prSet/>
      <dgm:spPr/>
      <dgm:t>
        <a:bodyPr/>
        <a:lstStyle/>
        <a:p>
          <a:endParaRPr lang="en-US"/>
        </a:p>
      </dgm:t>
    </dgm:pt>
    <dgm:pt modelId="{E388CBD2-2688-43EA-A06D-B28F33259F61}" type="sibTrans" cxnId="{6663F0C4-E378-40E9-B617-FB74E9526CB4}">
      <dgm:prSet/>
      <dgm:spPr/>
      <dgm:t>
        <a:bodyPr/>
        <a:lstStyle/>
        <a:p>
          <a:endParaRPr lang="en-US"/>
        </a:p>
      </dgm:t>
    </dgm:pt>
    <dgm:pt modelId="{2BE11E64-E2FA-4BCA-8CE4-BD3490B7109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Step 2	Seek other views and more evidence.</a:t>
          </a:r>
          <a:endParaRPr lang="en-US" sz="1600" dirty="0"/>
        </a:p>
      </dgm:t>
    </dgm:pt>
    <dgm:pt modelId="{52592FCF-8F5C-493D-A8E3-54FD543124C9}" type="parTrans" cxnId="{4425D0FC-6037-446B-BD0A-EE33861377BA}">
      <dgm:prSet/>
      <dgm:spPr/>
      <dgm:t>
        <a:bodyPr/>
        <a:lstStyle/>
        <a:p>
          <a:endParaRPr lang="en-US"/>
        </a:p>
      </dgm:t>
    </dgm:pt>
    <dgm:pt modelId="{B21F709A-096B-4B86-9D10-FE233ED3338F}" type="sibTrans" cxnId="{4425D0FC-6037-446B-BD0A-EE33861377BA}">
      <dgm:prSet/>
      <dgm:spPr/>
      <dgm:t>
        <a:bodyPr/>
        <a:lstStyle/>
        <a:p>
          <a:endParaRPr lang="en-US"/>
        </a:p>
      </dgm:t>
    </dgm:pt>
    <dgm:pt modelId="{F005ABDC-3B29-4BA5-9E59-DD67139D925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Step 3	Decide which view is most reasonable.</a:t>
          </a:r>
          <a:endParaRPr lang="en-US" sz="1600" dirty="0"/>
        </a:p>
      </dgm:t>
    </dgm:pt>
    <dgm:pt modelId="{99A94356-42F5-457B-B68D-50D813CC00ED}" type="parTrans" cxnId="{1850AE37-728D-48E5-8520-4E93DBACE2C0}">
      <dgm:prSet/>
      <dgm:spPr/>
      <dgm:t>
        <a:bodyPr/>
        <a:lstStyle/>
        <a:p>
          <a:endParaRPr lang="en-US"/>
        </a:p>
      </dgm:t>
    </dgm:pt>
    <dgm:pt modelId="{EDAD98C9-FD0E-4AE4-931B-B8C1D09BD289}" type="sibTrans" cxnId="{1850AE37-728D-48E5-8520-4E93DBACE2C0}">
      <dgm:prSet/>
      <dgm:spPr/>
      <dgm:t>
        <a:bodyPr/>
        <a:lstStyle/>
        <a:p>
          <a:endParaRPr lang="en-US"/>
        </a:p>
      </dgm:t>
    </dgm:pt>
    <dgm:pt modelId="{AA04C294-04B9-4A87-A630-3BA29554149C}" type="pres">
      <dgm:prSet presAssocID="{4C72D5A2-EC91-4459-9F17-562D798DD577}" presName="root" presStyleCnt="0">
        <dgm:presLayoutVars>
          <dgm:dir/>
          <dgm:resizeHandles val="exact"/>
        </dgm:presLayoutVars>
      </dgm:prSet>
      <dgm:spPr/>
    </dgm:pt>
    <dgm:pt modelId="{7149BF36-B44C-40A2-9ED7-3DB2A20A53F8}" type="pres">
      <dgm:prSet presAssocID="{051ABAD9-7D89-4880-9543-2DAF7D4DF0C7}" presName="compNode" presStyleCnt="0"/>
      <dgm:spPr/>
    </dgm:pt>
    <dgm:pt modelId="{9CD14439-6D6E-4D57-B6AA-24D819E68F73}" type="pres">
      <dgm:prSet presAssocID="{051ABAD9-7D89-4880-9543-2DAF7D4DF0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877879D-5F18-4F5F-9F1F-6B8C982FBF84}" type="pres">
      <dgm:prSet presAssocID="{051ABAD9-7D89-4880-9543-2DAF7D4DF0C7}" presName="spaceRect" presStyleCnt="0"/>
      <dgm:spPr/>
    </dgm:pt>
    <dgm:pt modelId="{E19FDADE-CC3E-4E86-823E-E157C708E28B}" type="pres">
      <dgm:prSet presAssocID="{051ABAD9-7D89-4880-9543-2DAF7D4DF0C7}" presName="textRect" presStyleLbl="revTx" presStyleIdx="0" presStyleCnt="3" custScaleX="94779">
        <dgm:presLayoutVars>
          <dgm:chMax val="1"/>
          <dgm:chPref val="1"/>
        </dgm:presLayoutVars>
      </dgm:prSet>
      <dgm:spPr/>
    </dgm:pt>
    <dgm:pt modelId="{A0165473-7716-4F84-AFCB-37D6FD74EA62}" type="pres">
      <dgm:prSet presAssocID="{E388CBD2-2688-43EA-A06D-B28F33259F61}" presName="sibTrans" presStyleCnt="0"/>
      <dgm:spPr/>
    </dgm:pt>
    <dgm:pt modelId="{5160F727-5C7B-40FC-9F47-7F42444BA900}" type="pres">
      <dgm:prSet presAssocID="{2BE11E64-E2FA-4BCA-8CE4-BD3490B7109D}" presName="compNode" presStyleCnt="0"/>
      <dgm:spPr/>
    </dgm:pt>
    <dgm:pt modelId="{432D6952-AD2C-43F4-A271-6FE021EF75A9}" type="pres">
      <dgm:prSet presAssocID="{2BE11E64-E2FA-4BCA-8CE4-BD3490B7109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37A47C9-42C1-46A9-A260-6413A57A691B}" type="pres">
      <dgm:prSet presAssocID="{2BE11E64-E2FA-4BCA-8CE4-BD3490B7109D}" presName="spaceRect" presStyleCnt="0"/>
      <dgm:spPr/>
    </dgm:pt>
    <dgm:pt modelId="{FA5C4EE1-15C4-4563-B321-912FD13A16CD}" type="pres">
      <dgm:prSet presAssocID="{2BE11E64-E2FA-4BCA-8CE4-BD3490B7109D}" presName="textRect" presStyleLbl="revTx" presStyleIdx="1" presStyleCnt="3" custScaleX="82551">
        <dgm:presLayoutVars>
          <dgm:chMax val="1"/>
          <dgm:chPref val="1"/>
        </dgm:presLayoutVars>
      </dgm:prSet>
      <dgm:spPr/>
    </dgm:pt>
    <dgm:pt modelId="{B00DE5BA-71EF-4EB5-A0AF-CFA0B71BD69F}" type="pres">
      <dgm:prSet presAssocID="{B21F709A-096B-4B86-9D10-FE233ED3338F}" presName="sibTrans" presStyleCnt="0"/>
      <dgm:spPr/>
    </dgm:pt>
    <dgm:pt modelId="{C3C0E9D5-131D-42ED-B409-3A13DB92D9E7}" type="pres">
      <dgm:prSet presAssocID="{F005ABDC-3B29-4BA5-9E59-DD67139D925C}" presName="compNode" presStyleCnt="0"/>
      <dgm:spPr/>
    </dgm:pt>
    <dgm:pt modelId="{5412C926-5833-40D5-835B-4934FB53F1CA}" type="pres">
      <dgm:prSet presAssocID="{F005ABDC-3B29-4BA5-9E59-DD67139D925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D02DB52-3124-4BB7-B421-52D2473BC4D9}" type="pres">
      <dgm:prSet presAssocID="{F005ABDC-3B29-4BA5-9E59-DD67139D925C}" presName="spaceRect" presStyleCnt="0"/>
      <dgm:spPr/>
    </dgm:pt>
    <dgm:pt modelId="{6C15A22B-5A8A-4BFD-8B5A-9312EB1A83E4}" type="pres">
      <dgm:prSet presAssocID="{F005ABDC-3B29-4BA5-9E59-DD67139D925C}" presName="textRect" presStyleLbl="revTx" presStyleIdx="2" presStyleCnt="3" custScaleX="89995">
        <dgm:presLayoutVars>
          <dgm:chMax val="1"/>
          <dgm:chPref val="1"/>
        </dgm:presLayoutVars>
      </dgm:prSet>
      <dgm:spPr/>
    </dgm:pt>
  </dgm:ptLst>
  <dgm:cxnLst>
    <dgm:cxn modelId="{C2A9190D-242E-4F4E-8500-9430330633EE}" type="presOf" srcId="{4C72D5A2-EC91-4459-9F17-562D798DD577}" destId="{AA04C294-04B9-4A87-A630-3BA29554149C}" srcOrd="0" destOrd="0" presId="urn:microsoft.com/office/officeart/2018/2/layout/IconLabelList"/>
    <dgm:cxn modelId="{E3533522-022A-4B11-9E13-C64BC94F22C5}" type="presOf" srcId="{F005ABDC-3B29-4BA5-9E59-DD67139D925C}" destId="{6C15A22B-5A8A-4BFD-8B5A-9312EB1A83E4}" srcOrd="0" destOrd="0" presId="urn:microsoft.com/office/officeart/2018/2/layout/IconLabelList"/>
    <dgm:cxn modelId="{1850AE37-728D-48E5-8520-4E93DBACE2C0}" srcId="{4C72D5A2-EC91-4459-9F17-562D798DD577}" destId="{F005ABDC-3B29-4BA5-9E59-DD67139D925C}" srcOrd="2" destOrd="0" parTransId="{99A94356-42F5-457B-B68D-50D813CC00ED}" sibTransId="{EDAD98C9-FD0E-4AE4-931B-B8C1D09BD289}"/>
    <dgm:cxn modelId="{11FD994D-7507-43C4-ABD5-CF4551E99CA5}" type="presOf" srcId="{051ABAD9-7D89-4880-9543-2DAF7D4DF0C7}" destId="{E19FDADE-CC3E-4E86-823E-E157C708E28B}" srcOrd="0" destOrd="0" presId="urn:microsoft.com/office/officeart/2018/2/layout/IconLabelList"/>
    <dgm:cxn modelId="{6663F0C4-E378-40E9-B617-FB74E9526CB4}" srcId="{4C72D5A2-EC91-4459-9F17-562D798DD577}" destId="{051ABAD9-7D89-4880-9543-2DAF7D4DF0C7}" srcOrd="0" destOrd="0" parTransId="{03429BB1-4A1F-431F-98E7-234210124C2B}" sibTransId="{E388CBD2-2688-43EA-A06D-B28F33259F61}"/>
    <dgm:cxn modelId="{CB0E0BD6-2E41-4910-BC37-154B3338A4B6}" type="presOf" srcId="{2BE11E64-E2FA-4BCA-8CE4-BD3490B7109D}" destId="{FA5C4EE1-15C4-4563-B321-912FD13A16CD}" srcOrd="0" destOrd="0" presId="urn:microsoft.com/office/officeart/2018/2/layout/IconLabelList"/>
    <dgm:cxn modelId="{4425D0FC-6037-446B-BD0A-EE33861377BA}" srcId="{4C72D5A2-EC91-4459-9F17-562D798DD577}" destId="{2BE11E64-E2FA-4BCA-8CE4-BD3490B7109D}" srcOrd="1" destOrd="0" parTransId="{52592FCF-8F5C-493D-A8E3-54FD543124C9}" sibTransId="{B21F709A-096B-4B86-9D10-FE233ED3338F}"/>
    <dgm:cxn modelId="{F6A7D989-153D-4066-90B9-970CD3C3EF5E}" type="presParOf" srcId="{AA04C294-04B9-4A87-A630-3BA29554149C}" destId="{7149BF36-B44C-40A2-9ED7-3DB2A20A53F8}" srcOrd="0" destOrd="0" presId="urn:microsoft.com/office/officeart/2018/2/layout/IconLabelList"/>
    <dgm:cxn modelId="{AF3B4D6B-338A-46C7-889F-E5D6E3F15FFE}" type="presParOf" srcId="{7149BF36-B44C-40A2-9ED7-3DB2A20A53F8}" destId="{9CD14439-6D6E-4D57-B6AA-24D819E68F73}" srcOrd="0" destOrd="0" presId="urn:microsoft.com/office/officeart/2018/2/layout/IconLabelList"/>
    <dgm:cxn modelId="{D8EC21F3-A8EA-4E9D-B101-C3EB3101A165}" type="presParOf" srcId="{7149BF36-B44C-40A2-9ED7-3DB2A20A53F8}" destId="{3877879D-5F18-4F5F-9F1F-6B8C982FBF84}" srcOrd="1" destOrd="0" presId="urn:microsoft.com/office/officeart/2018/2/layout/IconLabelList"/>
    <dgm:cxn modelId="{41DC2902-B0D9-4F5A-984E-EA2A8E555484}" type="presParOf" srcId="{7149BF36-B44C-40A2-9ED7-3DB2A20A53F8}" destId="{E19FDADE-CC3E-4E86-823E-E157C708E28B}" srcOrd="2" destOrd="0" presId="urn:microsoft.com/office/officeart/2018/2/layout/IconLabelList"/>
    <dgm:cxn modelId="{782D7DBD-4201-4032-BEC5-576DEA929B82}" type="presParOf" srcId="{AA04C294-04B9-4A87-A630-3BA29554149C}" destId="{A0165473-7716-4F84-AFCB-37D6FD74EA62}" srcOrd="1" destOrd="0" presId="urn:microsoft.com/office/officeart/2018/2/layout/IconLabelList"/>
    <dgm:cxn modelId="{0F8EF02A-095F-4A21-9C70-98158DFEF067}" type="presParOf" srcId="{AA04C294-04B9-4A87-A630-3BA29554149C}" destId="{5160F727-5C7B-40FC-9F47-7F42444BA900}" srcOrd="2" destOrd="0" presId="urn:microsoft.com/office/officeart/2018/2/layout/IconLabelList"/>
    <dgm:cxn modelId="{BAEF4F62-D086-4FBB-95B7-463CCD7BBB63}" type="presParOf" srcId="{5160F727-5C7B-40FC-9F47-7F42444BA900}" destId="{432D6952-AD2C-43F4-A271-6FE021EF75A9}" srcOrd="0" destOrd="0" presId="urn:microsoft.com/office/officeart/2018/2/layout/IconLabelList"/>
    <dgm:cxn modelId="{FC8A324D-460D-4EE7-A593-74BF32F4F7DB}" type="presParOf" srcId="{5160F727-5C7B-40FC-9F47-7F42444BA900}" destId="{837A47C9-42C1-46A9-A260-6413A57A691B}" srcOrd="1" destOrd="0" presId="urn:microsoft.com/office/officeart/2018/2/layout/IconLabelList"/>
    <dgm:cxn modelId="{89AAA0E9-2BDC-47E7-9931-A1D082D1E83C}" type="presParOf" srcId="{5160F727-5C7B-40FC-9F47-7F42444BA900}" destId="{FA5C4EE1-15C4-4563-B321-912FD13A16CD}" srcOrd="2" destOrd="0" presId="urn:microsoft.com/office/officeart/2018/2/layout/IconLabelList"/>
    <dgm:cxn modelId="{3ADC6C2F-21FF-4866-AA64-BEAB311A26C4}" type="presParOf" srcId="{AA04C294-04B9-4A87-A630-3BA29554149C}" destId="{B00DE5BA-71EF-4EB5-A0AF-CFA0B71BD69F}" srcOrd="3" destOrd="0" presId="urn:microsoft.com/office/officeart/2018/2/layout/IconLabelList"/>
    <dgm:cxn modelId="{2EA0B20A-E9CA-4027-A8FB-119494E3D60B}" type="presParOf" srcId="{AA04C294-04B9-4A87-A630-3BA29554149C}" destId="{C3C0E9D5-131D-42ED-B409-3A13DB92D9E7}" srcOrd="4" destOrd="0" presId="urn:microsoft.com/office/officeart/2018/2/layout/IconLabelList"/>
    <dgm:cxn modelId="{44FEEDF2-C722-4CE9-9A74-B0BABE1F2CBA}" type="presParOf" srcId="{C3C0E9D5-131D-42ED-B409-3A13DB92D9E7}" destId="{5412C926-5833-40D5-835B-4934FB53F1CA}" srcOrd="0" destOrd="0" presId="urn:microsoft.com/office/officeart/2018/2/layout/IconLabelList"/>
    <dgm:cxn modelId="{FC281A4B-7EA5-494E-95E0-8F06BD66B84B}" type="presParOf" srcId="{C3C0E9D5-131D-42ED-B409-3A13DB92D9E7}" destId="{1D02DB52-3124-4BB7-B421-52D2473BC4D9}" srcOrd="1" destOrd="0" presId="urn:microsoft.com/office/officeart/2018/2/layout/IconLabelList"/>
    <dgm:cxn modelId="{31024AE2-6529-439E-8821-05166F698335}" type="presParOf" srcId="{C3C0E9D5-131D-42ED-B409-3A13DB92D9E7}" destId="{6C15A22B-5A8A-4BFD-8B5A-9312EB1A83E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475883-A3A5-462D-AB67-F41F321EE87F}" type="doc">
      <dgm:prSet loTypeId="urn:microsoft.com/office/officeart/2005/8/layout/vList2" loCatId="list" qsTypeId="urn:microsoft.com/office/officeart/2005/8/quickstyle/simple1" qsCatId="simple" csTypeId="urn:microsoft.com/office/officeart/2005/8/colors/accent1_4" csCatId="accent1"/>
      <dgm:spPr/>
      <dgm:t>
        <a:bodyPr/>
        <a:lstStyle/>
        <a:p>
          <a:endParaRPr lang="en-US"/>
        </a:p>
      </dgm:t>
    </dgm:pt>
    <dgm:pt modelId="{D3EDEBE5-310B-4476-96B1-98F97A349744}">
      <dgm:prSet/>
      <dgm:spPr/>
      <dgm:t>
        <a:bodyPr/>
        <a:lstStyle/>
        <a:p>
          <a:r>
            <a:rPr lang="en-GB"/>
            <a:t>Clarifying your viewpoint</a:t>
          </a:r>
          <a:endParaRPr lang="en-US"/>
        </a:p>
      </dgm:t>
    </dgm:pt>
    <dgm:pt modelId="{43AE31AB-A888-4027-AE46-E5590AA6B184}" type="parTrans" cxnId="{85F4D968-B328-491F-8ACD-70290092C792}">
      <dgm:prSet/>
      <dgm:spPr/>
      <dgm:t>
        <a:bodyPr/>
        <a:lstStyle/>
        <a:p>
          <a:endParaRPr lang="en-US"/>
        </a:p>
      </dgm:t>
    </dgm:pt>
    <dgm:pt modelId="{D19A2E31-C15D-4FC5-A077-C6A8302BC0B8}" type="sibTrans" cxnId="{85F4D968-B328-491F-8ACD-70290092C792}">
      <dgm:prSet/>
      <dgm:spPr/>
      <dgm:t>
        <a:bodyPr/>
        <a:lstStyle/>
        <a:p>
          <a:endParaRPr lang="en-US"/>
        </a:p>
      </dgm:t>
    </dgm:pt>
    <dgm:pt modelId="{AC9DAFCF-5B92-4514-9C77-82079BDAF8A1}">
      <dgm:prSet/>
      <dgm:spPr/>
      <dgm:t>
        <a:bodyPr/>
        <a:lstStyle/>
        <a:p>
          <a:r>
            <a:rPr lang="en-GB"/>
            <a:t>Structuring the argument</a:t>
          </a:r>
          <a:endParaRPr lang="en-US"/>
        </a:p>
      </dgm:t>
    </dgm:pt>
    <dgm:pt modelId="{9D4E7F5D-60F2-43D3-90A6-006034591172}" type="parTrans" cxnId="{B72AF385-06A9-4B76-8368-7DF581F3531C}">
      <dgm:prSet/>
      <dgm:spPr/>
      <dgm:t>
        <a:bodyPr/>
        <a:lstStyle/>
        <a:p>
          <a:endParaRPr lang="en-US"/>
        </a:p>
      </dgm:t>
    </dgm:pt>
    <dgm:pt modelId="{482C227A-581C-4CA3-8319-E27A9C0DC096}" type="sibTrans" cxnId="{B72AF385-06A9-4B76-8368-7DF581F3531C}">
      <dgm:prSet/>
      <dgm:spPr/>
      <dgm:t>
        <a:bodyPr/>
        <a:lstStyle/>
        <a:p>
          <a:endParaRPr lang="en-US"/>
        </a:p>
      </dgm:t>
    </dgm:pt>
    <dgm:pt modelId="{8E12A878-104C-438D-9C2F-DEDADD5B4C28}">
      <dgm:prSet/>
      <dgm:spPr/>
      <dgm:t>
        <a:bodyPr/>
        <a:lstStyle/>
        <a:p>
          <a:r>
            <a:rPr lang="en-GB"/>
            <a:t>Use &amp; evaluation of supporting evidence</a:t>
          </a:r>
          <a:endParaRPr lang="en-US"/>
        </a:p>
      </dgm:t>
    </dgm:pt>
    <dgm:pt modelId="{B633C668-E082-4AEE-B54F-D70AB255D7E9}" type="parTrans" cxnId="{D89CE504-5E1E-4328-99B7-FEA4CE99D60C}">
      <dgm:prSet/>
      <dgm:spPr/>
      <dgm:t>
        <a:bodyPr/>
        <a:lstStyle/>
        <a:p>
          <a:endParaRPr lang="en-US"/>
        </a:p>
      </dgm:t>
    </dgm:pt>
    <dgm:pt modelId="{C4A93161-C1F7-4841-85AC-C4C829211863}" type="sibTrans" cxnId="{D89CE504-5E1E-4328-99B7-FEA4CE99D60C}">
      <dgm:prSet/>
      <dgm:spPr/>
      <dgm:t>
        <a:bodyPr/>
        <a:lstStyle/>
        <a:p>
          <a:endParaRPr lang="en-US"/>
        </a:p>
      </dgm:t>
    </dgm:pt>
    <dgm:pt modelId="{AAA10DD5-3FFF-4630-B38D-D49D9B6754FE}">
      <dgm:prSet/>
      <dgm:spPr/>
      <dgm:t>
        <a:bodyPr/>
        <a:lstStyle/>
        <a:p>
          <a:r>
            <a:rPr lang="en-GB"/>
            <a:t>Consideration &amp; evaluation of alternative viewpoints</a:t>
          </a:r>
          <a:endParaRPr lang="en-US"/>
        </a:p>
      </dgm:t>
    </dgm:pt>
    <dgm:pt modelId="{F2ADE9FA-6A94-483A-B172-17933A5D4B93}" type="parTrans" cxnId="{FDF8D1F4-F484-4681-BC0D-95E8593BD015}">
      <dgm:prSet/>
      <dgm:spPr/>
      <dgm:t>
        <a:bodyPr/>
        <a:lstStyle/>
        <a:p>
          <a:endParaRPr lang="en-US"/>
        </a:p>
      </dgm:t>
    </dgm:pt>
    <dgm:pt modelId="{446A7064-12DE-4967-96C2-D72663980F5C}" type="sibTrans" cxnId="{FDF8D1F4-F484-4681-BC0D-95E8593BD015}">
      <dgm:prSet/>
      <dgm:spPr/>
      <dgm:t>
        <a:bodyPr/>
        <a:lstStyle/>
        <a:p>
          <a:endParaRPr lang="en-US"/>
        </a:p>
      </dgm:t>
    </dgm:pt>
    <dgm:pt modelId="{9AAF1EBE-111C-4B04-81AB-B25085CB5ECB}">
      <dgm:prSet/>
      <dgm:spPr/>
      <dgm:t>
        <a:bodyPr/>
        <a:lstStyle/>
        <a:p>
          <a:r>
            <a:rPr lang="en-GB"/>
            <a:t>Avoiding descriptive writing &amp; unsupported personal anecdote</a:t>
          </a:r>
          <a:endParaRPr lang="en-US"/>
        </a:p>
      </dgm:t>
    </dgm:pt>
    <dgm:pt modelId="{205119FA-0603-4128-8901-360A4FF5260B}" type="parTrans" cxnId="{2E600870-9EFD-4F3F-BC09-ED3299AEC7B4}">
      <dgm:prSet/>
      <dgm:spPr/>
      <dgm:t>
        <a:bodyPr/>
        <a:lstStyle/>
        <a:p>
          <a:endParaRPr lang="en-US"/>
        </a:p>
      </dgm:t>
    </dgm:pt>
    <dgm:pt modelId="{E30F0214-A5F5-4975-B9A8-AB7A84131B35}" type="sibTrans" cxnId="{2E600870-9EFD-4F3F-BC09-ED3299AEC7B4}">
      <dgm:prSet/>
      <dgm:spPr/>
      <dgm:t>
        <a:bodyPr/>
        <a:lstStyle/>
        <a:p>
          <a:endParaRPr lang="en-US"/>
        </a:p>
      </dgm:t>
    </dgm:pt>
    <dgm:pt modelId="{9A802C26-53B3-4438-B1E1-82409CB85124}">
      <dgm:prSet/>
      <dgm:spPr/>
      <dgm:t>
        <a:bodyPr/>
        <a:lstStyle/>
        <a:p>
          <a:r>
            <a:rPr lang="en-GB"/>
            <a:t>Summarising your main points</a:t>
          </a:r>
          <a:endParaRPr lang="en-US"/>
        </a:p>
      </dgm:t>
    </dgm:pt>
    <dgm:pt modelId="{8A24FCD8-7EDC-4D46-BBC2-98F435CE511F}" type="parTrans" cxnId="{BB28E37C-F748-4682-9A2B-CADFF2D471E7}">
      <dgm:prSet/>
      <dgm:spPr/>
      <dgm:t>
        <a:bodyPr/>
        <a:lstStyle/>
        <a:p>
          <a:endParaRPr lang="en-US"/>
        </a:p>
      </dgm:t>
    </dgm:pt>
    <dgm:pt modelId="{8E7748FD-EC7B-4605-B391-CC1CB882A1C2}" type="sibTrans" cxnId="{BB28E37C-F748-4682-9A2B-CADFF2D471E7}">
      <dgm:prSet/>
      <dgm:spPr/>
      <dgm:t>
        <a:bodyPr/>
        <a:lstStyle/>
        <a:p>
          <a:endParaRPr lang="en-US"/>
        </a:p>
      </dgm:t>
    </dgm:pt>
    <dgm:pt modelId="{713759F9-2B94-4FA6-A6E1-29B323D628A8}">
      <dgm:prSet/>
      <dgm:spPr/>
      <dgm:t>
        <a:bodyPr/>
        <a:lstStyle/>
        <a:p>
          <a:r>
            <a:rPr lang="en-GB"/>
            <a:t>Concluding in accordance with the evidence provided </a:t>
          </a:r>
          <a:endParaRPr lang="en-US"/>
        </a:p>
      </dgm:t>
    </dgm:pt>
    <dgm:pt modelId="{E3AD0904-C173-402D-A789-9A7FA700530B}" type="parTrans" cxnId="{7B46F492-1FB1-4A71-BC9C-836BC3257AF1}">
      <dgm:prSet/>
      <dgm:spPr/>
      <dgm:t>
        <a:bodyPr/>
        <a:lstStyle/>
        <a:p>
          <a:endParaRPr lang="en-US"/>
        </a:p>
      </dgm:t>
    </dgm:pt>
    <dgm:pt modelId="{AA289826-9754-4732-8A8B-736A2B208CF0}" type="sibTrans" cxnId="{7B46F492-1FB1-4A71-BC9C-836BC3257AF1}">
      <dgm:prSet/>
      <dgm:spPr/>
      <dgm:t>
        <a:bodyPr/>
        <a:lstStyle/>
        <a:p>
          <a:endParaRPr lang="en-US"/>
        </a:p>
      </dgm:t>
    </dgm:pt>
    <dgm:pt modelId="{A2F65667-AF6F-4A1A-B640-A2C423EF1F8B}" type="pres">
      <dgm:prSet presAssocID="{C8475883-A3A5-462D-AB67-F41F321EE87F}" presName="linear" presStyleCnt="0">
        <dgm:presLayoutVars>
          <dgm:animLvl val="lvl"/>
          <dgm:resizeHandles val="exact"/>
        </dgm:presLayoutVars>
      </dgm:prSet>
      <dgm:spPr/>
    </dgm:pt>
    <dgm:pt modelId="{FE9E3C4D-9D8A-49D8-A729-B2498D087F29}" type="pres">
      <dgm:prSet presAssocID="{D3EDEBE5-310B-4476-96B1-98F97A34974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8EEAAB4-93D9-4594-84F8-077036FAE560}" type="pres">
      <dgm:prSet presAssocID="{D19A2E31-C15D-4FC5-A077-C6A8302BC0B8}" presName="spacer" presStyleCnt="0"/>
      <dgm:spPr/>
    </dgm:pt>
    <dgm:pt modelId="{CA814E26-5D48-4EB5-A4E8-A5E96F7D389B}" type="pres">
      <dgm:prSet presAssocID="{AC9DAFCF-5B92-4514-9C77-82079BDAF8A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469D74E-C911-4D85-8D70-08051D4EEE1A}" type="pres">
      <dgm:prSet presAssocID="{482C227A-581C-4CA3-8319-E27A9C0DC096}" presName="spacer" presStyleCnt="0"/>
      <dgm:spPr/>
    </dgm:pt>
    <dgm:pt modelId="{A3AA740A-0E0F-4D56-9DA6-E29F16AFCBCB}" type="pres">
      <dgm:prSet presAssocID="{8E12A878-104C-438D-9C2F-DEDADD5B4C2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5E0281F-8F0A-4D7E-BA7E-14139E85DA95}" type="pres">
      <dgm:prSet presAssocID="{C4A93161-C1F7-4841-85AC-C4C829211863}" presName="spacer" presStyleCnt="0"/>
      <dgm:spPr/>
    </dgm:pt>
    <dgm:pt modelId="{5392A575-CEF2-4F73-9A35-4A6BB66E63DD}" type="pres">
      <dgm:prSet presAssocID="{AAA10DD5-3FFF-4630-B38D-D49D9B6754FE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D192587-7993-4A13-9CCF-4DD18C06E145}" type="pres">
      <dgm:prSet presAssocID="{446A7064-12DE-4967-96C2-D72663980F5C}" presName="spacer" presStyleCnt="0"/>
      <dgm:spPr/>
    </dgm:pt>
    <dgm:pt modelId="{30C95DC9-247A-44EB-9485-59C0193F4768}" type="pres">
      <dgm:prSet presAssocID="{9AAF1EBE-111C-4B04-81AB-B25085CB5EC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999873C-CFEE-4783-90FB-2356E3A3FEA4}" type="pres">
      <dgm:prSet presAssocID="{E30F0214-A5F5-4975-B9A8-AB7A84131B35}" presName="spacer" presStyleCnt="0"/>
      <dgm:spPr/>
    </dgm:pt>
    <dgm:pt modelId="{76299271-26F4-42EE-B95D-C365A594C924}" type="pres">
      <dgm:prSet presAssocID="{9A802C26-53B3-4438-B1E1-82409CB8512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90D40BE-51D4-4326-90F3-3FE0703CF7A5}" type="pres">
      <dgm:prSet presAssocID="{8E7748FD-EC7B-4605-B391-CC1CB882A1C2}" presName="spacer" presStyleCnt="0"/>
      <dgm:spPr/>
    </dgm:pt>
    <dgm:pt modelId="{C1CB2137-CB79-424D-86E4-E3156EAA8DEB}" type="pres">
      <dgm:prSet presAssocID="{713759F9-2B94-4FA6-A6E1-29B323D628A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89CE504-5E1E-4328-99B7-FEA4CE99D60C}" srcId="{C8475883-A3A5-462D-AB67-F41F321EE87F}" destId="{8E12A878-104C-438D-9C2F-DEDADD5B4C28}" srcOrd="2" destOrd="0" parTransId="{B633C668-E082-4AEE-B54F-D70AB255D7E9}" sibTransId="{C4A93161-C1F7-4841-85AC-C4C829211863}"/>
    <dgm:cxn modelId="{F3C6951D-731D-4F89-8B55-1CEDCCE0A573}" type="presOf" srcId="{713759F9-2B94-4FA6-A6E1-29B323D628A8}" destId="{C1CB2137-CB79-424D-86E4-E3156EAA8DEB}" srcOrd="0" destOrd="0" presId="urn:microsoft.com/office/officeart/2005/8/layout/vList2"/>
    <dgm:cxn modelId="{F70D5123-C68A-459C-888F-CBEBFD18C73C}" type="presOf" srcId="{8E12A878-104C-438D-9C2F-DEDADD5B4C28}" destId="{A3AA740A-0E0F-4D56-9DA6-E29F16AFCBCB}" srcOrd="0" destOrd="0" presId="urn:microsoft.com/office/officeart/2005/8/layout/vList2"/>
    <dgm:cxn modelId="{0CC02735-9028-45EB-98BD-F0E1E0E7AADC}" type="presOf" srcId="{9A802C26-53B3-4438-B1E1-82409CB85124}" destId="{76299271-26F4-42EE-B95D-C365A594C924}" srcOrd="0" destOrd="0" presId="urn:microsoft.com/office/officeart/2005/8/layout/vList2"/>
    <dgm:cxn modelId="{85F4D968-B328-491F-8ACD-70290092C792}" srcId="{C8475883-A3A5-462D-AB67-F41F321EE87F}" destId="{D3EDEBE5-310B-4476-96B1-98F97A349744}" srcOrd="0" destOrd="0" parTransId="{43AE31AB-A888-4027-AE46-E5590AA6B184}" sibTransId="{D19A2E31-C15D-4FC5-A077-C6A8302BC0B8}"/>
    <dgm:cxn modelId="{0849D96B-2212-4CC4-B775-F86F03364DAA}" type="presOf" srcId="{D3EDEBE5-310B-4476-96B1-98F97A349744}" destId="{FE9E3C4D-9D8A-49D8-A729-B2498D087F29}" srcOrd="0" destOrd="0" presId="urn:microsoft.com/office/officeart/2005/8/layout/vList2"/>
    <dgm:cxn modelId="{2E600870-9EFD-4F3F-BC09-ED3299AEC7B4}" srcId="{C8475883-A3A5-462D-AB67-F41F321EE87F}" destId="{9AAF1EBE-111C-4B04-81AB-B25085CB5ECB}" srcOrd="4" destOrd="0" parTransId="{205119FA-0603-4128-8901-360A4FF5260B}" sibTransId="{E30F0214-A5F5-4975-B9A8-AB7A84131B35}"/>
    <dgm:cxn modelId="{BB28E37C-F748-4682-9A2B-CADFF2D471E7}" srcId="{C8475883-A3A5-462D-AB67-F41F321EE87F}" destId="{9A802C26-53B3-4438-B1E1-82409CB85124}" srcOrd="5" destOrd="0" parTransId="{8A24FCD8-7EDC-4D46-BBC2-98F435CE511F}" sibTransId="{8E7748FD-EC7B-4605-B391-CC1CB882A1C2}"/>
    <dgm:cxn modelId="{B72AF385-06A9-4B76-8368-7DF581F3531C}" srcId="{C8475883-A3A5-462D-AB67-F41F321EE87F}" destId="{AC9DAFCF-5B92-4514-9C77-82079BDAF8A1}" srcOrd="1" destOrd="0" parTransId="{9D4E7F5D-60F2-43D3-90A6-006034591172}" sibTransId="{482C227A-581C-4CA3-8319-E27A9C0DC096}"/>
    <dgm:cxn modelId="{7B46F492-1FB1-4A71-BC9C-836BC3257AF1}" srcId="{C8475883-A3A5-462D-AB67-F41F321EE87F}" destId="{713759F9-2B94-4FA6-A6E1-29B323D628A8}" srcOrd="6" destOrd="0" parTransId="{E3AD0904-C173-402D-A789-9A7FA700530B}" sibTransId="{AA289826-9754-4732-8A8B-736A2B208CF0}"/>
    <dgm:cxn modelId="{B9C6F093-7C37-4F5E-BF78-9E01C43A17D0}" type="presOf" srcId="{AC9DAFCF-5B92-4514-9C77-82079BDAF8A1}" destId="{CA814E26-5D48-4EB5-A4E8-A5E96F7D389B}" srcOrd="0" destOrd="0" presId="urn:microsoft.com/office/officeart/2005/8/layout/vList2"/>
    <dgm:cxn modelId="{4F09B6AE-916D-4508-BA55-42905BBFDBD1}" type="presOf" srcId="{C8475883-A3A5-462D-AB67-F41F321EE87F}" destId="{A2F65667-AF6F-4A1A-B640-A2C423EF1F8B}" srcOrd="0" destOrd="0" presId="urn:microsoft.com/office/officeart/2005/8/layout/vList2"/>
    <dgm:cxn modelId="{6B14F7AE-87DA-4A20-A3FA-78D156CB79DC}" type="presOf" srcId="{AAA10DD5-3FFF-4630-B38D-D49D9B6754FE}" destId="{5392A575-CEF2-4F73-9A35-4A6BB66E63DD}" srcOrd="0" destOrd="0" presId="urn:microsoft.com/office/officeart/2005/8/layout/vList2"/>
    <dgm:cxn modelId="{46092EB1-8C32-409F-9601-8C9C33ABDCDD}" type="presOf" srcId="{9AAF1EBE-111C-4B04-81AB-B25085CB5ECB}" destId="{30C95DC9-247A-44EB-9485-59C0193F4768}" srcOrd="0" destOrd="0" presId="urn:microsoft.com/office/officeart/2005/8/layout/vList2"/>
    <dgm:cxn modelId="{FDF8D1F4-F484-4681-BC0D-95E8593BD015}" srcId="{C8475883-A3A5-462D-AB67-F41F321EE87F}" destId="{AAA10DD5-3FFF-4630-B38D-D49D9B6754FE}" srcOrd="3" destOrd="0" parTransId="{F2ADE9FA-6A94-483A-B172-17933A5D4B93}" sibTransId="{446A7064-12DE-4967-96C2-D72663980F5C}"/>
    <dgm:cxn modelId="{E9E1591C-E745-4A0D-AA48-2DECF0E75F83}" type="presParOf" srcId="{A2F65667-AF6F-4A1A-B640-A2C423EF1F8B}" destId="{FE9E3C4D-9D8A-49D8-A729-B2498D087F29}" srcOrd="0" destOrd="0" presId="urn:microsoft.com/office/officeart/2005/8/layout/vList2"/>
    <dgm:cxn modelId="{AF4DF900-E936-4049-B2E7-E867AE1F9542}" type="presParOf" srcId="{A2F65667-AF6F-4A1A-B640-A2C423EF1F8B}" destId="{48EEAAB4-93D9-4594-84F8-077036FAE560}" srcOrd="1" destOrd="0" presId="urn:microsoft.com/office/officeart/2005/8/layout/vList2"/>
    <dgm:cxn modelId="{FBF326C3-C884-4D2B-9E4F-4338E2721334}" type="presParOf" srcId="{A2F65667-AF6F-4A1A-B640-A2C423EF1F8B}" destId="{CA814E26-5D48-4EB5-A4E8-A5E96F7D389B}" srcOrd="2" destOrd="0" presId="urn:microsoft.com/office/officeart/2005/8/layout/vList2"/>
    <dgm:cxn modelId="{5C12D42F-A6EB-40C3-99BD-C9A30264E2CB}" type="presParOf" srcId="{A2F65667-AF6F-4A1A-B640-A2C423EF1F8B}" destId="{E469D74E-C911-4D85-8D70-08051D4EEE1A}" srcOrd="3" destOrd="0" presId="urn:microsoft.com/office/officeart/2005/8/layout/vList2"/>
    <dgm:cxn modelId="{D63A78C8-778A-4305-ACD0-6E451887F697}" type="presParOf" srcId="{A2F65667-AF6F-4A1A-B640-A2C423EF1F8B}" destId="{A3AA740A-0E0F-4D56-9DA6-E29F16AFCBCB}" srcOrd="4" destOrd="0" presId="urn:microsoft.com/office/officeart/2005/8/layout/vList2"/>
    <dgm:cxn modelId="{FF488FC9-6568-4ADE-85E3-3B7CFDBD976A}" type="presParOf" srcId="{A2F65667-AF6F-4A1A-B640-A2C423EF1F8B}" destId="{F5E0281F-8F0A-4D7E-BA7E-14139E85DA95}" srcOrd="5" destOrd="0" presId="urn:microsoft.com/office/officeart/2005/8/layout/vList2"/>
    <dgm:cxn modelId="{FC3B1402-FDF7-466C-AB05-A17A62CBC6EF}" type="presParOf" srcId="{A2F65667-AF6F-4A1A-B640-A2C423EF1F8B}" destId="{5392A575-CEF2-4F73-9A35-4A6BB66E63DD}" srcOrd="6" destOrd="0" presId="urn:microsoft.com/office/officeart/2005/8/layout/vList2"/>
    <dgm:cxn modelId="{6D9D005E-4B84-4B1E-86FC-34BE581EB670}" type="presParOf" srcId="{A2F65667-AF6F-4A1A-B640-A2C423EF1F8B}" destId="{4D192587-7993-4A13-9CCF-4DD18C06E145}" srcOrd="7" destOrd="0" presId="urn:microsoft.com/office/officeart/2005/8/layout/vList2"/>
    <dgm:cxn modelId="{E19E8BB6-24F6-4562-BD22-600FDCF9AE93}" type="presParOf" srcId="{A2F65667-AF6F-4A1A-B640-A2C423EF1F8B}" destId="{30C95DC9-247A-44EB-9485-59C0193F4768}" srcOrd="8" destOrd="0" presId="urn:microsoft.com/office/officeart/2005/8/layout/vList2"/>
    <dgm:cxn modelId="{0FC5FD55-9DF3-49DC-BBC2-45F325B7553F}" type="presParOf" srcId="{A2F65667-AF6F-4A1A-B640-A2C423EF1F8B}" destId="{0999873C-CFEE-4783-90FB-2356E3A3FEA4}" srcOrd="9" destOrd="0" presId="urn:microsoft.com/office/officeart/2005/8/layout/vList2"/>
    <dgm:cxn modelId="{CF45926F-01B8-4D1B-AC32-D244CBF0B660}" type="presParOf" srcId="{A2F65667-AF6F-4A1A-B640-A2C423EF1F8B}" destId="{76299271-26F4-42EE-B95D-C365A594C924}" srcOrd="10" destOrd="0" presId="urn:microsoft.com/office/officeart/2005/8/layout/vList2"/>
    <dgm:cxn modelId="{34F6B134-C9C2-43BA-AF7E-1DC845F93CE9}" type="presParOf" srcId="{A2F65667-AF6F-4A1A-B640-A2C423EF1F8B}" destId="{390D40BE-51D4-4326-90F3-3FE0703CF7A5}" srcOrd="11" destOrd="0" presId="urn:microsoft.com/office/officeart/2005/8/layout/vList2"/>
    <dgm:cxn modelId="{FEE95D1B-A960-4D0B-816D-8A10F561421E}" type="presParOf" srcId="{A2F65667-AF6F-4A1A-B640-A2C423EF1F8B}" destId="{C1CB2137-CB79-424D-86E4-E3156EAA8DE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D296EA-F07F-4E82-8D26-EFC8AA97BFF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096D5FCF-2283-4ECE-B98A-CCF949F563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Needs to be clearly stated in the opening paragraph &amp; again in the conclusion</a:t>
          </a:r>
          <a:endParaRPr lang="en-US"/>
        </a:p>
      </dgm:t>
    </dgm:pt>
    <dgm:pt modelId="{B6CB32D0-28C7-49DB-9DC4-9DC4CB93AFA0}" type="parTrans" cxnId="{D481BFC0-6981-48C8-AA82-073D74035D3F}">
      <dgm:prSet/>
      <dgm:spPr/>
      <dgm:t>
        <a:bodyPr/>
        <a:lstStyle/>
        <a:p>
          <a:endParaRPr lang="en-US"/>
        </a:p>
      </dgm:t>
    </dgm:pt>
    <dgm:pt modelId="{8EA57BE5-CABB-470E-ADE8-356FD7B32A8F}" type="sibTrans" cxnId="{D481BFC0-6981-48C8-AA82-073D74035D3F}">
      <dgm:prSet/>
      <dgm:spPr/>
      <dgm:t>
        <a:bodyPr/>
        <a:lstStyle/>
        <a:p>
          <a:endParaRPr lang="en-US"/>
        </a:p>
      </dgm:t>
    </dgm:pt>
    <dgm:pt modelId="{A4B07475-A5AE-4B91-AEEC-AFCAA6E41C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to clarify for the reader your viewpoint</a:t>
          </a:r>
          <a:endParaRPr lang="en-US"/>
        </a:p>
      </dgm:t>
    </dgm:pt>
    <dgm:pt modelId="{89671583-F4AF-402C-8834-86547D961AB5}" type="parTrans" cxnId="{5D6DE280-F2B1-42A1-8287-B6EAF321E3A2}">
      <dgm:prSet/>
      <dgm:spPr/>
      <dgm:t>
        <a:bodyPr/>
        <a:lstStyle/>
        <a:p>
          <a:endParaRPr lang="en-US"/>
        </a:p>
      </dgm:t>
    </dgm:pt>
    <dgm:pt modelId="{B1A838F6-44E3-447A-8605-9FFAE4C35477}" type="sibTrans" cxnId="{5D6DE280-F2B1-42A1-8287-B6EAF321E3A2}">
      <dgm:prSet/>
      <dgm:spPr/>
      <dgm:t>
        <a:bodyPr/>
        <a:lstStyle/>
        <a:p>
          <a:endParaRPr lang="en-US"/>
        </a:p>
      </dgm:t>
    </dgm:pt>
    <dgm:pt modelId="{F2CC07EC-0250-42E1-8A29-C2C53CAAB1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Know what you want to say BEFORE you start to write</a:t>
          </a:r>
          <a:endParaRPr lang="en-US"/>
        </a:p>
      </dgm:t>
    </dgm:pt>
    <dgm:pt modelId="{C27FFFD3-D9E2-4797-9DAC-7F6624425750}" type="parTrans" cxnId="{8BA76F02-F64E-47F3-8083-EE385FB35DA4}">
      <dgm:prSet/>
      <dgm:spPr/>
      <dgm:t>
        <a:bodyPr/>
        <a:lstStyle/>
        <a:p>
          <a:endParaRPr lang="en-US"/>
        </a:p>
      </dgm:t>
    </dgm:pt>
    <dgm:pt modelId="{BBEC6752-A56C-464D-8450-542F5650CF8B}" type="sibTrans" cxnId="{8BA76F02-F64E-47F3-8083-EE385FB35DA4}">
      <dgm:prSet/>
      <dgm:spPr/>
      <dgm:t>
        <a:bodyPr/>
        <a:lstStyle/>
        <a:p>
          <a:endParaRPr lang="en-US"/>
        </a:p>
      </dgm:t>
    </dgm:pt>
    <dgm:pt modelId="{93CB6DB1-B458-4BE9-B12D-89ECD7B59A2E}" type="pres">
      <dgm:prSet presAssocID="{98D296EA-F07F-4E82-8D26-EFC8AA97BFF2}" presName="root" presStyleCnt="0">
        <dgm:presLayoutVars>
          <dgm:dir/>
          <dgm:resizeHandles val="exact"/>
        </dgm:presLayoutVars>
      </dgm:prSet>
      <dgm:spPr/>
    </dgm:pt>
    <dgm:pt modelId="{0CC95315-6C77-41F1-95BD-0700E86B5CFC}" type="pres">
      <dgm:prSet presAssocID="{096D5FCF-2283-4ECE-B98A-CCF949F56353}" presName="compNode" presStyleCnt="0"/>
      <dgm:spPr/>
    </dgm:pt>
    <dgm:pt modelId="{249887FA-C587-49C0-998E-A48BE020B36A}" type="pres">
      <dgm:prSet presAssocID="{096D5FCF-2283-4ECE-B98A-CCF949F56353}" presName="bgRect" presStyleLbl="bgShp" presStyleIdx="0" presStyleCnt="3"/>
      <dgm:spPr/>
    </dgm:pt>
    <dgm:pt modelId="{99B1F83F-FD1E-4204-B696-A6A369AAB069}" type="pres">
      <dgm:prSet presAssocID="{096D5FCF-2283-4ECE-B98A-CCF949F5635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293EF5A9-5849-4285-A9E6-23E3CF63B1E0}" type="pres">
      <dgm:prSet presAssocID="{096D5FCF-2283-4ECE-B98A-CCF949F56353}" presName="spaceRect" presStyleCnt="0"/>
      <dgm:spPr/>
    </dgm:pt>
    <dgm:pt modelId="{4164ABBC-415F-445A-9338-E8B489A0350C}" type="pres">
      <dgm:prSet presAssocID="{096D5FCF-2283-4ECE-B98A-CCF949F56353}" presName="parTx" presStyleLbl="revTx" presStyleIdx="0" presStyleCnt="3">
        <dgm:presLayoutVars>
          <dgm:chMax val="0"/>
          <dgm:chPref val="0"/>
        </dgm:presLayoutVars>
      </dgm:prSet>
      <dgm:spPr/>
    </dgm:pt>
    <dgm:pt modelId="{78BB5D31-3989-47C5-ADD9-435AB671580D}" type="pres">
      <dgm:prSet presAssocID="{8EA57BE5-CABB-470E-ADE8-356FD7B32A8F}" presName="sibTrans" presStyleCnt="0"/>
      <dgm:spPr/>
    </dgm:pt>
    <dgm:pt modelId="{30E41821-726C-4064-AC1F-0A3C60F67528}" type="pres">
      <dgm:prSet presAssocID="{A4B07475-A5AE-4B91-AEEC-AFCAA6E41C59}" presName="compNode" presStyleCnt="0"/>
      <dgm:spPr/>
    </dgm:pt>
    <dgm:pt modelId="{BC4A3506-978E-405D-9B87-5B813FC96A17}" type="pres">
      <dgm:prSet presAssocID="{A4B07475-A5AE-4B91-AEEC-AFCAA6E41C59}" presName="bgRect" presStyleLbl="bgShp" presStyleIdx="1" presStyleCnt="3"/>
      <dgm:spPr/>
    </dgm:pt>
    <dgm:pt modelId="{353BC115-CC06-430E-815D-C5A3E10EBB76}" type="pres">
      <dgm:prSet presAssocID="{A4B07475-A5AE-4B91-AEEC-AFCAA6E41C5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6B9312AC-8247-44D9-8C88-A65B2D8D36F0}" type="pres">
      <dgm:prSet presAssocID="{A4B07475-A5AE-4B91-AEEC-AFCAA6E41C59}" presName="spaceRect" presStyleCnt="0"/>
      <dgm:spPr/>
    </dgm:pt>
    <dgm:pt modelId="{2B8CB025-2077-4355-9869-1DB4D304DAAE}" type="pres">
      <dgm:prSet presAssocID="{A4B07475-A5AE-4B91-AEEC-AFCAA6E41C59}" presName="parTx" presStyleLbl="revTx" presStyleIdx="1" presStyleCnt="3">
        <dgm:presLayoutVars>
          <dgm:chMax val="0"/>
          <dgm:chPref val="0"/>
        </dgm:presLayoutVars>
      </dgm:prSet>
      <dgm:spPr/>
    </dgm:pt>
    <dgm:pt modelId="{DA6C94E0-D843-4B52-93AC-7ACCBCF0288B}" type="pres">
      <dgm:prSet presAssocID="{B1A838F6-44E3-447A-8605-9FFAE4C35477}" presName="sibTrans" presStyleCnt="0"/>
      <dgm:spPr/>
    </dgm:pt>
    <dgm:pt modelId="{BB2AD42B-4803-4C58-9D28-57C13032A906}" type="pres">
      <dgm:prSet presAssocID="{F2CC07EC-0250-42E1-8A29-C2C53CAAB193}" presName="compNode" presStyleCnt="0"/>
      <dgm:spPr/>
    </dgm:pt>
    <dgm:pt modelId="{AF6E8BDE-7A0F-4215-8989-F8949A5E3E4B}" type="pres">
      <dgm:prSet presAssocID="{F2CC07EC-0250-42E1-8A29-C2C53CAAB193}" presName="bgRect" presStyleLbl="bgShp" presStyleIdx="2" presStyleCnt="3"/>
      <dgm:spPr/>
    </dgm:pt>
    <dgm:pt modelId="{868A65AF-58EB-4342-B7A6-F35E082D5FF2}" type="pres">
      <dgm:prSet presAssocID="{F2CC07EC-0250-42E1-8A29-C2C53CAAB1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507126E-87CA-4CCF-AAED-FCAB4661FC04}" type="pres">
      <dgm:prSet presAssocID="{F2CC07EC-0250-42E1-8A29-C2C53CAAB193}" presName="spaceRect" presStyleCnt="0"/>
      <dgm:spPr/>
    </dgm:pt>
    <dgm:pt modelId="{10A96857-4FFB-4A8E-8864-60B1D28667CB}" type="pres">
      <dgm:prSet presAssocID="{F2CC07EC-0250-42E1-8A29-C2C53CAAB19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BA76F02-F64E-47F3-8083-EE385FB35DA4}" srcId="{98D296EA-F07F-4E82-8D26-EFC8AA97BFF2}" destId="{F2CC07EC-0250-42E1-8A29-C2C53CAAB193}" srcOrd="2" destOrd="0" parTransId="{C27FFFD3-D9E2-4797-9DAC-7F6624425750}" sibTransId="{BBEC6752-A56C-464D-8450-542F5650CF8B}"/>
    <dgm:cxn modelId="{BB3C1C06-F93F-4079-8C5E-8A1031ACDC5C}" type="presOf" srcId="{98D296EA-F07F-4E82-8D26-EFC8AA97BFF2}" destId="{93CB6DB1-B458-4BE9-B12D-89ECD7B59A2E}" srcOrd="0" destOrd="0" presId="urn:microsoft.com/office/officeart/2018/2/layout/IconVerticalSolidList"/>
    <dgm:cxn modelId="{BE13900D-ACD9-480D-B64E-6C271089BAD7}" type="presOf" srcId="{096D5FCF-2283-4ECE-B98A-CCF949F56353}" destId="{4164ABBC-415F-445A-9338-E8B489A0350C}" srcOrd="0" destOrd="0" presId="urn:microsoft.com/office/officeart/2018/2/layout/IconVerticalSolidList"/>
    <dgm:cxn modelId="{99C48E0F-0B71-435E-BE25-0EB100787880}" type="presOf" srcId="{F2CC07EC-0250-42E1-8A29-C2C53CAAB193}" destId="{10A96857-4FFB-4A8E-8864-60B1D28667CB}" srcOrd="0" destOrd="0" presId="urn:microsoft.com/office/officeart/2018/2/layout/IconVerticalSolidList"/>
    <dgm:cxn modelId="{5D6DE280-F2B1-42A1-8287-B6EAF321E3A2}" srcId="{98D296EA-F07F-4E82-8D26-EFC8AA97BFF2}" destId="{A4B07475-A5AE-4B91-AEEC-AFCAA6E41C59}" srcOrd="1" destOrd="0" parTransId="{89671583-F4AF-402C-8834-86547D961AB5}" sibTransId="{B1A838F6-44E3-447A-8605-9FFAE4C35477}"/>
    <dgm:cxn modelId="{631F37BF-5438-45E8-B984-A8E686C48817}" type="presOf" srcId="{A4B07475-A5AE-4B91-AEEC-AFCAA6E41C59}" destId="{2B8CB025-2077-4355-9869-1DB4D304DAAE}" srcOrd="0" destOrd="0" presId="urn:microsoft.com/office/officeart/2018/2/layout/IconVerticalSolidList"/>
    <dgm:cxn modelId="{D481BFC0-6981-48C8-AA82-073D74035D3F}" srcId="{98D296EA-F07F-4E82-8D26-EFC8AA97BFF2}" destId="{096D5FCF-2283-4ECE-B98A-CCF949F56353}" srcOrd="0" destOrd="0" parTransId="{B6CB32D0-28C7-49DB-9DC4-9DC4CB93AFA0}" sibTransId="{8EA57BE5-CABB-470E-ADE8-356FD7B32A8F}"/>
    <dgm:cxn modelId="{6C9A5D14-E360-4D3E-A7B9-F51244CCF08E}" type="presParOf" srcId="{93CB6DB1-B458-4BE9-B12D-89ECD7B59A2E}" destId="{0CC95315-6C77-41F1-95BD-0700E86B5CFC}" srcOrd="0" destOrd="0" presId="urn:microsoft.com/office/officeart/2018/2/layout/IconVerticalSolidList"/>
    <dgm:cxn modelId="{0301E3E2-17E7-48BD-B2F2-1331F0AA3FC6}" type="presParOf" srcId="{0CC95315-6C77-41F1-95BD-0700E86B5CFC}" destId="{249887FA-C587-49C0-998E-A48BE020B36A}" srcOrd="0" destOrd="0" presId="urn:microsoft.com/office/officeart/2018/2/layout/IconVerticalSolidList"/>
    <dgm:cxn modelId="{A938E9B9-979E-475B-BECD-47E7E63F5DF4}" type="presParOf" srcId="{0CC95315-6C77-41F1-95BD-0700E86B5CFC}" destId="{99B1F83F-FD1E-4204-B696-A6A369AAB069}" srcOrd="1" destOrd="0" presId="urn:microsoft.com/office/officeart/2018/2/layout/IconVerticalSolidList"/>
    <dgm:cxn modelId="{A7C0B4BE-F1BB-4BD7-9766-189B2A58AC82}" type="presParOf" srcId="{0CC95315-6C77-41F1-95BD-0700E86B5CFC}" destId="{293EF5A9-5849-4285-A9E6-23E3CF63B1E0}" srcOrd="2" destOrd="0" presId="urn:microsoft.com/office/officeart/2018/2/layout/IconVerticalSolidList"/>
    <dgm:cxn modelId="{441D0F01-7E43-45CA-A39A-64E534A62E31}" type="presParOf" srcId="{0CC95315-6C77-41F1-95BD-0700E86B5CFC}" destId="{4164ABBC-415F-445A-9338-E8B489A0350C}" srcOrd="3" destOrd="0" presId="urn:microsoft.com/office/officeart/2018/2/layout/IconVerticalSolidList"/>
    <dgm:cxn modelId="{59505E10-0478-4813-B1D6-041D8D6C0B71}" type="presParOf" srcId="{93CB6DB1-B458-4BE9-B12D-89ECD7B59A2E}" destId="{78BB5D31-3989-47C5-ADD9-435AB671580D}" srcOrd="1" destOrd="0" presId="urn:microsoft.com/office/officeart/2018/2/layout/IconVerticalSolidList"/>
    <dgm:cxn modelId="{3CE08EFE-3772-4ECD-9863-DCC6D2385600}" type="presParOf" srcId="{93CB6DB1-B458-4BE9-B12D-89ECD7B59A2E}" destId="{30E41821-726C-4064-AC1F-0A3C60F67528}" srcOrd="2" destOrd="0" presId="urn:microsoft.com/office/officeart/2018/2/layout/IconVerticalSolidList"/>
    <dgm:cxn modelId="{3A27E084-ADF8-4953-9F64-9A244CC0C5E8}" type="presParOf" srcId="{30E41821-726C-4064-AC1F-0A3C60F67528}" destId="{BC4A3506-978E-405D-9B87-5B813FC96A17}" srcOrd="0" destOrd="0" presId="urn:microsoft.com/office/officeart/2018/2/layout/IconVerticalSolidList"/>
    <dgm:cxn modelId="{B62701C0-B346-4885-A0F4-B3965CE6CF0B}" type="presParOf" srcId="{30E41821-726C-4064-AC1F-0A3C60F67528}" destId="{353BC115-CC06-430E-815D-C5A3E10EBB76}" srcOrd="1" destOrd="0" presId="urn:microsoft.com/office/officeart/2018/2/layout/IconVerticalSolidList"/>
    <dgm:cxn modelId="{62E53DA0-A97A-4849-B1D8-486D1381A323}" type="presParOf" srcId="{30E41821-726C-4064-AC1F-0A3C60F67528}" destId="{6B9312AC-8247-44D9-8C88-A65B2D8D36F0}" srcOrd="2" destOrd="0" presId="urn:microsoft.com/office/officeart/2018/2/layout/IconVerticalSolidList"/>
    <dgm:cxn modelId="{39FCCE80-1577-416F-8EC3-B133CE7FC5A6}" type="presParOf" srcId="{30E41821-726C-4064-AC1F-0A3C60F67528}" destId="{2B8CB025-2077-4355-9869-1DB4D304DAAE}" srcOrd="3" destOrd="0" presId="urn:microsoft.com/office/officeart/2018/2/layout/IconVerticalSolidList"/>
    <dgm:cxn modelId="{E6107E0A-D782-419D-B87A-BF82A8375B14}" type="presParOf" srcId="{93CB6DB1-B458-4BE9-B12D-89ECD7B59A2E}" destId="{DA6C94E0-D843-4B52-93AC-7ACCBCF0288B}" srcOrd="3" destOrd="0" presId="urn:microsoft.com/office/officeart/2018/2/layout/IconVerticalSolidList"/>
    <dgm:cxn modelId="{0DD1189B-F2CA-4CD7-A699-00C69D021E55}" type="presParOf" srcId="{93CB6DB1-B458-4BE9-B12D-89ECD7B59A2E}" destId="{BB2AD42B-4803-4C58-9D28-57C13032A906}" srcOrd="4" destOrd="0" presId="urn:microsoft.com/office/officeart/2018/2/layout/IconVerticalSolidList"/>
    <dgm:cxn modelId="{533D879E-5D6F-489A-B9E9-B3C3A230D66D}" type="presParOf" srcId="{BB2AD42B-4803-4C58-9D28-57C13032A906}" destId="{AF6E8BDE-7A0F-4215-8989-F8949A5E3E4B}" srcOrd="0" destOrd="0" presId="urn:microsoft.com/office/officeart/2018/2/layout/IconVerticalSolidList"/>
    <dgm:cxn modelId="{40F0FC6B-5891-4B57-9F65-08B2C8B96433}" type="presParOf" srcId="{BB2AD42B-4803-4C58-9D28-57C13032A906}" destId="{868A65AF-58EB-4342-B7A6-F35E082D5FF2}" srcOrd="1" destOrd="0" presId="urn:microsoft.com/office/officeart/2018/2/layout/IconVerticalSolidList"/>
    <dgm:cxn modelId="{EA9EAD6A-58C7-450F-AB23-B752E1A86D39}" type="presParOf" srcId="{BB2AD42B-4803-4C58-9D28-57C13032A906}" destId="{E507126E-87CA-4CCF-AAED-FCAB4661FC04}" srcOrd="2" destOrd="0" presId="urn:microsoft.com/office/officeart/2018/2/layout/IconVerticalSolidList"/>
    <dgm:cxn modelId="{31C7AE1D-AB05-4BB0-BE12-37F2152D01E7}" type="presParOf" srcId="{BB2AD42B-4803-4C58-9D28-57C13032A906}" destId="{10A96857-4FFB-4A8E-8864-60B1D28667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CF97BA-FFA8-46D8-88F4-79FDBF4BF28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FFEEC44B-254D-4D0D-85AB-0EACEE3514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Map out the main points you intend to discuss in the essay.…</a:t>
          </a:r>
          <a:r>
            <a:rPr lang="en-GB" i="1"/>
            <a:t>In this essay I will look at …(or)..consideration will be given to the ideas of….(Nicol, 2002) etc…</a:t>
          </a:r>
          <a:endParaRPr lang="en-US"/>
        </a:p>
      </dgm:t>
    </dgm:pt>
    <dgm:pt modelId="{0F01AFBB-6A9A-41A1-8944-B1C88AA679F0}" type="parTrans" cxnId="{5E9457B4-EFB4-424F-A29E-1FFB3C5FFA46}">
      <dgm:prSet/>
      <dgm:spPr/>
      <dgm:t>
        <a:bodyPr/>
        <a:lstStyle/>
        <a:p>
          <a:endParaRPr lang="en-US"/>
        </a:p>
      </dgm:t>
    </dgm:pt>
    <dgm:pt modelId="{C76CD659-0C09-46C7-85AB-8A0D582C8BEA}" type="sibTrans" cxnId="{5E9457B4-EFB4-424F-A29E-1FFB3C5FFA46}">
      <dgm:prSet/>
      <dgm:spPr/>
      <dgm:t>
        <a:bodyPr/>
        <a:lstStyle/>
        <a:p>
          <a:endParaRPr lang="en-US"/>
        </a:p>
      </dgm:t>
    </dgm:pt>
    <dgm:pt modelId="{688B0CC7-19D4-49C6-AB80-40621C5ED6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End with a statement of your position…</a:t>
          </a:r>
          <a:r>
            <a:rPr lang="en-GB" i="1"/>
            <a:t>The position taken in this argument is</a:t>
          </a:r>
          <a:r>
            <a:rPr lang="en-GB"/>
            <a:t>….</a:t>
          </a:r>
          <a:endParaRPr lang="en-US"/>
        </a:p>
      </dgm:t>
    </dgm:pt>
    <dgm:pt modelId="{E25D5072-8A29-4DC4-A5DC-F03FFF616B0D}" type="parTrans" cxnId="{09CE1A9F-32E9-4A66-80A9-C5B4AC1E0354}">
      <dgm:prSet/>
      <dgm:spPr/>
      <dgm:t>
        <a:bodyPr/>
        <a:lstStyle/>
        <a:p>
          <a:endParaRPr lang="en-US"/>
        </a:p>
      </dgm:t>
    </dgm:pt>
    <dgm:pt modelId="{25E15FF4-062E-4A76-BA81-A0472C6B85F5}" type="sibTrans" cxnId="{09CE1A9F-32E9-4A66-80A9-C5B4AC1E0354}">
      <dgm:prSet/>
      <dgm:spPr/>
      <dgm:t>
        <a:bodyPr/>
        <a:lstStyle/>
        <a:p>
          <a:endParaRPr lang="en-US"/>
        </a:p>
      </dgm:t>
    </dgm:pt>
    <dgm:pt modelId="{AA8AC15C-186A-4AA2-9271-A4FF322AF170}" type="pres">
      <dgm:prSet presAssocID="{50CF97BA-FFA8-46D8-88F4-79FDBF4BF282}" presName="root" presStyleCnt="0">
        <dgm:presLayoutVars>
          <dgm:dir/>
          <dgm:resizeHandles val="exact"/>
        </dgm:presLayoutVars>
      </dgm:prSet>
      <dgm:spPr/>
    </dgm:pt>
    <dgm:pt modelId="{0C2A3503-80A7-4ABA-9548-93445C1829B8}" type="pres">
      <dgm:prSet presAssocID="{FFEEC44B-254D-4D0D-85AB-0EACEE351477}" presName="compNode" presStyleCnt="0"/>
      <dgm:spPr/>
    </dgm:pt>
    <dgm:pt modelId="{678D8AC4-1852-417F-A8CF-500939E9BE4D}" type="pres">
      <dgm:prSet presAssocID="{FFEEC44B-254D-4D0D-85AB-0EACEE351477}" presName="bgRect" presStyleLbl="bgShp" presStyleIdx="0" presStyleCnt="2"/>
      <dgm:spPr/>
    </dgm:pt>
    <dgm:pt modelId="{26B870C3-C8AB-49FD-8E53-A7DB1A0BDDC4}" type="pres">
      <dgm:prSet presAssocID="{FFEEC44B-254D-4D0D-85AB-0EACEE35147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0F7CB337-339B-4778-BB8F-4261B4F70069}" type="pres">
      <dgm:prSet presAssocID="{FFEEC44B-254D-4D0D-85AB-0EACEE351477}" presName="spaceRect" presStyleCnt="0"/>
      <dgm:spPr/>
    </dgm:pt>
    <dgm:pt modelId="{08E70A1A-57EC-43D6-B5BD-2C87B8F189B0}" type="pres">
      <dgm:prSet presAssocID="{FFEEC44B-254D-4D0D-85AB-0EACEE351477}" presName="parTx" presStyleLbl="revTx" presStyleIdx="0" presStyleCnt="2">
        <dgm:presLayoutVars>
          <dgm:chMax val="0"/>
          <dgm:chPref val="0"/>
        </dgm:presLayoutVars>
      </dgm:prSet>
      <dgm:spPr/>
    </dgm:pt>
    <dgm:pt modelId="{D1261D14-CC12-4A0A-9358-74871F538257}" type="pres">
      <dgm:prSet presAssocID="{C76CD659-0C09-46C7-85AB-8A0D582C8BEA}" presName="sibTrans" presStyleCnt="0"/>
      <dgm:spPr/>
    </dgm:pt>
    <dgm:pt modelId="{401F1009-402F-4B83-93BF-50809C45199F}" type="pres">
      <dgm:prSet presAssocID="{688B0CC7-19D4-49C6-AB80-40621C5ED60C}" presName="compNode" presStyleCnt="0"/>
      <dgm:spPr/>
    </dgm:pt>
    <dgm:pt modelId="{A7F430C4-1B66-4C52-B80D-9A5874B4A1F0}" type="pres">
      <dgm:prSet presAssocID="{688B0CC7-19D4-49C6-AB80-40621C5ED60C}" presName="bgRect" presStyleLbl="bgShp" presStyleIdx="1" presStyleCnt="2"/>
      <dgm:spPr/>
    </dgm:pt>
    <dgm:pt modelId="{2F46FFB1-F2F2-49C2-8317-7634BE2BBDEB}" type="pres">
      <dgm:prSet presAssocID="{688B0CC7-19D4-49C6-AB80-40621C5ED60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233DE011-013C-4F86-917F-E68AF81346C3}" type="pres">
      <dgm:prSet presAssocID="{688B0CC7-19D4-49C6-AB80-40621C5ED60C}" presName="spaceRect" presStyleCnt="0"/>
      <dgm:spPr/>
    </dgm:pt>
    <dgm:pt modelId="{1C240087-E93B-4227-8C39-B7C82CD8A5BB}" type="pres">
      <dgm:prSet presAssocID="{688B0CC7-19D4-49C6-AB80-40621C5ED60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C3D3D38-3AD8-4615-96BE-A6C1A4601190}" type="presOf" srcId="{688B0CC7-19D4-49C6-AB80-40621C5ED60C}" destId="{1C240087-E93B-4227-8C39-B7C82CD8A5BB}" srcOrd="0" destOrd="0" presId="urn:microsoft.com/office/officeart/2018/2/layout/IconVerticalSolidList"/>
    <dgm:cxn modelId="{09CE1A9F-32E9-4A66-80A9-C5B4AC1E0354}" srcId="{50CF97BA-FFA8-46D8-88F4-79FDBF4BF282}" destId="{688B0CC7-19D4-49C6-AB80-40621C5ED60C}" srcOrd="1" destOrd="0" parTransId="{E25D5072-8A29-4DC4-A5DC-F03FFF616B0D}" sibTransId="{25E15FF4-062E-4A76-BA81-A0472C6B85F5}"/>
    <dgm:cxn modelId="{5E9457B4-EFB4-424F-A29E-1FFB3C5FFA46}" srcId="{50CF97BA-FFA8-46D8-88F4-79FDBF4BF282}" destId="{FFEEC44B-254D-4D0D-85AB-0EACEE351477}" srcOrd="0" destOrd="0" parTransId="{0F01AFBB-6A9A-41A1-8944-B1C88AA679F0}" sibTransId="{C76CD659-0C09-46C7-85AB-8A0D582C8BEA}"/>
    <dgm:cxn modelId="{5BB56DBA-6BDC-4E21-B699-E4EB5BA640BC}" type="presOf" srcId="{50CF97BA-FFA8-46D8-88F4-79FDBF4BF282}" destId="{AA8AC15C-186A-4AA2-9271-A4FF322AF170}" srcOrd="0" destOrd="0" presId="urn:microsoft.com/office/officeart/2018/2/layout/IconVerticalSolidList"/>
    <dgm:cxn modelId="{A0987EC0-71FF-4662-B83F-37F9D72C03E6}" type="presOf" srcId="{FFEEC44B-254D-4D0D-85AB-0EACEE351477}" destId="{08E70A1A-57EC-43D6-B5BD-2C87B8F189B0}" srcOrd="0" destOrd="0" presId="urn:microsoft.com/office/officeart/2018/2/layout/IconVerticalSolidList"/>
    <dgm:cxn modelId="{CD9A99BE-49A6-4B75-9B52-869800555447}" type="presParOf" srcId="{AA8AC15C-186A-4AA2-9271-A4FF322AF170}" destId="{0C2A3503-80A7-4ABA-9548-93445C1829B8}" srcOrd="0" destOrd="0" presId="urn:microsoft.com/office/officeart/2018/2/layout/IconVerticalSolidList"/>
    <dgm:cxn modelId="{F21529F8-D2A4-4F5B-96B0-2C8AE07C9335}" type="presParOf" srcId="{0C2A3503-80A7-4ABA-9548-93445C1829B8}" destId="{678D8AC4-1852-417F-A8CF-500939E9BE4D}" srcOrd="0" destOrd="0" presId="urn:microsoft.com/office/officeart/2018/2/layout/IconVerticalSolidList"/>
    <dgm:cxn modelId="{DB587641-54A8-4BF7-B0A7-53EC92DD504D}" type="presParOf" srcId="{0C2A3503-80A7-4ABA-9548-93445C1829B8}" destId="{26B870C3-C8AB-49FD-8E53-A7DB1A0BDDC4}" srcOrd="1" destOrd="0" presId="urn:microsoft.com/office/officeart/2018/2/layout/IconVerticalSolidList"/>
    <dgm:cxn modelId="{49005EFF-C706-45A4-A4C6-5F36FB6958C0}" type="presParOf" srcId="{0C2A3503-80A7-4ABA-9548-93445C1829B8}" destId="{0F7CB337-339B-4778-BB8F-4261B4F70069}" srcOrd="2" destOrd="0" presId="urn:microsoft.com/office/officeart/2018/2/layout/IconVerticalSolidList"/>
    <dgm:cxn modelId="{472F2189-63D0-4C51-A25A-5771E8CE151D}" type="presParOf" srcId="{0C2A3503-80A7-4ABA-9548-93445C1829B8}" destId="{08E70A1A-57EC-43D6-B5BD-2C87B8F189B0}" srcOrd="3" destOrd="0" presId="urn:microsoft.com/office/officeart/2018/2/layout/IconVerticalSolidList"/>
    <dgm:cxn modelId="{31730015-19AC-4ECE-9CDF-F178C4D5E391}" type="presParOf" srcId="{AA8AC15C-186A-4AA2-9271-A4FF322AF170}" destId="{D1261D14-CC12-4A0A-9358-74871F538257}" srcOrd="1" destOrd="0" presId="urn:microsoft.com/office/officeart/2018/2/layout/IconVerticalSolidList"/>
    <dgm:cxn modelId="{CCD86F94-2530-4ECF-831E-CABDF7F6334E}" type="presParOf" srcId="{AA8AC15C-186A-4AA2-9271-A4FF322AF170}" destId="{401F1009-402F-4B83-93BF-50809C45199F}" srcOrd="2" destOrd="0" presId="urn:microsoft.com/office/officeart/2018/2/layout/IconVerticalSolidList"/>
    <dgm:cxn modelId="{002C97B3-FC6E-4EA9-A48D-65D1B1EB52BE}" type="presParOf" srcId="{401F1009-402F-4B83-93BF-50809C45199F}" destId="{A7F430C4-1B66-4C52-B80D-9A5874B4A1F0}" srcOrd="0" destOrd="0" presId="urn:microsoft.com/office/officeart/2018/2/layout/IconVerticalSolidList"/>
    <dgm:cxn modelId="{70A316A6-C3B9-498B-BF1D-951B4B4394B8}" type="presParOf" srcId="{401F1009-402F-4B83-93BF-50809C45199F}" destId="{2F46FFB1-F2F2-49C2-8317-7634BE2BBDEB}" srcOrd="1" destOrd="0" presId="urn:microsoft.com/office/officeart/2018/2/layout/IconVerticalSolidList"/>
    <dgm:cxn modelId="{E5775849-BA88-4372-8FCC-D6147CDBECBB}" type="presParOf" srcId="{401F1009-402F-4B83-93BF-50809C45199F}" destId="{233DE011-013C-4F86-917F-E68AF81346C3}" srcOrd="2" destOrd="0" presId="urn:microsoft.com/office/officeart/2018/2/layout/IconVerticalSolidList"/>
    <dgm:cxn modelId="{D3099818-F4FD-43A1-B086-4CCBB609D4DE}" type="presParOf" srcId="{401F1009-402F-4B83-93BF-50809C45199F}" destId="{1C240087-E93B-4227-8C39-B7C82CD8A5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5F9BFE-7B14-41A1-9A30-8CDA6A2C261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5374847E-30F5-4822-9B21-5A66DCABB6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Discuss your main point/evidence first (as stated in Introduction)</a:t>
          </a:r>
          <a:endParaRPr lang="en-US"/>
        </a:p>
      </dgm:t>
    </dgm:pt>
    <dgm:pt modelId="{E7F964E5-31E4-4D82-8FB5-59C96A039B14}" type="parTrans" cxnId="{D4D17620-9A73-4A9B-B71F-E187F7C89424}">
      <dgm:prSet/>
      <dgm:spPr/>
      <dgm:t>
        <a:bodyPr/>
        <a:lstStyle/>
        <a:p>
          <a:endParaRPr lang="en-US"/>
        </a:p>
      </dgm:t>
    </dgm:pt>
    <dgm:pt modelId="{D5B05649-94CC-428A-A09F-EF506FEC6F02}" type="sibTrans" cxnId="{D4D17620-9A73-4A9B-B71F-E187F7C89424}">
      <dgm:prSet/>
      <dgm:spPr/>
      <dgm:t>
        <a:bodyPr/>
        <a:lstStyle/>
        <a:p>
          <a:endParaRPr lang="en-US"/>
        </a:p>
      </dgm:t>
    </dgm:pt>
    <dgm:pt modelId="{FA36FF83-7B85-42E4-AC8A-4317471200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Discuss your second point/evidence in order of importance (as stated in Introduction) </a:t>
          </a:r>
          <a:endParaRPr lang="en-US"/>
        </a:p>
      </dgm:t>
    </dgm:pt>
    <dgm:pt modelId="{653D5DD1-2F51-4620-894E-185488D86104}" type="parTrans" cxnId="{AFDA240D-EE42-4308-A3A6-FF764E0F137B}">
      <dgm:prSet/>
      <dgm:spPr/>
      <dgm:t>
        <a:bodyPr/>
        <a:lstStyle/>
        <a:p>
          <a:endParaRPr lang="en-US"/>
        </a:p>
      </dgm:t>
    </dgm:pt>
    <dgm:pt modelId="{CA9B2057-EAD6-41F4-A0CD-D974814F7EBB}" type="sibTrans" cxnId="{AFDA240D-EE42-4308-A3A6-FF764E0F137B}">
      <dgm:prSet/>
      <dgm:spPr/>
      <dgm:t>
        <a:bodyPr/>
        <a:lstStyle/>
        <a:p>
          <a:endParaRPr lang="en-US"/>
        </a:p>
      </dgm:t>
    </dgm:pt>
    <dgm:pt modelId="{8EC24028-3AE7-42C0-A94D-C206477421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Discuss third / fourth points as above</a:t>
          </a:r>
          <a:endParaRPr lang="en-US"/>
        </a:p>
      </dgm:t>
    </dgm:pt>
    <dgm:pt modelId="{A60243C3-B407-44CF-AFAC-E134D4A93891}" type="parTrans" cxnId="{1A2FD2AC-CDAE-4E0A-A471-A1A9B0E59C62}">
      <dgm:prSet/>
      <dgm:spPr/>
      <dgm:t>
        <a:bodyPr/>
        <a:lstStyle/>
        <a:p>
          <a:endParaRPr lang="en-US"/>
        </a:p>
      </dgm:t>
    </dgm:pt>
    <dgm:pt modelId="{43DED34C-73C1-4C19-92B0-4FFC57002F9C}" type="sibTrans" cxnId="{1A2FD2AC-CDAE-4E0A-A471-A1A9B0E59C62}">
      <dgm:prSet/>
      <dgm:spPr/>
      <dgm:t>
        <a:bodyPr/>
        <a:lstStyle/>
        <a:p>
          <a:endParaRPr lang="en-US"/>
        </a:p>
      </dgm:t>
    </dgm:pt>
    <dgm:pt modelId="{0F6840C3-E344-435F-9DF2-BED8F0E2B5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Reference all evidence </a:t>
          </a:r>
          <a:endParaRPr lang="en-US"/>
        </a:p>
      </dgm:t>
    </dgm:pt>
    <dgm:pt modelId="{E32BB25C-022C-49EA-B97F-D43537A1F5ED}" type="parTrans" cxnId="{98E82267-EBDE-4B2B-9EEF-3995E6F891FE}">
      <dgm:prSet/>
      <dgm:spPr/>
      <dgm:t>
        <a:bodyPr/>
        <a:lstStyle/>
        <a:p>
          <a:endParaRPr lang="en-US"/>
        </a:p>
      </dgm:t>
    </dgm:pt>
    <dgm:pt modelId="{E68E7F69-7BC1-44FE-B9B5-087D011BC643}" type="sibTrans" cxnId="{98E82267-EBDE-4B2B-9EEF-3995E6F891FE}">
      <dgm:prSet/>
      <dgm:spPr/>
      <dgm:t>
        <a:bodyPr/>
        <a:lstStyle/>
        <a:p>
          <a:endParaRPr lang="en-US"/>
        </a:p>
      </dgm:t>
    </dgm:pt>
    <dgm:pt modelId="{3305C20A-9817-4B80-B976-FF2B6B0E85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Evaluate all evidence</a:t>
          </a:r>
          <a:endParaRPr lang="en-US"/>
        </a:p>
      </dgm:t>
    </dgm:pt>
    <dgm:pt modelId="{597F75C4-72C4-45F1-A031-3FF085DEC68F}" type="parTrans" cxnId="{CB126466-41A7-4D02-B474-2ADE0239A242}">
      <dgm:prSet/>
      <dgm:spPr/>
      <dgm:t>
        <a:bodyPr/>
        <a:lstStyle/>
        <a:p>
          <a:endParaRPr lang="en-US"/>
        </a:p>
      </dgm:t>
    </dgm:pt>
    <dgm:pt modelId="{EB850309-7BF8-47C2-B8C1-A8FFC3168546}" type="sibTrans" cxnId="{CB126466-41A7-4D02-B474-2ADE0239A242}">
      <dgm:prSet/>
      <dgm:spPr/>
      <dgm:t>
        <a:bodyPr/>
        <a:lstStyle/>
        <a:p>
          <a:endParaRPr lang="en-US"/>
        </a:p>
      </dgm:t>
    </dgm:pt>
    <dgm:pt modelId="{068998CF-DBBA-4124-8D10-54BB284D70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Consider &amp; evaluate counter arguments</a:t>
          </a:r>
          <a:endParaRPr lang="en-US"/>
        </a:p>
      </dgm:t>
    </dgm:pt>
    <dgm:pt modelId="{C4672CFA-B7A0-4F9A-A159-A294CD708FE3}" type="parTrans" cxnId="{FACDFA46-0D53-4FC1-B2A9-7BB451EB791D}">
      <dgm:prSet/>
      <dgm:spPr/>
      <dgm:t>
        <a:bodyPr/>
        <a:lstStyle/>
        <a:p>
          <a:endParaRPr lang="en-US"/>
        </a:p>
      </dgm:t>
    </dgm:pt>
    <dgm:pt modelId="{A49ECFE7-278E-469A-8C3B-AA259040F71B}" type="sibTrans" cxnId="{FACDFA46-0D53-4FC1-B2A9-7BB451EB791D}">
      <dgm:prSet/>
      <dgm:spPr/>
      <dgm:t>
        <a:bodyPr/>
        <a:lstStyle/>
        <a:p>
          <a:endParaRPr lang="en-US"/>
        </a:p>
      </dgm:t>
    </dgm:pt>
    <dgm:pt modelId="{47C87FAE-8061-4FE3-B5BE-B93FC5C80805}" type="pres">
      <dgm:prSet presAssocID="{5A5F9BFE-7B14-41A1-9A30-8CDA6A2C2610}" presName="root" presStyleCnt="0">
        <dgm:presLayoutVars>
          <dgm:dir/>
          <dgm:resizeHandles val="exact"/>
        </dgm:presLayoutVars>
      </dgm:prSet>
      <dgm:spPr/>
    </dgm:pt>
    <dgm:pt modelId="{146034D5-943D-4EC6-8870-3C31C5B55525}" type="pres">
      <dgm:prSet presAssocID="{5374847E-30F5-4822-9B21-5A66DCABB6F8}" presName="compNode" presStyleCnt="0"/>
      <dgm:spPr/>
    </dgm:pt>
    <dgm:pt modelId="{1C7BF5AE-F22D-44FD-A556-51840D46DD9E}" type="pres">
      <dgm:prSet presAssocID="{5374847E-30F5-4822-9B21-5A66DCABB6F8}" presName="bgRect" presStyleLbl="bgShp" presStyleIdx="0" presStyleCnt="6"/>
      <dgm:spPr/>
    </dgm:pt>
    <dgm:pt modelId="{3AB1AEE0-4163-4B98-B8E5-0E76905C49EC}" type="pres">
      <dgm:prSet presAssocID="{5374847E-30F5-4822-9B21-5A66DCABB6F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F5BC94A-44AB-46BD-8EB5-A7DA4B60D40A}" type="pres">
      <dgm:prSet presAssocID="{5374847E-30F5-4822-9B21-5A66DCABB6F8}" presName="spaceRect" presStyleCnt="0"/>
      <dgm:spPr/>
    </dgm:pt>
    <dgm:pt modelId="{3D5B1238-DA23-4681-9799-2C60E6A66989}" type="pres">
      <dgm:prSet presAssocID="{5374847E-30F5-4822-9B21-5A66DCABB6F8}" presName="parTx" presStyleLbl="revTx" presStyleIdx="0" presStyleCnt="6">
        <dgm:presLayoutVars>
          <dgm:chMax val="0"/>
          <dgm:chPref val="0"/>
        </dgm:presLayoutVars>
      </dgm:prSet>
      <dgm:spPr/>
    </dgm:pt>
    <dgm:pt modelId="{4D37378E-BEA8-483C-B16A-0FA6E41239D4}" type="pres">
      <dgm:prSet presAssocID="{D5B05649-94CC-428A-A09F-EF506FEC6F02}" presName="sibTrans" presStyleCnt="0"/>
      <dgm:spPr/>
    </dgm:pt>
    <dgm:pt modelId="{7CCFBB0B-491A-45B2-8668-0717A5A0CEA3}" type="pres">
      <dgm:prSet presAssocID="{FA36FF83-7B85-42E4-AC8A-43174712002A}" presName="compNode" presStyleCnt="0"/>
      <dgm:spPr/>
    </dgm:pt>
    <dgm:pt modelId="{C4D0777C-F60D-407C-9409-6442A309CB8D}" type="pres">
      <dgm:prSet presAssocID="{FA36FF83-7B85-42E4-AC8A-43174712002A}" presName="bgRect" presStyleLbl="bgShp" presStyleIdx="1" presStyleCnt="6"/>
      <dgm:spPr/>
    </dgm:pt>
    <dgm:pt modelId="{F76E17F3-A354-49C1-923A-94DF3B4AB75C}" type="pres">
      <dgm:prSet presAssocID="{FA36FF83-7B85-42E4-AC8A-43174712002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1EB78316-BE91-4B9C-BA7E-CE09801911CF}" type="pres">
      <dgm:prSet presAssocID="{FA36FF83-7B85-42E4-AC8A-43174712002A}" presName="spaceRect" presStyleCnt="0"/>
      <dgm:spPr/>
    </dgm:pt>
    <dgm:pt modelId="{BEB80020-7F89-46EC-962C-B98C2A15E7B4}" type="pres">
      <dgm:prSet presAssocID="{FA36FF83-7B85-42E4-AC8A-43174712002A}" presName="parTx" presStyleLbl="revTx" presStyleIdx="1" presStyleCnt="6">
        <dgm:presLayoutVars>
          <dgm:chMax val="0"/>
          <dgm:chPref val="0"/>
        </dgm:presLayoutVars>
      </dgm:prSet>
      <dgm:spPr/>
    </dgm:pt>
    <dgm:pt modelId="{6747FD20-6568-4721-86C4-DC44634CAAF3}" type="pres">
      <dgm:prSet presAssocID="{CA9B2057-EAD6-41F4-A0CD-D974814F7EBB}" presName="sibTrans" presStyleCnt="0"/>
      <dgm:spPr/>
    </dgm:pt>
    <dgm:pt modelId="{78A6A3FF-1E7F-49AA-B81D-D9B880769C20}" type="pres">
      <dgm:prSet presAssocID="{8EC24028-3AE7-42C0-A94D-C20647742112}" presName="compNode" presStyleCnt="0"/>
      <dgm:spPr/>
    </dgm:pt>
    <dgm:pt modelId="{B1783FEF-015E-4F38-A503-904B6F479F60}" type="pres">
      <dgm:prSet presAssocID="{8EC24028-3AE7-42C0-A94D-C20647742112}" presName="bgRect" presStyleLbl="bgShp" presStyleIdx="2" presStyleCnt="6"/>
      <dgm:spPr/>
    </dgm:pt>
    <dgm:pt modelId="{28E2074B-F536-4A70-A648-516F3C68D4BF}" type="pres">
      <dgm:prSet presAssocID="{8EC24028-3AE7-42C0-A94D-C2064774211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3D7AB12-AEA5-4F82-8E57-E3F023581F93}" type="pres">
      <dgm:prSet presAssocID="{8EC24028-3AE7-42C0-A94D-C20647742112}" presName="spaceRect" presStyleCnt="0"/>
      <dgm:spPr/>
    </dgm:pt>
    <dgm:pt modelId="{B02108C1-BD59-4683-B471-F715704C4470}" type="pres">
      <dgm:prSet presAssocID="{8EC24028-3AE7-42C0-A94D-C20647742112}" presName="parTx" presStyleLbl="revTx" presStyleIdx="2" presStyleCnt="6">
        <dgm:presLayoutVars>
          <dgm:chMax val="0"/>
          <dgm:chPref val="0"/>
        </dgm:presLayoutVars>
      </dgm:prSet>
      <dgm:spPr/>
    </dgm:pt>
    <dgm:pt modelId="{02E491A0-BA01-4145-B833-4558591110D2}" type="pres">
      <dgm:prSet presAssocID="{43DED34C-73C1-4C19-92B0-4FFC57002F9C}" presName="sibTrans" presStyleCnt="0"/>
      <dgm:spPr/>
    </dgm:pt>
    <dgm:pt modelId="{49077E8E-8DC7-4C5D-8C82-FBDF824DA38D}" type="pres">
      <dgm:prSet presAssocID="{0F6840C3-E344-435F-9DF2-BED8F0E2B54F}" presName="compNode" presStyleCnt="0"/>
      <dgm:spPr/>
    </dgm:pt>
    <dgm:pt modelId="{D7044CA8-ED19-4A1C-BC0B-E2B5E1E111DC}" type="pres">
      <dgm:prSet presAssocID="{0F6840C3-E344-435F-9DF2-BED8F0E2B54F}" presName="bgRect" presStyleLbl="bgShp" presStyleIdx="3" presStyleCnt="6"/>
      <dgm:spPr/>
    </dgm:pt>
    <dgm:pt modelId="{BC17AD23-63F3-4147-B554-AD8C319A6A5B}" type="pres">
      <dgm:prSet presAssocID="{0F6840C3-E344-435F-9DF2-BED8F0E2B54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567F9D6-E828-4EF4-A1A9-45E2B6AC8E09}" type="pres">
      <dgm:prSet presAssocID="{0F6840C3-E344-435F-9DF2-BED8F0E2B54F}" presName="spaceRect" presStyleCnt="0"/>
      <dgm:spPr/>
    </dgm:pt>
    <dgm:pt modelId="{B4023CF5-4959-4656-995B-E85E3DBA9D27}" type="pres">
      <dgm:prSet presAssocID="{0F6840C3-E344-435F-9DF2-BED8F0E2B54F}" presName="parTx" presStyleLbl="revTx" presStyleIdx="3" presStyleCnt="6">
        <dgm:presLayoutVars>
          <dgm:chMax val="0"/>
          <dgm:chPref val="0"/>
        </dgm:presLayoutVars>
      </dgm:prSet>
      <dgm:spPr/>
    </dgm:pt>
    <dgm:pt modelId="{E18C1D0D-03DC-4F56-BC14-272C913B360A}" type="pres">
      <dgm:prSet presAssocID="{E68E7F69-7BC1-44FE-B9B5-087D011BC643}" presName="sibTrans" presStyleCnt="0"/>
      <dgm:spPr/>
    </dgm:pt>
    <dgm:pt modelId="{50463607-DDE8-4485-9CA4-F1F61526A0B4}" type="pres">
      <dgm:prSet presAssocID="{3305C20A-9817-4B80-B976-FF2B6B0E85A4}" presName="compNode" presStyleCnt="0"/>
      <dgm:spPr/>
    </dgm:pt>
    <dgm:pt modelId="{484340DA-E2BA-4323-ADA5-BBDE8622D9F0}" type="pres">
      <dgm:prSet presAssocID="{3305C20A-9817-4B80-B976-FF2B6B0E85A4}" presName="bgRect" presStyleLbl="bgShp" presStyleIdx="4" presStyleCnt="6"/>
      <dgm:spPr/>
    </dgm:pt>
    <dgm:pt modelId="{CB180970-08D4-4D4F-A470-C1BBE06B9EFC}" type="pres">
      <dgm:prSet presAssocID="{3305C20A-9817-4B80-B976-FF2B6B0E85A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7A64A17-F2A6-492A-BB67-4762104BA521}" type="pres">
      <dgm:prSet presAssocID="{3305C20A-9817-4B80-B976-FF2B6B0E85A4}" presName="spaceRect" presStyleCnt="0"/>
      <dgm:spPr/>
    </dgm:pt>
    <dgm:pt modelId="{A7B34C62-B8B6-4988-A574-50B23E7361FE}" type="pres">
      <dgm:prSet presAssocID="{3305C20A-9817-4B80-B976-FF2B6B0E85A4}" presName="parTx" presStyleLbl="revTx" presStyleIdx="4" presStyleCnt="6">
        <dgm:presLayoutVars>
          <dgm:chMax val="0"/>
          <dgm:chPref val="0"/>
        </dgm:presLayoutVars>
      </dgm:prSet>
      <dgm:spPr/>
    </dgm:pt>
    <dgm:pt modelId="{784A80AB-160E-4E53-BB9F-EFAFA37313F5}" type="pres">
      <dgm:prSet presAssocID="{EB850309-7BF8-47C2-B8C1-A8FFC3168546}" presName="sibTrans" presStyleCnt="0"/>
      <dgm:spPr/>
    </dgm:pt>
    <dgm:pt modelId="{C440F6F4-E87D-42F5-BE19-9B70FDC246D6}" type="pres">
      <dgm:prSet presAssocID="{068998CF-DBBA-4124-8D10-54BB284D7000}" presName="compNode" presStyleCnt="0"/>
      <dgm:spPr/>
    </dgm:pt>
    <dgm:pt modelId="{9A386631-846D-4F2A-AAAE-98A7F2EE9104}" type="pres">
      <dgm:prSet presAssocID="{068998CF-DBBA-4124-8D10-54BB284D7000}" presName="bgRect" presStyleLbl="bgShp" presStyleIdx="5" presStyleCnt="6"/>
      <dgm:spPr/>
    </dgm:pt>
    <dgm:pt modelId="{C345A624-02F1-4A7E-94BC-425B902B0B40}" type="pres">
      <dgm:prSet presAssocID="{068998CF-DBBA-4124-8D10-54BB284D700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2FB3EF0-E85E-4F7A-AF56-58B93E105F8B}" type="pres">
      <dgm:prSet presAssocID="{068998CF-DBBA-4124-8D10-54BB284D7000}" presName="spaceRect" presStyleCnt="0"/>
      <dgm:spPr/>
    </dgm:pt>
    <dgm:pt modelId="{6B374C8E-911A-4FB9-AE74-829A960A7A0A}" type="pres">
      <dgm:prSet presAssocID="{068998CF-DBBA-4124-8D10-54BB284D700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EB2F605-8742-4C09-9214-BAE36B3E20CA}" type="presOf" srcId="{5374847E-30F5-4822-9B21-5A66DCABB6F8}" destId="{3D5B1238-DA23-4681-9799-2C60E6A66989}" srcOrd="0" destOrd="0" presId="urn:microsoft.com/office/officeart/2018/2/layout/IconVerticalSolidList"/>
    <dgm:cxn modelId="{AFDA240D-EE42-4308-A3A6-FF764E0F137B}" srcId="{5A5F9BFE-7B14-41A1-9A30-8CDA6A2C2610}" destId="{FA36FF83-7B85-42E4-AC8A-43174712002A}" srcOrd="1" destOrd="0" parTransId="{653D5DD1-2F51-4620-894E-185488D86104}" sibTransId="{CA9B2057-EAD6-41F4-A0CD-D974814F7EBB}"/>
    <dgm:cxn modelId="{D4D17620-9A73-4A9B-B71F-E187F7C89424}" srcId="{5A5F9BFE-7B14-41A1-9A30-8CDA6A2C2610}" destId="{5374847E-30F5-4822-9B21-5A66DCABB6F8}" srcOrd="0" destOrd="0" parTransId="{E7F964E5-31E4-4D82-8FB5-59C96A039B14}" sibTransId="{D5B05649-94CC-428A-A09F-EF506FEC6F02}"/>
    <dgm:cxn modelId="{E6D55433-75B5-476B-A9A2-B905A351B6C5}" type="presOf" srcId="{3305C20A-9817-4B80-B976-FF2B6B0E85A4}" destId="{A7B34C62-B8B6-4988-A574-50B23E7361FE}" srcOrd="0" destOrd="0" presId="urn:microsoft.com/office/officeart/2018/2/layout/IconVerticalSolidList"/>
    <dgm:cxn modelId="{EEDC7F38-A357-485E-A02E-BEC30DC7E1F7}" type="presOf" srcId="{5A5F9BFE-7B14-41A1-9A30-8CDA6A2C2610}" destId="{47C87FAE-8061-4FE3-B5BE-B93FC5C80805}" srcOrd="0" destOrd="0" presId="urn:microsoft.com/office/officeart/2018/2/layout/IconVerticalSolidList"/>
    <dgm:cxn modelId="{C01ED85D-A693-4E10-AFCC-A613856BB65D}" type="presOf" srcId="{068998CF-DBBA-4124-8D10-54BB284D7000}" destId="{6B374C8E-911A-4FB9-AE74-829A960A7A0A}" srcOrd="0" destOrd="0" presId="urn:microsoft.com/office/officeart/2018/2/layout/IconVerticalSolidList"/>
    <dgm:cxn modelId="{CB126466-41A7-4D02-B474-2ADE0239A242}" srcId="{5A5F9BFE-7B14-41A1-9A30-8CDA6A2C2610}" destId="{3305C20A-9817-4B80-B976-FF2B6B0E85A4}" srcOrd="4" destOrd="0" parTransId="{597F75C4-72C4-45F1-A031-3FF085DEC68F}" sibTransId="{EB850309-7BF8-47C2-B8C1-A8FFC3168546}"/>
    <dgm:cxn modelId="{FACDFA46-0D53-4FC1-B2A9-7BB451EB791D}" srcId="{5A5F9BFE-7B14-41A1-9A30-8CDA6A2C2610}" destId="{068998CF-DBBA-4124-8D10-54BB284D7000}" srcOrd="5" destOrd="0" parTransId="{C4672CFA-B7A0-4F9A-A159-A294CD708FE3}" sibTransId="{A49ECFE7-278E-469A-8C3B-AA259040F71B}"/>
    <dgm:cxn modelId="{98E82267-EBDE-4B2B-9EEF-3995E6F891FE}" srcId="{5A5F9BFE-7B14-41A1-9A30-8CDA6A2C2610}" destId="{0F6840C3-E344-435F-9DF2-BED8F0E2B54F}" srcOrd="3" destOrd="0" parTransId="{E32BB25C-022C-49EA-B97F-D43537A1F5ED}" sibTransId="{E68E7F69-7BC1-44FE-B9B5-087D011BC643}"/>
    <dgm:cxn modelId="{0B871252-1D1E-46F9-9140-3867A4EE6153}" type="presOf" srcId="{8EC24028-3AE7-42C0-A94D-C20647742112}" destId="{B02108C1-BD59-4683-B471-F715704C4470}" srcOrd="0" destOrd="0" presId="urn:microsoft.com/office/officeart/2018/2/layout/IconVerticalSolidList"/>
    <dgm:cxn modelId="{1A2FD2AC-CDAE-4E0A-A471-A1A9B0E59C62}" srcId="{5A5F9BFE-7B14-41A1-9A30-8CDA6A2C2610}" destId="{8EC24028-3AE7-42C0-A94D-C20647742112}" srcOrd="2" destOrd="0" parTransId="{A60243C3-B407-44CF-AFAC-E134D4A93891}" sibTransId="{43DED34C-73C1-4C19-92B0-4FFC57002F9C}"/>
    <dgm:cxn modelId="{7EF199D6-4658-4281-A522-D236BFA851BD}" type="presOf" srcId="{FA36FF83-7B85-42E4-AC8A-43174712002A}" destId="{BEB80020-7F89-46EC-962C-B98C2A15E7B4}" srcOrd="0" destOrd="0" presId="urn:microsoft.com/office/officeart/2018/2/layout/IconVerticalSolidList"/>
    <dgm:cxn modelId="{7154CFF5-7E08-455B-9A15-96C56E9DC67C}" type="presOf" srcId="{0F6840C3-E344-435F-9DF2-BED8F0E2B54F}" destId="{B4023CF5-4959-4656-995B-E85E3DBA9D27}" srcOrd="0" destOrd="0" presId="urn:microsoft.com/office/officeart/2018/2/layout/IconVerticalSolidList"/>
    <dgm:cxn modelId="{8FBE6788-A2E8-40D2-B870-BEFAEC879DDC}" type="presParOf" srcId="{47C87FAE-8061-4FE3-B5BE-B93FC5C80805}" destId="{146034D5-943D-4EC6-8870-3C31C5B55525}" srcOrd="0" destOrd="0" presId="urn:microsoft.com/office/officeart/2018/2/layout/IconVerticalSolidList"/>
    <dgm:cxn modelId="{B4E53D08-9B44-4E7A-A280-6C0732A489B1}" type="presParOf" srcId="{146034D5-943D-4EC6-8870-3C31C5B55525}" destId="{1C7BF5AE-F22D-44FD-A556-51840D46DD9E}" srcOrd="0" destOrd="0" presId="urn:microsoft.com/office/officeart/2018/2/layout/IconVerticalSolidList"/>
    <dgm:cxn modelId="{C4D06887-5267-4DF9-999D-408BFC3FDBF8}" type="presParOf" srcId="{146034D5-943D-4EC6-8870-3C31C5B55525}" destId="{3AB1AEE0-4163-4B98-B8E5-0E76905C49EC}" srcOrd="1" destOrd="0" presId="urn:microsoft.com/office/officeart/2018/2/layout/IconVerticalSolidList"/>
    <dgm:cxn modelId="{7C0B0890-340F-4E3A-8440-9B434B4852AC}" type="presParOf" srcId="{146034D5-943D-4EC6-8870-3C31C5B55525}" destId="{BF5BC94A-44AB-46BD-8EB5-A7DA4B60D40A}" srcOrd="2" destOrd="0" presId="urn:microsoft.com/office/officeart/2018/2/layout/IconVerticalSolidList"/>
    <dgm:cxn modelId="{972A7BE7-0321-4F29-85C3-5A7662FA4B4A}" type="presParOf" srcId="{146034D5-943D-4EC6-8870-3C31C5B55525}" destId="{3D5B1238-DA23-4681-9799-2C60E6A66989}" srcOrd="3" destOrd="0" presId="urn:microsoft.com/office/officeart/2018/2/layout/IconVerticalSolidList"/>
    <dgm:cxn modelId="{E678EC95-8758-425F-9C98-8D2F3A48CDF7}" type="presParOf" srcId="{47C87FAE-8061-4FE3-B5BE-B93FC5C80805}" destId="{4D37378E-BEA8-483C-B16A-0FA6E41239D4}" srcOrd="1" destOrd="0" presId="urn:microsoft.com/office/officeart/2018/2/layout/IconVerticalSolidList"/>
    <dgm:cxn modelId="{AE788EF5-D606-4837-BE07-DFD403D477A4}" type="presParOf" srcId="{47C87FAE-8061-4FE3-B5BE-B93FC5C80805}" destId="{7CCFBB0B-491A-45B2-8668-0717A5A0CEA3}" srcOrd="2" destOrd="0" presId="urn:microsoft.com/office/officeart/2018/2/layout/IconVerticalSolidList"/>
    <dgm:cxn modelId="{368CB77B-3ACE-45BE-A6CB-A020F45678A8}" type="presParOf" srcId="{7CCFBB0B-491A-45B2-8668-0717A5A0CEA3}" destId="{C4D0777C-F60D-407C-9409-6442A309CB8D}" srcOrd="0" destOrd="0" presId="urn:microsoft.com/office/officeart/2018/2/layout/IconVerticalSolidList"/>
    <dgm:cxn modelId="{36B8BE99-7242-4C1E-8581-B1BE571F3E3E}" type="presParOf" srcId="{7CCFBB0B-491A-45B2-8668-0717A5A0CEA3}" destId="{F76E17F3-A354-49C1-923A-94DF3B4AB75C}" srcOrd="1" destOrd="0" presId="urn:microsoft.com/office/officeart/2018/2/layout/IconVerticalSolidList"/>
    <dgm:cxn modelId="{9FCA0D80-803A-4C28-98AE-8A120EC94AE1}" type="presParOf" srcId="{7CCFBB0B-491A-45B2-8668-0717A5A0CEA3}" destId="{1EB78316-BE91-4B9C-BA7E-CE09801911CF}" srcOrd="2" destOrd="0" presId="urn:microsoft.com/office/officeart/2018/2/layout/IconVerticalSolidList"/>
    <dgm:cxn modelId="{6CB6A463-1F8A-4796-84B6-F6EF7687A073}" type="presParOf" srcId="{7CCFBB0B-491A-45B2-8668-0717A5A0CEA3}" destId="{BEB80020-7F89-46EC-962C-B98C2A15E7B4}" srcOrd="3" destOrd="0" presId="urn:microsoft.com/office/officeart/2018/2/layout/IconVerticalSolidList"/>
    <dgm:cxn modelId="{465F9036-FDD9-4830-AA7A-C597B9A11B25}" type="presParOf" srcId="{47C87FAE-8061-4FE3-B5BE-B93FC5C80805}" destId="{6747FD20-6568-4721-86C4-DC44634CAAF3}" srcOrd="3" destOrd="0" presId="urn:microsoft.com/office/officeart/2018/2/layout/IconVerticalSolidList"/>
    <dgm:cxn modelId="{E4CABC33-EDCD-415C-92B3-07F5515473FC}" type="presParOf" srcId="{47C87FAE-8061-4FE3-B5BE-B93FC5C80805}" destId="{78A6A3FF-1E7F-49AA-B81D-D9B880769C20}" srcOrd="4" destOrd="0" presId="urn:microsoft.com/office/officeart/2018/2/layout/IconVerticalSolidList"/>
    <dgm:cxn modelId="{4932C06D-A9AC-4A38-A9BF-EA12396E10DA}" type="presParOf" srcId="{78A6A3FF-1E7F-49AA-B81D-D9B880769C20}" destId="{B1783FEF-015E-4F38-A503-904B6F479F60}" srcOrd="0" destOrd="0" presId="urn:microsoft.com/office/officeart/2018/2/layout/IconVerticalSolidList"/>
    <dgm:cxn modelId="{749C66A0-D249-4BB0-A4BD-45B3C88952CF}" type="presParOf" srcId="{78A6A3FF-1E7F-49AA-B81D-D9B880769C20}" destId="{28E2074B-F536-4A70-A648-516F3C68D4BF}" srcOrd="1" destOrd="0" presId="urn:microsoft.com/office/officeart/2018/2/layout/IconVerticalSolidList"/>
    <dgm:cxn modelId="{F2227A83-CB1C-4F7E-AFB8-91D40B7A4414}" type="presParOf" srcId="{78A6A3FF-1E7F-49AA-B81D-D9B880769C20}" destId="{63D7AB12-AEA5-4F82-8E57-E3F023581F93}" srcOrd="2" destOrd="0" presId="urn:microsoft.com/office/officeart/2018/2/layout/IconVerticalSolidList"/>
    <dgm:cxn modelId="{1F31745D-AB5B-47D6-ADFB-A58AE51DDE6F}" type="presParOf" srcId="{78A6A3FF-1E7F-49AA-B81D-D9B880769C20}" destId="{B02108C1-BD59-4683-B471-F715704C4470}" srcOrd="3" destOrd="0" presId="urn:microsoft.com/office/officeart/2018/2/layout/IconVerticalSolidList"/>
    <dgm:cxn modelId="{C6413EF6-E2C4-40B5-81FE-5A8D73AF948A}" type="presParOf" srcId="{47C87FAE-8061-4FE3-B5BE-B93FC5C80805}" destId="{02E491A0-BA01-4145-B833-4558591110D2}" srcOrd="5" destOrd="0" presId="urn:microsoft.com/office/officeart/2018/2/layout/IconVerticalSolidList"/>
    <dgm:cxn modelId="{6BB29E17-D1DA-41E6-81C5-2B7C45FF8BE3}" type="presParOf" srcId="{47C87FAE-8061-4FE3-B5BE-B93FC5C80805}" destId="{49077E8E-8DC7-4C5D-8C82-FBDF824DA38D}" srcOrd="6" destOrd="0" presId="urn:microsoft.com/office/officeart/2018/2/layout/IconVerticalSolidList"/>
    <dgm:cxn modelId="{139B0C03-5B77-470D-B9BC-59DF8EA36B8D}" type="presParOf" srcId="{49077E8E-8DC7-4C5D-8C82-FBDF824DA38D}" destId="{D7044CA8-ED19-4A1C-BC0B-E2B5E1E111DC}" srcOrd="0" destOrd="0" presId="urn:microsoft.com/office/officeart/2018/2/layout/IconVerticalSolidList"/>
    <dgm:cxn modelId="{49A434E3-3E78-4BF8-A09E-E887BD2EA623}" type="presParOf" srcId="{49077E8E-8DC7-4C5D-8C82-FBDF824DA38D}" destId="{BC17AD23-63F3-4147-B554-AD8C319A6A5B}" srcOrd="1" destOrd="0" presId="urn:microsoft.com/office/officeart/2018/2/layout/IconVerticalSolidList"/>
    <dgm:cxn modelId="{79EE1256-16E4-46FC-A438-333089C68519}" type="presParOf" srcId="{49077E8E-8DC7-4C5D-8C82-FBDF824DA38D}" destId="{3567F9D6-E828-4EF4-A1A9-45E2B6AC8E09}" srcOrd="2" destOrd="0" presId="urn:microsoft.com/office/officeart/2018/2/layout/IconVerticalSolidList"/>
    <dgm:cxn modelId="{4D386155-91CF-406F-AC92-80B81412F6D6}" type="presParOf" srcId="{49077E8E-8DC7-4C5D-8C82-FBDF824DA38D}" destId="{B4023CF5-4959-4656-995B-E85E3DBA9D27}" srcOrd="3" destOrd="0" presId="urn:microsoft.com/office/officeart/2018/2/layout/IconVerticalSolidList"/>
    <dgm:cxn modelId="{27514AD9-D693-4C5D-945B-9E8DF628DE19}" type="presParOf" srcId="{47C87FAE-8061-4FE3-B5BE-B93FC5C80805}" destId="{E18C1D0D-03DC-4F56-BC14-272C913B360A}" srcOrd="7" destOrd="0" presId="urn:microsoft.com/office/officeart/2018/2/layout/IconVerticalSolidList"/>
    <dgm:cxn modelId="{FB289449-6E56-4B8B-87D8-D5D9A39E1A2B}" type="presParOf" srcId="{47C87FAE-8061-4FE3-B5BE-B93FC5C80805}" destId="{50463607-DDE8-4485-9CA4-F1F61526A0B4}" srcOrd="8" destOrd="0" presId="urn:microsoft.com/office/officeart/2018/2/layout/IconVerticalSolidList"/>
    <dgm:cxn modelId="{B406497D-CE0F-41F4-B23D-9B7DD59417DF}" type="presParOf" srcId="{50463607-DDE8-4485-9CA4-F1F61526A0B4}" destId="{484340DA-E2BA-4323-ADA5-BBDE8622D9F0}" srcOrd="0" destOrd="0" presId="urn:microsoft.com/office/officeart/2018/2/layout/IconVerticalSolidList"/>
    <dgm:cxn modelId="{0A6BED2B-B726-4AFD-AEA4-473A2A6FC313}" type="presParOf" srcId="{50463607-DDE8-4485-9CA4-F1F61526A0B4}" destId="{CB180970-08D4-4D4F-A470-C1BBE06B9EFC}" srcOrd="1" destOrd="0" presId="urn:microsoft.com/office/officeart/2018/2/layout/IconVerticalSolidList"/>
    <dgm:cxn modelId="{8D0D3A51-CA27-4194-B22C-CAB2C1425CAE}" type="presParOf" srcId="{50463607-DDE8-4485-9CA4-F1F61526A0B4}" destId="{87A64A17-F2A6-492A-BB67-4762104BA521}" srcOrd="2" destOrd="0" presId="urn:microsoft.com/office/officeart/2018/2/layout/IconVerticalSolidList"/>
    <dgm:cxn modelId="{3C552D8D-547B-4493-8026-1CF5F672D4B4}" type="presParOf" srcId="{50463607-DDE8-4485-9CA4-F1F61526A0B4}" destId="{A7B34C62-B8B6-4988-A574-50B23E7361FE}" srcOrd="3" destOrd="0" presId="urn:microsoft.com/office/officeart/2018/2/layout/IconVerticalSolidList"/>
    <dgm:cxn modelId="{7B18559E-711A-4F1C-904F-527BF8840830}" type="presParOf" srcId="{47C87FAE-8061-4FE3-B5BE-B93FC5C80805}" destId="{784A80AB-160E-4E53-BB9F-EFAFA37313F5}" srcOrd="9" destOrd="0" presId="urn:microsoft.com/office/officeart/2018/2/layout/IconVerticalSolidList"/>
    <dgm:cxn modelId="{133C45FB-E55A-4F6A-96B5-8579A1E7AC4A}" type="presParOf" srcId="{47C87FAE-8061-4FE3-B5BE-B93FC5C80805}" destId="{C440F6F4-E87D-42F5-BE19-9B70FDC246D6}" srcOrd="10" destOrd="0" presId="urn:microsoft.com/office/officeart/2018/2/layout/IconVerticalSolidList"/>
    <dgm:cxn modelId="{B27E79A8-11F0-402C-A403-416A91C53EBA}" type="presParOf" srcId="{C440F6F4-E87D-42F5-BE19-9B70FDC246D6}" destId="{9A386631-846D-4F2A-AAAE-98A7F2EE9104}" srcOrd="0" destOrd="0" presId="urn:microsoft.com/office/officeart/2018/2/layout/IconVerticalSolidList"/>
    <dgm:cxn modelId="{8849C8B9-6752-437E-9D53-7520907A83A3}" type="presParOf" srcId="{C440F6F4-E87D-42F5-BE19-9B70FDC246D6}" destId="{C345A624-02F1-4A7E-94BC-425B902B0B40}" srcOrd="1" destOrd="0" presId="urn:microsoft.com/office/officeart/2018/2/layout/IconVerticalSolidList"/>
    <dgm:cxn modelId="{A3F73919-8B7F-4A4D-B175-79CF1395417C}" type="presParOf" srcId="{C440F6F4-E87D-42F5-BE19-9B70FDC246D6}" destId="{22FB3EF0-E85E-4F7A-AF56-58B93E105F8B}" srcOrd="2" destOrd="0" presId="urn:microsoft.com/office/officeart/2018/2/layout/IconVerticalSolidList"/>
    <dgm:cxn modelId="{DCC53FD8-88DE-4911-907E-FCF93C56BD65}" type="presParOf" srcId="{C440F6F4-E87D-42F5-BE19-9B70FDC246D6}" destId="{6B374C8E-911A-4FB9-AE74-829A960A7A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FBB14A0-B2F3-4023-ABE4-ABA9723C96F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B4CE83-6719-4B42-94B9-3833F400E7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</a:t>
          </a:r>
          <a:r>
            <a:rPr lang="en-GB" u="sng"/>
            <a:t>must</a:t>
          </a:r>
          <a:r>
            <a:rPr lang="en-GB"/>
            <a:t> have a Conclusion.</a:t>
          </a:r>
          <a:endParaRPr lang="en-US"/>
        </a:p>
      </dgm:t>
    </dgm:pt>
    <dgm:pt modelId="{2AB50103-CE08-46D6-81B3-33320EF52855}" type="parTrans" cxnId="{F5D2A748-9AF3-4B70-9F48-459DA87DEE3C}">
      <dgm:prSet/>
      <dgm:spPr/>
      <dgm:t>
        <a:bodyPr/>
        <a:lstStyle/>
        <a:p>
          <a:endParaRPr lang="en-US"/>
        </a:p>
      </dgm:t>
    </dgm:pt>
    <dgm:pt modelId="{08CE2D8E-F12B-4B22-8C6D-C97702A9A4CE}" type="sibTrans" cxnId="{F5D2A748-9AF3-4B70-9F48-459DA87DEE3C}">
      <dgm:prSet/>
      <dgm:spPr/>
      <dgm:t>
        <a:bodyPr/>
        <a:lstStyle/>
        <a:p>
          <a:endParaRPr lang="en-US"/>
        </a:p>
      </dgm:t>
    </dgm:pt>
    <dgm:pt modelId="{81AD1FC1-8480-49CE-B77D-67E3DAFF0F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Conclusion encapsulates your position and is a clear &amp; unambiguous statement of your viewpoint.</a:t>
          </a:r>
          <a:endParaRPr lang="en-US"/>
        </a:p>
      </dgm:t>
    </dgm:pt>
    <dgm:pt modelId="{099F6F6F-A229-479A-BB00-6EC5ED4585A8}" type="parTrans" cxnId="{E897D133-032A-488C-9A29-2EA1E24A8CFA}">
      <dgm:prSet/>
      <dgm:spPr/>
      <dgm:t>
        <a:bodyPr/>
        <a:lstStyle/>
        <a:p>
          <a:endParaRPr lang="en-US"/>
        </a:p>
      </dgm:t>
    </dgm:pt>
    <dgm:pt modelId="{0270C7BA-328E-41B1-8CFA-54B608CDED9D}" type="sibTrans" cxnId="{E897D133-032A-488C-9A29-2EA1E24A8CFA}">
      <dgm:prSet/>
      <dgm:spPr/>
      <dgm:t>
        <a:bodyPr/>
        <a:lstStyle/>
        <a:p>
          <a:endParaRPr lang="en-US"/>
        </a:p>
      </dgm:t>
    </dgm:pt>
    <dgm:pt modelId="{53B4D628-FB57-49AE-9AA9-896D93AF0C0A}" type="pres">
      <dgm:prSet presAssocID="{5FBB14A0-B2F3-4023-ABE4-ABA9723C96F0}" presName="root" presStyleCnt="0">
        <dgm:presLayoutVars>
          <dgm:dir/>
          <dgm:resizeHandles val="exact"/>
        </dgm:presLayoutVars>
      </dgm:prSet>
      <dgm:spPr/>
    </dgm:pt>
    <dgm:pt modelId="{296587DE-C404-4BD7-96A9-ABFB0DADAC67}" type="pres">
      <dgm:prSet presAssocID="{49B4CE83-6719-4B42-94B9-3833F400E7C7}" presName="compNode" presStyleCnt="0"/>
      <dgm:spPr/>
    </dgm:pt>
    <dgm:pt modelId="{111C02A9-8A70-4D31-94B2-67AAB5E872DD}" type="pres">
      <dgm:prSet presAssocID="{49B4CE83-6719-4B42-94B9-3833F400E7C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28BAEC3-FD4A-450B-93C1-ED7B07A832BC}" type="pres">
      <dgm:prSet presAssocID="{49B4CE83-6719-4B42-94B9-3833F400E7C7}" presName="spaceRect" presStyleCnt="0"/>
      <dgm:spPr/>
    </dgm:pt>
    <dgm:pt modelId="{7A41B1A3-337D-4C7A-8DA3-19063E0D3F61}" type="pres">
      <dgm:prSet presAssocID="{49B4CE83-6719-4B42-94B9-3833F400E7C7}" presName="textRect" presStyleLbl="revTx" presStyleIdx="0" presStyleCnt="2">
        <dgm:presLayoutVars>
          <dgm:chMax val="1"/>
          <dgm:chPref val="1"/>
        </dgm:presLayoutVars>
      </dgm:prSet>
      <dgm:spPr/>
    </dgm:pt>
    <dgm:pt modelId="{1C27AD47-70B0-4B02-9BEC-63D31A60BE15}" type="pres">
      <dgm:prSet presAssocID="{08CE2D8E-F12B-4B22-8C6D-C97702A9A4CE}" presName="sibTrans" presStyleCnt="0"/>
      <dgm:spPr/>
    </dgm:pt>
    <dgm:pt modelId="{35A4A9A6-D274-4593-9C24-1556DA54667D}" type="pres">
      <dgm:prSet presAssocID="{81AD1FC1-8480-49CE-B77D-67E3DAFF0FB1}" presName="compNode" presStyleCnt="0"/>
      <dgm:spPr/>
    </dgm:pt>
    <dgm:pt modelId="{9014227E-5D04-4959-9BC5-D760A550B414}" type="pres">
      <dgm:prSet presAssocID="{81AD1FC1-8480-49CE-B77D-67E3DAFF0FB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82A6C01-7FFC-4D74-8ED1-BA6F8CE7EFFF}" type="pres">
      <dgm:prSet presAssocID="{81AD1FC1-8480-49CE-B77D-67E3DAFF0FB1}" presName="spaceRect" presStyleCnt="0"/>
      <dgm:spPr/>
    </dgm:pt>
    <dgm:pt modelId="{D17F0AD4-1DD3-452B-B3C7-0C56515DFB61}" type="pres">
      <dgm:prSet presAssocID="{81AD1FC1-8480-49CE-B77D-67E3DAFF0FB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897D133-032A-488C-9A29-2EA1E24A8CFA}" srcId="{5FBB14A0-B2F3-4023-ABE4-ABA9723C96F0}" destId="{81AD1FC1-8480-49CE-B77D-67E3DAFF0FB1}" srcOrd="1" destOrd="0" parTransId="{099F6F6F-A229-479A-BB00-6EC5ED4585A8}" sibTransId="{0270C7BA-328E-41B1-8CFA-54B608CDED9D}"/>
    <dgm:cxn modelId="{F17B0844-026C-413F-89B6-C2B66C66923D}" type="presOf" srcId="{49B4CE83-6719-4B42-94B9-3833F400E7C7}" destId="{7A41B1A3-337D-4C7A-8DA3-19063E0D3F61}" srcOrd="0" destOrd="0" presId="urn:microsoft.com/office/officeart/2018/2/layout/IconLabelList"/>
    <dgm:cxn modelId="{F5D2A748-9AF3-4B70-9F48-459DA87DEE3C}" srcId="{5FBB14A0-B2F3-4023-ABE4-ABA9723C96F0}" destId="{49B4CE83-6719-4B42-94B9-3833F400E7C7}" srcOrd="0" destOrd="0" parTransId="{2AB50103-CE08-46D6-81B3-33320EF52855}" sibTransId="{08CE2D8E-F12B-4B22-8C6D-C97702A9A4CE}"/>
    <dgm:cxn modelId="{DDDB176F-CEB0-40E7-9A92-656654367DBA}" type="presOf" srcId="{81AD1FC1-8480-49CE-B77D-67E3DAFF0FB1}" destId="{D17F0AD4-1DD3-452B-B3C7-0C56515DFB61}" srcOrd="0" destOrd="0" presId="urn:microsoft.com/office/officeart/2018/2/layout/IconLabelList"/>
    <dgm:cxn modelId="{B57D7BE1-7FD2-4A87-8B01-A4B92DEBD3F0}" type="presOf" srcId="{5FBB14A0-B2F3-4023-ABE4-ABA9723C96F0}" destId="{53B4D628-FB57-49AE-9AA9-896D93AF0C0A}" srcOrd="0" destOrd="0" presId="urn:microsoft.com/office/officeart/2018/2/layout/IconLabelList"/>
    <dgm:cxn modelId="{C21BB0E2-0D97-4761-9FE9-C9E9D12AB7EC}" type="presParOf" srcId="{53B4D628-FB57-49AE-9AA9-896D93AF0C0A}" destId="{296587DE-C404-4BD7-96A9-ABFB0DADAC67}" srcOrd="0" destOrd="0" presId="urn:microsoft.com/office/officeart/2018/2/layout/IconLabelList"/>
    <dgm:cxn modelId="{F16DEB25-8157-41FA-A3A9-FF9F7AF0A256}" type="presParOf" srcId="{296587DE-C404-4BD7-96A9-ABFB0DADAC67}" destId="{111C02A9-8A70-4D31-94B2-67AAB5E872DD}" srcOrd="0" destOrd="0" presId="urn:microsoft.com/office/officeart/2018/2/layout/IconLabelList"/>
    <dgm:cxn modelId="{C59402D0-367F-4DDC-AA1D-FCCE07A512ED}" type="presParOf" srcId="{296587DE-C404-4BD7-96A9-ABFB0DADAC67}" destId="{228BAEC3-FD4A-450B-93C1-ED7B07A832BC}" srcOrd="1" destOrd="0" presId="urn:microsoft.com/office/officeart/2018/2/layout/IconLabelList"/>
    <dgm:cxn modelId="{C8F96B4C-64B9-4358-A272-C15227894F00}" type="presParOf" srcId="{296587DE-C404-4BD7-96A9-ABFB0DADAC67}" destId="{7A41B1A3-337D-4C7A-8DA3-19063E0D3F61}" srcOrd="2" destOrd="0" presId="urn:microsoft.com/office/officeart/2018/2/layout/IconLabelList"/>
    <dgm:cxn modelId="{77C850AC-9BC3-4BF4-ADF2-55DB9CA66CB3}" type="presParOf" srcId="{53B4D628-FB57-49AE-9AA9-896D93AF0C0A}" destId="{1C27AD47-70B0-4B02-9BEC-63D31A60BE15}" srcOrd="1" destOrd="0" presId="urn:microsoft.com/office/officeart/2018/2/layout/IconLabelList"/>
    <dgm:cxn modelId="{740D93AB-BFA2-4845-BFB0-F038C1DFA2A9}" type="presParOf" srcId="{53B4D628-FB57-49AE-9AA9-896D93AF0C0A}" destId="{35A4A9A6-D274-4593-9C24-1556DA54667D}" srcOrd="2" destOrd="0" presId="urn:microsoft.com/office/officeart/2018/2/layout/IconLabelList"/>
    <dgm:cxn modelId="{385A8DBF-8065-463F-B0B1-96E8211CE596}" type="presParOf" srcId="{35A4A9A6-D274-4593-9C24-1556DA54667D}" destId="{9014227E-5D04-4959-9BC5-D760A550B414}" srcOrd="0" destOrd="0" presId="urn:microsoft.com/office/officeart/2018/2/layout/IconLabelList"/>
    <dgm:cxn modelId="{E28F107F-9A3C-43F8-BDB0-794FE37643DB}" type="presParOf" srcId="{35A4A9A6-D274-4593-9C24-1556DA54667D}" destId="{682A6C01-7FFC-4D74-8ED1-BA6F8CE7EFFF}" srcOrd="1" destOrd="0" presId="urn:microsoft.com/office/officeart/2018/2/layout/IconLabelList"/>
    <dgm:cxn modelId="{25348B54-1721-4988-B979-5CDABC15A46A}" type="presParOf" srcId="{35A4A9A6-D274-4593-9C24-1556DA54667D}" destId="{D17F0AD4-1DD3-452B-B3C7-0C56515DFB6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14439-6D6E-4D57-B6AA-24D819E68F73}">
      <dsp:nvSpPr>
        <dsp:cNvPr id="0" name=""/>
        <dsp:cNvSpPr/>
      </dsp:nvSpPr>
      <dsp:spPr>
        <a:xfrm>
          <a:off x="634816" y="736644"/>
          <a:ext cx="963737" cy="9637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FDADE-CC3E-4E86-823E-E157C708E28B}">
      <dsp:nvSpPr>
        <dsp:cNvPr id="0" name=""/>
        <dsp:cNvSpPr/>
      </dsp:nvSpPr>
      <dsp:spPr>
        <a:xfrm>
          <a:off x="98854" y="1997713"/>
          <a:ext cx="19238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Step 1	Decide what you think and why you think it.</a:t>
          </a:r>
          <a:endParaRPr lang="en-US" sz="1600" kern="1200" dirty="0"/>
        </a:p>
      </dsp:txBody>
      <dsp:txXfrm>
        <a:off x="98854" y="1997713"/>
        <a:ext cx="1923846" cy="720000"/>
      </dsp:txXfrm>
    </dsp:sp>
    <dsp:sp modelId="{432D6952-AD2C-43F4-A271-6FE021EF75A9}">
      <dsp:nvSpPr>
        <dsp:cNvPr id="0" name=""/>
        <dsp:cNvSpPr/>
      </dsp:nvSpPr>
      <dsp:spPr>
        <a:xfrm>
          <a:off x="3151242" y="736644"/>
          <a:ext cx="963737" cy="9637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C4EE1-15C4-4563-B321-912FD13A16CD}">
      <dsp:nvSpPr>
        <dsp:cNvPr id="0" name=""/>
        <dsp:cNvSpPr/>
      </dsp:nvSpPr>
      <dsp:spPr>
        <a:xfrm>
          <a:off x="2749138" y="1997713"/>
          <a:ext cx="176794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Step 2	Seek other views and more evidence.</a:t>
          </a:r>
          <a:endParaRPr lang="en-US" sz="1600" kern="1200" dirty="0"/>
        </a:p>
      </dsp:txBody>
      <dsp:txXfrm>
        <a:off x="2749138" y="1997713"/>
        <a:ext cx="1767944" cy="720000"/>
      </dsp:txXfrm>
    </dsp:sp>
    <dsp:sp modelId="{5412C926-5833-40D5-835B-4934FB53F1CA}">
      <dsp:nvSpPr>
        <dsp:cNvPr id="0" name=""/>
        <dsp:cNvSpPr/>
      </dsp:nvSpPr>
      <dsp:spPr>
        <a:xfrm>
          <a:off x="5667667" y="736644"/>
          <a:ext cx="963737" cy="9637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5A22B-5A8A-4BFD-8B5A-9312EB1A83E4}">
      <dsp:nvSpPr>
        <dsp:cNvPr id="0" name=""/>
        <dsp:cNvSpPr/>
      </dsp:nvSpPr>
      <dsp:spPr>
        <a:xfrm>
          <a:off x="5185852" y="1997713"/>
          <a:ext cx="19273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Step 3	Decide which view is most reasonable.</a:t>
          </a:r>
          <a:endParaRPr lang="en-US" sz="1600" kern="1200" dirty="0"/>
        </a:p>
      </dsp:txBody>
      <dsp:txXfrm>
        <a:off x="5185852" y="1997713"/>
        <a:ext cx="1927367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9E3C4D-9D8A-49D8-A729-B2498D087F29}">
      <dsp:nvSpPr>
        <dsp:cNvPr id="0" name=""/>
        <dsp:cNvSpPr/>
      </dsp:nvSpPr>
      <dsp:spPr>
        <a:xfrm>
          <a:off x="0" y="180561"/>
          <a:ext cx="8229600" cy="53820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Clarifying your viewpoint</a:t>
          </a:r>
          <a:endParaRPr lang="en-US" sz="2300" kern="1200"/>
        </a:p>
      </dsp:txBody>
      <dsp:txXfrm>
        <a:off x="26273" y="206834"/>
        <a:ext cx="8177054" cy="485654"/>
      </dsp:txXfrm>
    </dsp:sp>
    <dsp:sp modelId="{CA814E26-5D48-4EB5-A4E8-A5E96F7D389B}">
      <dsp:nvSpPr>
        <dsp:cNvPr id="0" name=""/>
        <dsp:cNvSpPr/>
      </dsp:nvSpPr>
      <dsp:spPr>
        <a:xfrm>
          <a:off x="0" y="785001"/>
          <a:ext cx="8229600" cy="538200"/>
        </a:xfrm>
        <a:prstGeom prst="roundRect">
          <a:avLst/>
        </a:prstGeom>
        <a:solidFill>
          <a:schemeClr val="accent1">
            <a:shade val="50000"/>
            <a:hueOff val="4988"/>
            <a:satOff val="7038"/>
            <a:lumOff val="885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Structuring the argument</a:t>
          </a:r>
          <a:endParaRPr lang="en-US" sz="2300" kern="1200"/>
        </a:p>
      </dsp:txBody>
      <dsp:txXfrm>
        <a:off x="26273" y="811274"/>
        <a:ext cx="8177054" cy="485654"/>
      </dsp:txXfrm>
    </dsp:sp>
    <dsp:sp modelId="{A3AA740A-0E0F-4D56-9DA6-E29F16AFCBCB}">
      <dsp:nvSpPr>
        <dsp:cNvPr id="0" name=""/>
        <dsp:cNvSpPr/>
      </dsp:nvSpPr>
      <dsp:spPr>
        <a:xfrm>
          <a:off x="0" y="1389441"/>
          <a:ext cx="8229600" cy="538200"/>
        </a:xfrm>
        <a:prstGeom prst="roundRect">
          <a:avLst/>
        </a:prstGeom>
        <a:solidFill>
          <a:schemeClr val="accent1">
            <a:shade val="50000"/>
            <a:hueOff val="9975"/>
            <a:satOff val="14076"/>
            <a:lumOff val="177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Use &amp; evaluation of supporting evidence</a:t>
          </a:r>
          <a:endParaRPr lang="en-US" sz="2300" kern="1200"/>
        </a:p>
      </dsp:txBody>
      <dsp:txXfrm>
        <a:off x="26273" y="1415714"/>
        <a:ext cx="8177054" cy="485654"/>
      </dsp:txXfrm>
    </dsp:sp>
    <dsp:sp modelId="{5392A575-CEF2-4F73-9A35-4A6BB66E63DD}">
      <dsp:nvSpPr>
        <dsp:cNvPr id="0" name=""/>
        <dsp:cNvSpPr/>
      </dsp:nvSpPr>
      <dsp:spPr>
        <a:xfrm>
          <a:off x="0" y="1993881"/>
          <a:ext cx="8229600" cy="538200"/>
        </a:xfrm>
        <a:prstGeom prst="roundRect">
          <a:avLst/>
        </a:prstGeom>
        <a:solidFill>
          <a:schemeClr val="accent1">
            <a:shade val="50000"/>
            <a:hueOff val="14963"/>
            <a:satOff val="21114"/>
            <a:lumOff val="2656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Consideration &amp; evaluation of alternative viewpoints</a:t>
          </a:r>
          <a:endParaRPr lang="en-US" sz="2300" kern="1200"/>
        </a:p>
      </dsp:txBody>
      <dsp:txXfrm>
        <a:off x="26273" y="2020154"/>
        <a:ext cx="8177054" cy="485654"/>
      </dsp:txXfrm>
    </dsp:sp>
    <dsp:sp modelId="{30C95DC9-247A-44EB-9485-59C0193F4768}">
      <dsp:nvSpPr>
        <dsp:cNvPr id="0" name=""/>
        <dsp:cNvSpPr/>
      </dsp:nvSpPr>
      <dsp:spPr>
        <a:xfrm>
          <a:off x="0" y="2598321"/>
          <a:ext cx="8229600" cy="538200"/>
        </a:xfrm>
        <a:prstGeom prst="roundRect">
          <a:avLst/>
        </a:prstGeom>
        <a:solidFill>
          <a:schemeClr val="accent1">
            <a:shade val="50000"/>
            <a:hueOff val="14963"/>
            <a:satOff val="21114"/>
            <a:lumOff val="2656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Avoiding descriptive writing &amp; unsupported personal anecdote</a:t>
          </a:r>
          <a:endParaRPr lang="en-US" sz="2300" kern="1200"/>
        </a:p>
      </dsp:txBody>
      <dsp:txXfrm>
        <a:off x="26273" y="2624594"/>
        <a:ext cx="8177054" cy="485654"/>
      </dsp:txXfrm>
    </dsp:sp>
    <dsp:sp modelId="{76299271-26F4-42EE-B95D-C365A594C924}">
      <dsp:nvSpPr>
        <dsp:cNvPr id="0" name=""/>
        <dsp:cNvSpPr/>
      </dsp:nvSpPr>
      <dsp:spPr>
        <a:xfrm>
          <a:off x="0" y="3202761"/>
          <a:ext cx="8229600" cy="538200"/>
        </a:xfrm>
        <a:prstGeom prst="roundRect">
          <a:avLst/>
        </a:prstGeom>
        <a:solidFill>
          <a:schemeClr val="accent1">
            <a:shade val="50000"/>
            <a:hueOff val="9975"/>
            <a:satOff val="14076"/>
            <a:lumOff val="177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Summarising your main points</a:t>
          </a:r>
          <a:endParaRPr lang="en-US" sz="2300" kern="1200"/>
        </a:p>
      </dsp:txBody>
      <dsp:txXfrm>
        <a:off x="26273" y="3229034"/>
        <a:ext cx="8177054" cy="485654"/>
      </dsp:txXfrm>
    </dsp:sp>
    <dsp:sp modelId="{C1CB2137-CB79-424D-86E4-E3156EAA8DEB}">
      <dsp:nvSpPr>
        <dsp:cNvPr id="0" name=""/>
        <dsp:cNvSpPr/>
      </dsp:nvSpPr>
      <dsp:spPr>
        <a:xfrm>
          <a:off x="0" y="3807201"/>
          <a:ext cx="8229600" cy="538200"/>
        </a:xfrm>
        <a:prstGeom prst="roundRect">
          <a:avLst/>
        </a:prstGeom>
        <a:solidFill>
          <a:schemeClr val="accent1">
            <a:shade val="50000"/>
            <a:hueOff val="4988"/>
            <a:satOff val="7038"/>
            <a:lumOff val="885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Concluding in accordance with the evidence provided </a:t>
          </a:r>
          <a:endParaRPr lang="en-US" sz="2300" kern="1200"/>
        </a:p>
      </dsp:txBody>
      <dsp:txXfrm>
        <a:off x="26273" y="3833474"/>
        <a:ext cx="8177054" cy="485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9887FA-C587-49C0-998E-A48BE020B36A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B1F83F-FD1E-4204-B696-A6A369AAB069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4ABBC-415F-445A-9338-E8B489A0350C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Needs to be clearly stated in the opening paragraph &amp; again in the conclusion</a:t>
          </a:r>
          <a:endParaRPr lang="en-US" sz="2500" kern="1200"/>
        </a:p>
      </dsp:txBody>
      <dsp:txXfrm>
        <a:off x="1493203" y="552"/>
        <a:ext cx="6736396" cy="1292816"/>
      </dsp:txXfrm>
    </dsp:sp>
    <dsp:sp modelId="{BC4A3506-978E-405D-9B87-5B813FC96A17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3BC115-CC06-430E-815D-C5A3E10EBB76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8CB025-2077-4355-9869-1DB4D304DAAE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Helps to clarify for the reader your viewpoint</a:t>
          </a:r>
          <a:endParaRPr lang="en-US" sz="2500" kern="1200"/>
        </a:p>
      </dsp:txBody>
      <dsp:txXfrm>
        <a:off x="1493203" y="1616573"/>
        <a:ext cx="6736396" cy="1292816"/>
      </dsp:txXfrm>
    </dsp:sp>
    <dsp:sp modelId="{AF6E8BDE-7A0F-4215-8989-F8949A5E3E4B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8A65AF-58EB-4342-B7A6-F35E082D5FF2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96857-4FFB-4A8E-8864-60B1D28667CB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Know what you want to say BEFORE you start to write</a:t>
          </a:r>
          <a:endParaRPr lang="en-US" sz="2500" kern="1200"/>
        </a:p>
      </dsp:txBody>
      <dsp:txXfrm>
        <a:off x="1493203" y="3232593"/>
        <a:ext cx="6736396" cy="12928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D8AC4-1852-417F-A8CF-500939E9BE4D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B870C3-C8AB-49FD-8E53-A7DB1A0BDDC4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70A1A-57EC-43D6-B5BD-2C87B8F189B0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Map out the main points you intend to discuss in the essay.…</a:t>
          </a:r>
          <a:r>
            <a:rPr lang="en-GB" sz="2000" i="1" kern="1200"/>
            <a:t>In this essay I will look at …(or)..consideration will be given to the ideas of….(Nicol, 2002) etc…</a:t>
          </a:r>
          <a:endParaRPr lang="en-US" sz="2000" kern="1200"/>
        </a:p>
      </dsp:txBody>
      <dsp:txXfrm>
        <a:off x="1568246" y="735468"/>
        <a:ext cx="6661353" cy="1357788"/>
      </dsp:txXfrm>
    </dsp:sp>
    <dsp:sp modelId="{A7F430C4-1B66-4C52-B80D-9A5874B4A1F0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6FFB1-F2F2-49C2-8317-7634BE2BBDEB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40087-E93B-4227-8C39-B7C82CD8A5BB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End with a statement of your position…</a:t>
          </a:r>
          <a:r>
            <a:rPr lang="en-GB" sz="2000" i="1" kern="1200"/>
            <a:t>The position taken in this argument is</a:t>
          </a:r>
          <a:r>
            <a:rPr lang="en-GB" sz="2000" kern="1200"/>
            <a:t>….</a:t>
          </a:r>
          <a:endParaRPr lang="en-US" sz="2000" kern="1200"/>
        </a:p>
      </dsp:txBody>
      <dsp:txXfrm>
        <a:off x="1568246" y="2432705"/>
        <a:ext cx="6661353" cy="13577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7BF5AE-F22D-44FD-A556-51840D46DD9E}">
      <dsp:nvSpPr>
        <dsp:cNvPr id="0" name=""/>
        <dsp:cNvSpPr/>
      </dsp:nvSpPr>
      <dsp:spPr>
        <a:xfrm>
          <a:off x="0" y="1477"/>
          <a:ext cx="8229600" cy="6297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1AEE0-4163-4B98-B8E5-0E76905C49EC}">
      <dsp:nvSpPr>
        <dsp:cNvPr id="0" name=""/>
        <dsp:cNvSpPr/>
      </dsp:nvSpPr>
      <dsp:spPr>
        <a:xfrm>
          <a:off x="190506" y="143177"/>
          <a:ext cx="346376" cy="3463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5B1238-DA23-4681-9799-2C60E6A66989}">
      <dsp:nvSpPr>
        <dsp:cNvPr id="0" name=""/>
        <dsp:cNvSpPr/>
      </dsp:nvSpPr>
      <dsp:spPr>
        <a:xfrm>
          <a:off x="727390" y="1477"/>
          <a:ext cx="7502209" cy="629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51" tIns="66651" rIns="66651" bIns="666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Discuss your main point/evidence first (as stated in Introduction)</a:t>
          </a:r>
          <a:endParaRPr lang="en-US" sz="1600" kern="1200"/>
        </a:p>
      </dsp:txBody>
      <dsp:txXfrm>
        <a:off x="727390" y="1477"/>
        <a:ext cx="7502209" cy="629775"/>
      </dsp:txXfrm>
    </dsp:sp>
    <dsp:sp modelId="{C4D0777C-F60D-407C-9409-6442A309CB8D}">
      <dsp:nvSpPr>
        <dsp:cNvPr id="0" name=""/>
        <dsp:cNvSpPr/>
      </dsp:nvSpPr>
      <dsp:spPr>
        <a:xfrm>
          <a:off x="0" y="788696"/>
          <a:ext cx="8229600" cy="6297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E17F3-A354-49C1-923A-94DF3B4AB75C}">
      <dsp:nvSpPr>
        <dsp:cNvPr id="0" name=""/>
        <dsp:cNvSpPr/>
      </dsp:nvSpPr>
      <dsp:spPr>
        <a:xfrm>
          <a:off x="190506" y="930396"/>
          <a:ext cx="346376" cy="3463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80020-7F89-46EC-962C-B98C2A15E7B4}">
      <dsp:nvSpPr>
        <dsp:cNvPr id="0" name=""/>
        <dsp:cNvSpPr/>
      </dsp:nvSpPr>
      <dsp:spPr>
        <a:xfrm>
          <a:off x="727390" y="788696"/>
          <a:ext cx="7502209" cy="629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51" tIns="66651" rIns="66651" bIns="666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Discuss your second point/evidence in order of importance (as stated in Introduction) </a:t>
          </a:r>
          <a:endParaRPr lang="en-US" sz="1600" kern="1200"/>
        </a:p>
      </dsp:txBody>
      <dsp:txXfrm>
        <a:off x="727390" y="788696"/>
        <a:ext cx="7502209" cy="629775"/>
      </dsp:txXfrm>
    </dsp:sp>
    <dsp:sp modelId="{B1783FEF-015E-4F38-A503-904B6F479F60}">
      <dsp:nvSpPr>
        <dsp:cNvPr id="0" name=""/>
        <dsp:cNvSpPr/>
      </dsp:nvSpPr>
      <dsp:spPr>
        <a:xfrm>
          <a:off x="0" y="1575915"/>
          <a:ext cx="8229600" cy="6297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E2074B-F536-4A70-A648-516F3C68D4BF}">
      <dsp:nvSpPr>
        <dsp:cNvPr id="0" name=""/>
        <dsp:cNvSpPr/>
      </dsp:nvSpPr>
      <dsp:spPr>
        <a:xfrm>
          <a:off x="190506" y="1717614"/>
          <a:ext cx="346376" cy="3463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108C1-BD59-4683-B471-F715704C4470}">
      <dsp:nvSpPr>
        <dsp:cNvPr id="0" name=""/>
        <dsp:cNvSpPr/>
      </dsp:nvSpPr>
      <dsp:spPr>
        <a:xfrm>
          <a:off x="727390" y="1575915"/>
          <a:ext cx="7502209" cy="629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51" tIns="66651" rIns="66651" bIns="666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Discuss third / fourth points as above</a:t>
          </a:r>
          <a:endParaRPr lang="en-US" sz="1600" kern="1200"/>
        </a:p>
      </dsp:txBody>
      <dsp:txXfrm>
        <a:off x="727390" y="1575915"/>
        <a:ext cx="7502209" cy="629775"/>
      </dsp:txXfrm>
    </dsp:sp>
    <dsp:sp modelId="{D7044CA8-ED19-4A1C-BC0B-E2B5E1E111DC}">
      <dsp:nvSpPr>
        <dsp:cNvPr id="0" name=""/>
        <dsp:cNvSpPr/>
      </dsp:nvSpPr>
      <dsp:spPr>
        <a:xfrm>
          <a:off x="0" y="2363134"/>
          <a:ext cx="8229600" cy="6297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7AD23-63F3-4147-B554-AD8C319A6A5B}">
      <dsp:nvSpPr>
        <dsp:cNvPr id="0" name=""/>
        <dsp:cNvSpPr/>
      </dsp:nvSpPr>
      <dsp:spPr>
        <a:xfrm>
          <a:off x="190506" y="2504833"/>
          <a:ext cx="346376" cy="3463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23CF5-4959-4656-995B-E85E3DBA9D27}">
      <dsp:nvSpPr>
        <dsp:cNvPr id="0" name=""/>
        <dsp:cNvSpPr/>
      </dsp:nvSpPr>
      <dsp:spPr>
        <a:xfrm>
          <a:off x="727390" y="2363134"/>
          <a:ext cx="7502209" cy="629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51" tIns="66651" rIns="66651" bIns="666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Reference all evidence </a:t>
          </a:r>
          <a:endParaRPr lang="en-US" sz="1600" kern="1200"/>
        </a:p>
      </dsp:txBody>
      <dsp:txXfrm>
        <a:off x="727390" y="2363134"/>
        <a:ext cx="7502209" cy="629775"/>
      </dsp:txXfrm>
    </dsp:sp>
    <dsp:sp modelId="{484340DA-E2BA-4323-ADA5-BBDE8622D9F0}">
      <dsp:nvSpPr>
        <dsp:cNvPr id="0" name=""/>
        <dsp:cNvSpPr/>
      </dsp:nvSpPr>
      <dsp:spPr>
        <a:xfrm>
          <a:off x="0" y="3150353"/>
          <a:ext cx="8229600" cy="6297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180970-08D4-4D4F-A470-C1BBE06B9EFC}">
      <dsp:nvSpPr>
        <dsp:cNvPr id="0" name=""/>
        <dsp:cNvSpPr/>
      </dsp:nvSpPr>
      <dsp:spPr>
        <a:xfrm>
          <a:off x="190506" y="3292052"/>
          <a:ext cx="346376" cy="3463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B34C62-B8B6-4988-A574-50B23E7361FE}">
      <dsp:nvSpPr>
        <dsp:cNvPr id="0" name=""/>
        <dsp:cNvSpPr/>
      </dsp:nvSpPr>
      <dsp:spPr>
        <a:xfrm>
          <a:off x="727390" y="3150353"/>
          <a:ext cx="7502209" cy="629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51" tIns="66651" rIns="66651" bIns="666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Evaluate all evidence</a:t>
          </a:r>
          <a:endParaRPr lang="en-US" sz="1600" kern="1200"/>
        </a:p>
      </dsp:txBody>
      <dsp:txXfrm>
        <a:off x="727390" y="3150353"/>
        <a:ext cx="7502209" cy="629775"/>
      </dsp:txXfrm>
    </dsp:sp>
    <dsp:sp modelId="{9A386631-846D-4F2A-AAAE-98A7F2EE9104}">
      <dsp:nvSpPr>
        <dsp:cNvPr id="0" name=""/>
        <dsp:cNvSpPr/>
      </dsp:nvSpPr>
      <dsp:spPr>
        <a:xfrm>
          <a:off x="0" y="3937571"/>
          <a:ext cx="8229600" cy="6297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45A624-02F1-4A7E-94BC-425B902B0B40}">
      <dsp:nvSpPr>
        <dsp:cNvPr id="0" name=""/>
        <dsp:cNvSpPr/>
      </dsp:nvSpPr>
      <dsp:spPr>
        <a:xfrm>
          <a:off x="190506" y="4079271"/>
          <a:ext cx="346376" cy="34637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74C8E-911A-4FB9-AE74-829A960A7A0A}">
      <dsp:nvSpPr>
        <dsp:cNvPr id="0" name=""/>
        <dsp:cNvSpPr/>
      </dsp:nvSpPr>
      <dsp:spPr>
        <a:xfrm>
          <a:off x="727390" y="3937571"/>
          <a:ext cx="7502209" cy="629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51" tIns="66651" rIns="66651" bIns="666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Consider &amp; evaluate counter arguments</a:t>
          </a:r>
          <a:endParaRPr lang="en-US" sz="1600" kern="1200"/>
        </a:p>
      </dsp:txBody>
      <dsp:txXfrm>
        <a:off x="727390" y="3937571"/>
        <a:ext cx="7502209" cy="6297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C02A9-8A70-4D31-94B2-67AAB5E872DD}">
      <dsp:nvSpPr>
        <dsp:cNvPr id="0" name=""/>
        <dsp:cNvSpPr/>
      </dsp:nvSpPr>
      <dsp:spPr>
        <a:xfrm>
          <a:off x="1052690" y="841797"/>
          <a:ext cx="1695937" cy="1695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1B1A3-337D-4C7A-8DA3-19063E0D3F61}">
      <dsp:nvSpPr>
        <dsp:cNvPr id="0" name=""/>
        <dsp:cNvSpPr/>
      </dsp:nvSpPr>
      <dsp:spPr>
        <a:xfrm>
          <a:off x="16284" y="2964165"/>
          <a:ext cx="37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 </a:t>
          </a:r>
          <a:r>
            <a:rPr lang="en-GB" sz="1600" u="sng" kern="1200"/>
            <a:t>must</a:t>
          </a:r>
          <a:r>
            <a:rPr lang="en-GB" sz="1600" kern="1200"/>
            <a:t> have a Conclusion.</a:t>
          </a:r>
          <a:endParaRPr lang="en-US" sz="1600" kern="1200"/>
        </a:p>
      </dsp:txBody>
      <dsp:txXfrm>
        <a:off x="16284" y="2964165"/>
        <a:ext cx="3768750" cy="720000"/>
      </dsp:txXfrm>
    </dsp:sp>
    <dsp:sp modelId="{9014227E-5D04-4959-9BC5-D760A550B414}">
      <dsp:nvSpPr>
        <dsp:cNvPr id="0" name=""/>
        <dsp:cNvSpPr/>
      </dsp:nvSpPr>
      <dsp:spPr>
        <a:xfrm>
          <a:off x="5480971" y="841797"/>
          <a:ext cx="1695937" cy="1695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F0AD4-1DD3-452B-B3C7-0C56515DFB61}">
      <dsp:nvSpPr>
        <dsp:cNvPr id="0" name=""/>
        <dsp:cNvSpPr/>
      </dsp:nvSpPr>
      <dsp:spPr>
        <a:xfrm>
          <a:off x="4444565" y="2964165"/>
          <a:ext cx="37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Conclusion encapsulates your position and is a clear &amp; unambiguous statement of your viewpoint.</a:t>
          </a:r>
          <a:endParaRPr lang="en-US" sz="1600" kern="1200"/>
        </a:p>
      </dsp:txBody>
      <dsp:txXfrm>
        <a:off x="4444565" y="2964165"/>
        <a:ext cx="376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9CB1414-0551-D795-FBDB-46BAEE1A6AA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90F81777-D22A-2448-93CE-2F4DD08D6CB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250" y="0"/>
            <a:ext cx="2889250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15305C69-8C8C-6C2B-E4B9-A5916EE45E5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89250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1509" name="Rectangle 5">
            <a:extLst>
              <a:ext uri="{FF2B5EF4-FFF2-40B4-BE49-F238E27FC236}">
                <a16:creationId xmlns:a16="http://schemas.microsoft.com/office/drawing/2014/main" id="{4E7CA6CB-6DCD-8EA5-C1C7-3FCBB5E9220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250" y="9264650"/>
            <a:ext cx="2889250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0905E2AD-2916-4064-BC56-FBF4B6D866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707A1C3-DE72-DBF7-F9EB-B41EBF92BE3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B1EB18B-B153-DF38-229A-9A2D9D28B69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63D8B78-7A1A-99FC-883E-629EE292B7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A49ADD-B437-4A25-9DD9-A6BCCE465C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545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C041014-34AB-2DBE-1EBE-A6870709229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EF00579-F944-AB51-CFE3-B550770511D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54D6AEA-953B-06D2-E50A-E427FE2EDA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FFF7C5-706D-473F-BE62-6830279B54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494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2307563-A641-978D-6603-514562301E3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9EC03CE-1A25-EBCD-C4F8-A77B3F724A9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E3CE4B1-317C-4B1E-7612-B0E7AECA4D0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2DFF4D-8AB5-4D67-8D7D-A064AF1CC1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620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99679B-1155-FE8B-4FD9-05E99BADA1A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173C69-FD8D-0913-D266-FCF0C53D641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CBABFB-1D1C-4515-AB85-A72629B6F2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2B35AE-DC32-46CF-9843-E2CA14F496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887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536B88B5-CFE8-D050-D081-C4C9A3AF12F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38DE853-49CC-5CEC-38C7-30508CCAB94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E14C3889-B77B-5245-7A17-F1D1675CFA4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9538B7-AF40-43E2-B3B4-A77EB1006E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8553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24653EE3-B056-E7FA-7075-65F5EB56C31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A34DEC20-3A52-57BD-841E-20E799B1A41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10C530D8-93F0-6F68-D3E0-6B1CAE44A3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35623E-12C8-47D7-A056-F88D3B4A96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115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D1AD596A-9D27-336F-A95C-0A517ED9358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606433A-21EE-7DCC-D1D4-74183BE5966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A4D4AB67-2FF8-6839-5311-C4A7D0472A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633371-1AC6-4F11-8D2F-A7DC059D1B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974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DAAE50-AB94-6873-4065-E2CA64EB33F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6F6802-35E0-F2B7-C2F2-842CB4636B4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20C190-227E-37FD-8360-1765AE5BD1E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F6AAF-B387-42AE-B40C-AEAEAD0CD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595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BA5EAD-BA76-6148-4571-EB5777A351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BBE7B3-8FFE-8180-2BD2-97C87677B2B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3ABD21-1CFA-3737-E57E-D1A26EC9E1A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53A9E9-CADD-48CB-8801-AA994C4015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3036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0F1FB5B-C475-9D96-8261-4C51698F3A2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6811DBF-8297-66CD-455A-847C69C4861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7A31124-9190-3582-BDBC-B7E61264A5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E3FB3C-89E0-40AF-AEA1-618FA3C399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8539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D5EE882-A6CB-4195-DDC8-3B4E2C73934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F8AE162-91B1-0ABE-A041-EFE03206E40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B508E1A-86B8-FD6C-DDB5-2E58650C76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65B498-6305-48FA-912A-504D39222C0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7307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6F6957DC-BCDB-1EB9-F16F-2A1C333A17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34D58D3-A3B8-0BDC-E7D0-F4E8714989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A6A80B23-E88E-DDF8-C383-EA087F96B710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B54FD1F2-B9C7-5B39-5224-FAB58C919565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0B9838DE-0AD8-1059-389B-FACD5D9E9293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6257C7-EB18-4486-AAD5-C11B943AB3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9B4CE-C1B0-8DD7-7E07-E64AC77E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7375" y="489508"/>
            <a:ext cx="4316172" cy="1667569"/>
          </a:xfrm>
        </p:spPr>
        <p:txBody>
          <a:bodyPr anchor="b">
            <a:normAutofit/>
          </a:bodyPr>
          <a:lstStyle/>
          <a:p>
            <a:pPr eaLnBrk="1" hangingPunct="1">
              <a:defRPr/>
            </a:pPr>
            <a:r>
              <a:rPr lang="en-US" sz="3500">
                <a:ea typeface="+mj-ea"/>
              </a:rPr>
              <a:t>Critical Writing -Definition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FBF5A3D4-3208-F710-B739-CE24137DF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1097" y="1759590"/>
            <a:ext cx="2907124" cy="29071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6DE46-DC59-A23C-EC13-0D0CACD7D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7376" y="2405894"/>
            <a:ext cx="4316172" cy="3197464"/>
          </a:xfrm>
        </p:spPr>
        <p:txBody>
          <a:bodyPr anchor="t">
            <a:normAutofit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1700">
                <a:ea typeface="+mn-ea"/>
              </a:rPr>
              <a:t>A convincing argument that draws upon the literature to demonstrate level 4/5/6/7 knowledge and understanding presented in your own words.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72FC0E73-96BE-1223-C7F1-2C96CE9666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2297" y="502021"/>
            <a:ext cx="7266222" cy="1642969"/>
          </a:xfrm>
        </p:spPr>
        <p:txBody>
          <a:bodyPr anchor="b">
            <a:normAutofit/>
          </a:bodyPr>
          <a:lstStyle/>
          <a:p>
            <a:pPr eaLnBrk="1" hangingPunct="1">
              <a:defRPr/>
            </a:pPr>
            <a:r>
              <a:rPr lang="en-GB" sz="3500">
                <a:ea typeface="+mj-ea"/>
              </a:rPr>
              <a:t>Critical writing-critical thinking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7455EF4-569D-9C09-C13C-6811C900F3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52297" y="2418409"/>
            <a:ext cx="7266222" cy="3454358"/>
          </a:xfrm>
        </p:spPr>
        <p:txBody>
          <a:bodyPr anchor="t"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600"/>
              <a:t>	Cottrell (2005) describes critical writing – critical thinking as a complex process involving: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600"/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Identifying other people</a:t>
            </a:r>
            <a:r>
              <a:rPr lang="ja-JP" altLang="en-GB" sz="1600"/>
              <a:t>’</a:t>
            </a:r>
            <a:r>
              <a:rPr lang="en-GB" altLang="ja-JP" sz="1600"/>
              <a:t>s positions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Evaluating the evidence for alternative viewpoints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Weighing up the evidence fairly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Being able to </a:t>
            </a:r>
            <a:r>
              <a:rPr lang="ja-JP" altLang="en-GB" sz="1600"/>
              <a:t>‘</a:t>
            </a:r>
            <a:r>
              <a:rPr lang="en-GB" altLang="ja-JP" sz="1600"/>
              <a:t>read between the lines</a:t>
            </a:r>
            <a:r>
              <a:rPr lang="ja-JP" altLang="en-GB" sz="1600"/>
              <a:t>’</a:t>
            </a:r>
            <a:endParaRPr lang="en-GB" altLang="ja-JP" sz="1600"/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Recognising techniques used to make a viewpoint more appealing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Reflecting on issues in a structured way to bring logic and insight to bear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Drawing conclusions about whether arguments are valid and just, based on good evidence and sound assumptions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Presenting a view in a well structured, clear and well reasoned way that convinces others</a:t>
            </a:r>
          </a:p>
          <a:p>
            <a:pPr eaLnBrk="1" hangingPunct="1">
              <a:lnSpc>
                <a:spcPct val="90000"/>
              </a:lnSpc>
            </a:pPr>
            <a:endParaRPr lang="en-GB" altLang="en-US" sz="1600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0" name="Rectangle 512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0972F795-7351-2B79-DA43-6A6B1699D6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97375" y="489508"/>
            <a:ext cx="4316172" cy="1667569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500"/>
              <a:t>Critical Writing – Critical Reading – Critical Thinking</a:t>
            </a:r>
          </a:p>
        </p:txBody>
      </p:sp>
      <p:pic>
        <p:nvPicPr>
          <p:cNvPr id="5127" name="Graphic 5126" descr="Head with Gears">
            <a:extLst>
              <a:ext uri="{FF2B5EF4-FFF2-40B4-BE49-F238E27FC236}">
                <a16:creationId xmlns:a16="http://schemas.microsoft.com/office/drawing/2014/main" id="{82B5EE28-16EE-5898-E58F-ADD3D0683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1097" y="1759590"/>
            <a:ext cx="2907124" cy="2907124"/>
          </a:xfrm>
          <a:prstGeom prst="rect">
            <a:avLst/>
          </a:prstGeom>
        </p:spPr>
      </p:pic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FC271E55-96D2-B944-F9A6-8DFA6049F1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97376" y="2405894"/>
            <a:ext cx="4316172" cy="319746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altLang="en-US" sz="1700"/>
              <a:t>Critical writing does not occur in a vacuum. It is an approach to learning that starts with critical thinking.</a:t>
            </a:r>
          </a:p>
          <a:p>
            <a:pPr marL="0" indent="0">
              <a:buFontTx/>
              <a:buNone/>
              <a:defRPr/>
            </a:pPr>
            <a:endParaRPr lang="en-GB" altLang="en-US" sz="1700"/>
          </a:p>
          <a:p>
            <a:pPr>
              <a:defRPr/>
            </a:pPr>
            <a:r>
              <a:rPr lang="en-GB" altLang="en-US" sz="1700"/>
              <a:t>In order to </a:t>
            </a:r>
            <a:r>
              <a:rPr lang="en-GB" altLang="en-US" sz="1700" u="sng"/>
              <a:t>WRITE </a:t>
            </a:r>
            <a:r>
              <a:rPr lang="en-GB" altLang="en-US" sz="1700"/>
              <a:t>critically you must </a:t>
            </a:r>
            <a:r>
              <a:rPr lang="en-GB" altLang="en-US" sz="1700" u="sng"/>
              <a:t>READ</a:t>
            </a:r>
            <a:r>
              <a:rPr lang="en-GB" altLang="en-US" sz="1700"/>
              <a:t> critically which demands that you </a:t>
            </a:r>
            <a:r>
              <a:rPr lang="en-GB" altLang="en-US" sz="1700" u="sng"/>
              <a:t>THINK</a:t>
            </a:r>
            <a:r>
              <a:rPr lang="en-GB" altLang="en-US" sz="1700"/>
              <a:t> critically.</a:t>
            </a:r>
          </a:p>
          <a:p>
            <a:pPr>
              <a:defRPr/>
            </a:pPr>
            <a:endParaRPr lang="en-GB" altLang="en-US" sz="1700"/>
          </a:p>
          <a:p>
            <a:pPr>
              <a:defRPr/>
            </a:pPr>
            <a:endParaRPr lang="en-GB" altLang="en-US" sz="1700"/>
          </a:p>
        </p:txBody>
      </p:sp>
      <p:sp>
        <p:nvSpPr>
          <p:cNvPr id="5132" name="Rectangle 513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4" name="Rectangle 513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DF060302-B955-5484-BDA8-026FCF3E83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2297" y="502021"/>
            <a:ext cx="7266222" cy="164296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3500"/>
              <a:t>Critical thinking – Basic steps</a:t>
            </a:r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157" name="Rectangle 3">
            <a:extLst>
              <a:ext uri="{FF2B5EF4-FFF2-40B4-BE49-F238E27FC236}">
                <a16:creationId xmlns:a16="http://schemas.microsoft.com/office/drawing/2014/main" id="{24E7D63D-861C-2874-B1B9-E607EA5D10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5297422"/>
              </p:ext>
            </p:extLst>
          </p:nvPr>
        </p:nvGraphicFramePr>
        <p:xfrm>
          <a:off x="852297" y="2418409"/>
          <a:ext cx="7266222" cy="3454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F9D0CAD-5A08-5C0E-DF91-687EE7D7D5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3212" y="1326724"/>
            <a:ext cx="3985902" cy="99417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100" b="1" dirty="0">
                <a:solidFill>
                  <a:schemeClr val="tx1"/>
                </a:solidFill>
              </a:rPr>
              <a:t>Critical thinking – Critical writing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C94A8F0-8D7C-83A1-D098-2AFBC33DCB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3212" y="2996952"/>
            <a:ext cx="5072884" cy="2881456"/>
          </a:xfrm>
        </p:spPr>
        <p:txBody>
          <a:bodyPr anchor="t">
            <a:noAutofit/>
          </a:bodyPr>
          <a:lstStyle/>
          <a:p>
            <a:pPr eaLnBrk="1" hangingPunct="1">
              <a:buFontTx/>
              <a:buNone/>
              <a:defRPr/>
            </a:pPr>
            <a:r>
              <a:rPr lang="en-GB" sz="2800" dirty="0">
                <a:ea typeface="+mn-ea"/>
              </a:rPr>
              <a:t>Inter-linked through:</a:t>
            </a:r>
          </a:p>
          <a:p>
            <a:pPr eaLnBrk="1" hangingPunct="1">
              <a:buFontTx/>
              <a:buNone/>
              <a:defRPr/>
            </a:pPr>
            <a:endParaRPr lang="en-GB" sz="2800" dirty="0">
              <a:ea typeface="+mn-ea"/>
            </a:endParaRPr>
          </a:p>
          <a:p>
            <a:pPr eaLnBrk="1" hangingPunct="1">
              <a:defRPr/>
            </a:pPr>
            <a:r>
              <a:rPr lang="en-GB" sz="2800" dirty="0">
                <a:ea typeface="+mn-ea"/>
              </a:rPr>
              <a:t>Critical reading &amp; research skills</a:t>
            </a:r>
          </a:p>
          <a:p>
            <a:pPr eaLnBrk="1" hangingPunct="1">
              <a:defRPr/>
            </a:pPr>
            <a:r>
              <a:rPr lang="en-GB" sz="2800" dirty="0">
                <a:ea typeface="+mn-ea"/>
              </a:rPr>
              <a:t>Note taking</a:t>
            </a:r>
          </a:p>
          <a:p>
            <a:pPr eaLnBrk="1" hangingPunct="1">
              <a:defRPr/>
            </a:pPr>
            <a:r>
              <a:rPr lang="en-GB" sz="2800" dirty="0">
                <a:ea typeface="+mn-ea"/>
              </a:rPr>
              <a:t>Time &amp; space management</a:t>
            </a:r>
          </a:p>
          <a:p>
            <a:pPr eaLnBrk="1" hangingPunct="1">
              <a:buFontTx/>
              <a:buNone/>
              <a:defRPr/>
            </a:pPr>
            <a:endParaRPr lang="en-GB" sz="2800" dirty="0">
              <a:ea typeface="+mn-ea"/>
            </a:endParaRPr>
          </a:p>
          <a:p>
            <a:pPr eaLnBrk="1" hangingPunct="1">
              <a:defRPr/>
            </a:pPr>
            <a:endParaRPr lang="en-GB" sz="2800" dirty="0">
              <a:ea typeface="+mn-ea"/>
            </a:endParaRPr>
          </a:p>
        </p:txBody>
      </p:sp>
      <p:sp>
        <p:nvSpPr>
          <p:cNvPr id="7177" name="Freeform: Shape 717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19600" y="0"/>
            <a:ext cx="4724400" cy="4919011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179" name="Freeform: Shape 7178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561" y="1505"/>
            <a:ext cx="4583439" cy="4762908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174" name="Graphic 7173" descr="Person with Idea">
            <a:extLst>
              <a:ext uri="{FF2B5EF4-FFF2-40B4-BE49-F238E27FC236}">
                <a16:creationId xmlns:a16="http://schemas.microsoft.com/office/drawing/2014/main" id="{12C1E9D8-D293-1549-C484-674727F274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2767" y="485518"/>
            <a:ext cx="3197870" cy="319787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24F56334-B066-B815-358D-CAFBE4DF24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1350" y="332656"/>
            <a:ext cx="4000647" cy="578767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sz="3500" dirty="0">
                <a:ea typeface="+mj-ea"/>
              </a:rPr>
              <a:t>Step 1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3197421D-D52A-09FD-C7D6-D7D8A8C7C0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350" y="1196752"/>
            <a:ext cx="4000647" cy="5043327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 dirty="0"/>
              <a:t>Begin by deciding what your position is on the issue in question (putting this decision in writing can help – it may take several attempts (do not be discouraged).</a:t>
            </a:r>
          </a:p>
          <a:p>
            <a:pPr eaLnBrk="1" hangingPunct="1"/>
            <a:r>
              <a:rPr lang="en-GB" altLang="en-US" sz="2000" dirty="0"/>
              <a:t>Ask yourself what evidence do you have to support your view?</a:t>
            </a:r>
          </a:p>
          <a:p>
            <a:pPr eaLnBrk="1" hangingPunct="1"/>
            <a:r>
              <a:rPr lang="en-GB" altLang="en-US" sz="2000" dirty="0"/>
              <a:t>Ask yourself are other conclusions possible?</a:t>
            </a:r>
          </a:p>
          <a:p>
            <a:pPr eaLnBrk="1" hangingPunct="1"/>
            <a:r>
              <a:rPr lang="en-GB" altLang="en-US" sz="2000" dirty="0"/>
              <a:t>Answer the above as clearly as you can (list evidence rather than write full sentences).</a:t>
            </a:r>
          </a:p>
        </p:txBody>
      </p:sp>
      <p:pic>
        <p:nvPicPr>
          <p:cNvPr id="9221" name="Picture 9220" descr="Question mark boxes">
            <a:extLst>
              <a:ext uri="{FF2B5EF4-FFF2-40B4-BE49-F238E27FC236}">
                <a16:creationId xmlns:a16="http://schemas.microsoft.com/office/drawing/2014/main" id="{B1F21B62-3703-967A-3D75-F4976EF6C4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560" r="30678"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6D5980E8-5B7F-9804-39D5-7031F44845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1350" y="404664"/>
            <a:ext cx="4000647" cy="650775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3500" dirty="0">
                <a:ea typeface="+mj-ea"/>
              </a:rPr>
              <a:t>Step 2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68E29C25-4DC0-B3C2-688A-A61C3EF441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350" y="1055440"/>
            <a:ext cx="4000647" cy="5184640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>
                <a:ea typeface="+mn-ea"/>
              </a:rPr>
              <a:t>Consider alternative viewpoints that will help test your view and discover your biases.</a:t>
            </a:r>
          </a:p>
          <a:p>
            <a:pPr eaLnBrk="1" hangingPunct="1">
              <a:defRPr/>
            </a:pPr>
            <a:r>
              <a:rPr lang="en-GB" sz="2400" dirty="0">
                <a:ea typeface="+mn-ea"/>
              </a:rPr>
              <a:t>You gain additional insights by looking at new ideas.</a:t>
            </a:r>
          </a:p>
          <a:p>
            <a:pPr eaLnBrk="1" hangingPunct="1">
              <a:defRPr/>
            </a:pPr>
            <a:r>
              <a:rPr lang="en-GB" sz="2400" dirty="0">
                <a:ea typeface="+mn-ea"/>
              </a:rPr>
              <a:t>Gather ideas from multiple sources: primary &amp; secondary sources, personal communications etc.</a:t>
            </a:r>
          </a:p>
          <a:p>
            <a:pPr eaLnBrk="1" hangingPunct="1">
              <a:buFontTx/>
              <a:buNone/>
              <a:defRPr/>
            </a:pPr>
            <a:endParaRPr lang="en-GB" sz="2400" dirty="0">
              <a:ea typeface="+mn-ea"/>
            </a:endParaRPr>
          </a:p>
        </p:txBody>
      </p:sp>
      <p:pic>
        <p:nvPicPr>
          <p:cNvPr id="7173" name="Picture 7172" descr="Three 3D arrows stacked and pointing in different directions">
            <a:extLst>
              <a:ext uri="{FF2B5EF4-FFF2-40B4-BE49-F238E27FC236}">
                <a16:creationId xmlns:a16="http://schemas.microsoft.com/office/drawing/2014/main" id="{4F6308D5-48A8-BC93-2F55-F99252889A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55" r="47383"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E92786F9-CCFC-72E5-B28E-D1D96FBCA4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1350" y="327186"/>
            <a:ext cx="4000647" cy="725550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3500" dirty="0">
                <a:ea typeface="+mj-ea"/>
              </a:rPr>
              <a:t>Step 3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8C4F68E0-B899-31DC-FD9E-D564A85042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350" y="1747397"/>
            <a:ext cx="4000647" cy="3769835"/>
          </a:xfrm>
        </p:spPr>
        <p:txBody>
          <a:bodyPr anchor="ctr">
            <a:noAutofit/>
          </a:bodyPr>
          <a:lstStyle/>
          <a:p>
            <a:pPr eaLnBrk="1" hangingPunct="1"/>
            <a:r>
              <a:rPr lang="en-GB" altLang="en-US" sz="2400" dirty="0"/>
              <a:t>Measure your view and the view of others against the </a:t>
            </a:r>
            <a:r>
              <a:rPr lang="en-GB" altLang="en-US" sz="2400" b="1" i="1" dirty="0"/>
              <a:t>evidence</a:t>
            </a:r>
          </a:p>
          <a:p>
            <a:pPr eaLnBrk="1" hangingPunct="1"/>
            <a:r>
              <a:rPr lang="en-GB" altLang="en-US" sz="2400" dirty="0"/>
              <a:t>Decide which view is the most reasonable based on the </a:t>
            </a:r>
            <a:r>
              <a:rPr lang="en-GB" altLang="en-US" sz="2400" b="1" i="1" dirty="0"/>
              <a:t>evidence</a:t>
            </a:r>
          </a:p>
          <a:p>
            <a:pPr eaLnBrk="1" hangingPunct="1"/>
            <a:r>
              <a:rPr lang="en-GB" altLang="en-US" sz="2400" dirty="0"/>
              <a:t>Research will help clarify your viewpoint. If it </a:t>
            </a:r>
            <a:r>
              <a:rPr lang="en-GB" altLang="en-US" sz="2400" i="1" dirty="0"/>
              <a:t>always</a:t>
            </a:r>
            <a:r>
              <a:rPr lang="en-GB" altLang="en-US" sz="2400" dirty="0"/>
              <a:t> appears to support your viewpoint, you may be twisting the evidence to meet your needs…</a:t>
            </a:r>
          </a:p>
        </p:txBody>
      </p:sp>
      <p:pic>
        <p:nvPicPr>
          <p:cNvPr id="11269" name="Picture 11268" descr="Binoculars looking out on island lighthouse">
            <a:extLst>
              <a:ext uri="{FF2B5EF4-FFF2-40B4-BE49-F238E27FC236}">
                <a16:creationId xmlns:a16="http://schemas.microsoft.com/office/drawing/2014/main" id="{2FE02EA2-DE64-117B-1CBB-CD3DC36EFD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52" r="30070"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4" name="Rectangle 922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6" name="Rectangle 922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8" name="Rectangle 922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0" name="Rectangle 922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2" name="Rectangle 923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BB5500C-ED70-44F6-3FEF-A0C39DEA22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algn="ctr" eaLnBrk="1" hangingPunct="1">
              <a:buFontTx/>
              <a:buNone/>
              <a:defRPr/>
            </a:pPr>
            <a:r>
              <a:rPr lang="en-GB" sz="4400">
                <a:solidFill>
                  <a:schemeClr val="tx1">
                    <a:lumMod val="85000"/>
                    <a:lumOff val="15000"/>
                  </a:schemeClr>
                </a:solidFill>
                <a:latin typeface="AkzidenzGrotesk" panose="02000903050000020004" pitchFamily="2" charset="0"/>
                <a:ea typeface="+mn-ea"/>
              </a:rPr>
              <a:t>Critical thinking is the basis for critical writing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82FA5B57-DD93-E2EB-2785-F8595C5345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Critical writing – basic tools for essay writing</a:t>
            </a:r>
          </a:p>
        </p:txBody>
      </p:sp>
      <p:graphicFrame>
        <p:nvGraphicFramePr>
          <p:cNvPr id="13317" name="Rectangle 3">
            <a:extLst>
              <a:ext uri="{FF2B5EF4-FFF2-40B4-BE49-F238E27FC236}">
                <a16:creationId xmlns:a16="http://schemas.microsoft.com/office/drawing/2014/main" id="{700066A8-7BE3-2F92-C801-8467C98A06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823599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4227844-4690-1008-8664-57C8794ECE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+mj-ea"/>
              </a:rPr>
              <a:t>Clarifying your viewpoint</a:t>
            </a:r>
          </a:p>
        </p:txBody>
      </p:sp>
      <p:graphicFrame>
        <p:nvGraphicFramePr>
          <p:cNvPr id="14341" name="Rectangle 3">
            <a:extLst>
              <a:ext uri="{FF2B5EF4-FFF2-40B4-BE49-F238E27FC236}">
                <a16:creationId xmlns:a16="http://schemas.microsoft.com/office/drawing/2014/main" id="{D8FC5B92-421B-282C-76D9-7820CB4954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005515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4C3E4C07-F280-B21E-E320-94E9EFFC94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>
                <a:ea typeface="+mj-ea"/>
              </a:rPr>
              <a:t>Structuring the argument - Introduction</a:t>
            </a:r>
          </a:p>
        </p:txBody>
      </p:sp>
      <p:graphicFrame>
        <p:nvGraphicFramePr>
          <p:cNvPr id="15365" name="Rectangle 3">
            <a:extLst>
              <a:ext uri="{FF2B5EF4-FFF2-40B4-BE49-F238E27FC236}">
                <a16:creationId xmlns:a16="http://schemas.microsoft.com/office/drawing/2014/main" id="{5B3EFBBC-884C-9A51-33E7-BC88273338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421026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B6E6A3BD-E466-EED8-3CDC-78E0139CF9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18487" cy="1417638"/>
          </a:xfrm>
        </p:spPr>
        <p:txBody>
          <a:bodyPr/>
          <a:lstStyle/>
          <a:p>
            <a:pPr eaLnBrk="1" hangingPunct="1"/>
            <a:br>
              <a:rPr lang="en-GB" altLang="en-US" sz="4000" dirty="0"/>
            </a:br>
            <a:r>
              <a:rPr lang="en-GB" altLang="en-US" sz="4000" dirty="0"/>
              <a:t>Structuring the argument - Body of the essay</a:t>
            </a:r>
            <a:br>
              <a:rPr lang="en-GB" altLang="en-US" sz="4000" dirty="0"/>
            </a:br>
            <a:endParaRPr lang="en-GB" altLang="en-US" sz="4000" dirty="0"/>
          </a:p>
        </p:txBody>
      </p:sp>
      <p:graphicFrame>
        <p:nvGraphicFramePr>
          <p:cNvPr id="16389" name="Rectangle 3">
            <a:extLst>
              <a:ext uri="{FF2B5EF4-FFF2-40B4-BE49-F238E27FC236}">
                <a16:creationId xmlns:a16="http://schemas.microsoft.com/office/drawing/2014/main" id="{82C466FE-D0DE-8880-3A83-5CAA71D121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991781"/>
              </p:ext>
            </p:extLst>
          </p:nvPr>
        </p:nvGraphicFramePr>
        <p:xfrm>
          <a:off x="457200" y="1557338"/>
          <a:ext cx="8229600" cy="4568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39" name="Rectangle 1743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441" name="Rectangle 1744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43" name="Rectangle 1744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45" name="Rectangle 1744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47" name="Rectangle 1744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449" name="Freeform: Shape 1744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451" name="Rectangle 1745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3CB57D72-4E12-1C39-4722-CAE3991115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l" eaLnBrk="1" hangingPunct="1">
              <a:lnSpc>
                <a:spcPct val="90000"/>
              </a:lnSpc>
            </a:pPr>
            <a:br>
              <a:rPr lang="en-GB" altLang="en-US" sz="3200" dirty="0">
                <a:solidFill>
                  <a:srgbClr val="FFFFFF"/>
                </a:solidFill>
              </a:rPr>
            </a:br>
            <a:r>
              <a:rPr lang="en-GB" altLang="en-US" sz="3200" dirty="0">
                <a:solidFill>
                  <a:srgbClr val="FFFFFF"/>
                </a:solidFill>
              </a:rPr>
              <a:t>Structuring the argument - Body of the essay</a:t>
            </a:r>
            <a:br>
              <a:rPr lang="en-GB" altLang="en-US" sz="3200" dirty="0">
                <a:solidFill>
                  <a:srgbClr val="FFFFFF"/>
                </a:solidFill>
              </a:rPr>
            </a:br>
            <a:endParaRPr lang="en-GB" altLang="en-US" sz="3200" dirty="0">
              <a:solidFill>
                <a:srgbClr val="FFFFFF"/>
              </a:solidFill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1368FF6-C4F7-BF99-7741-B5EF82BA7D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1700" dirty="0"/>
              <a:t>Use quotes appropriately</a:t>
            </a:r>
          </a:p>
          <a:p>
            <a:pPr eaLnBrk="1" hangingPunct="1"/>
            <a:r>
              <a:rPr lang="en-GB" altLang="en-US" sz="1700" dirty="0"/>
              <a:t>Use a paragraph to evaluate a single point</a:t>
            </a:r>
          </a:p>
          <a:p>
            <a:pPr eaLnBrk="1" hangingPunct="1"/>
            <a:r>
              <a:rPr lang="en-GB" altLang="en-US" sz="1700" dirty="0"/>
              <a:t>Use linking words to link paragraphs as you evaluate different points</a:t>
            </a:r>
            <a:r>
              <a:rPr lang="en-GB" altLang="en-US" sz="1700" i="1" dirty="0"/>
              <a:t>…furthermore, in addition to, in contrast, an alternative view, firstly, secondly, thirdly</a:t>
            </a:r>
            <a:r>
              <a:rPr lang="en-GB" altLang="en-US" sz="1700" dirty="0"/>
              <a:t> etc..</a:t>
            </a:r>
          </a:p>
          <a:p>
            <a:pPr eaLnBrk="1" hangingPunct="1"/>
            <a:r>
              <a:rPr lang="en-GB" altLang="en-US" sz="1700" dirty="0"/>
              <a:t>Check against inconsistencies in your argument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0" name="Freeform: Shape 1844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429D1761-41FF-A157-5492-9E9E7793DC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l" eaLnBrk="1" hangingPunct="1">
              <a:lnSpc>
                <a:spcPct val="90000"/>
              </a:lnSpc>
            </a:pPr>
            <a:br>
              <a:rPr lang="en-GB" altLang="en-US" sz="3200" dirty="0">
                <a:solidFill>
                  <a:srgbClr val="FFFFFF"/>
                </a:solidFill>
              </a:rPr>
            </a:br>
            <a:r>
              <a:rPr lang="en-GB" altLang="en-US" sz="3200" dirty="0">
                <a:solidFill>
                  <a:srgbClr val="FFFFFF"/>
                </a:solidFill>
              </a:rPr>
              <a:t>Structuring the argument - Body of the essay</a:t>
            </a:r>
            <a:br>
              <a:rPr lang="en-GB" altLang="en-US" sz="3200" dirty="0">
                <a:solidFill>
                  <a:srgbClr val="FFFFFF"/>
                </a:solidFill>
              </a:rPr>
            </a:br>
            <a:endParaRPr lang="en-GB" altLang="en-US" sz="3200" dirty="0">
              <a:solidFill>
                <a:srgbClr val="FFFFFF"/>
              </a:solidFill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BEE04E4-E6A2-BE3D-30E4-25DDEA8E7A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1700"/>
              <a:t>Check for grammar &amp; spelling</a:t>
            </a:r>
          </a:p>
          <a:p>
            <a:pPr eaLnBrk="1" hangingPunct="1"/>
            <a:r>
              <a:rPr lang="en-GB" altLang="en-US" sz="1700"/>
              <a:t>Proof reading</a:t>
            </a:r>
          </a:p>
          <a:p>
            <a:pPr eaLnBrk="1" hangingPunct="1"/>
            <a:r>
              <a:rPr lang="en-GB" altLang="en-US" sz="1700"/>
              <a:t>Appropriate referencing – avoid plagiarism</a:t>
            </a:r>
          </a:p>
          <a:p>
            <a:pPr eaLnBrk="1" hangingPunct="1"/>
            <a:r>
              <a:rPr lang="en-GB" altLang="en-US" sz="1700"/>
              <a:t>AVOID DESCRIPTIVE WRITING</a:t>
            </a:r>
          </a:p>
          <a:p>
            <a:pPr eaLnBrk="1" hangingPunct="1"/>
            <a:endParaRPr lang="en-GB" altLang="en-US" sz="17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5" name="Rectangle 19464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6F6F8EFA-D49E-0DAA-35A1-ACDC1C1895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15299" y="548464"/>
            <a:ext cx="5098906" cy="1675623"/>
          </a:xfrm>
        </p:spPr>
        <p:txBody>
          <a:bodyPr anchor="b">
            <a:normAutofit/>
          </a:bodyPr>
          <a:lstStyle/>
          <a:p>
            <a:pPr eaLnBrk="1" hangingPunct="1">
              <a:defRPr/>
            </a:pPr>
            <a:r>
              <a:rPr lang="en-GB" sz="3500">
                <a:ea typeface="+mj-ea"/>
              </a:rPr>
              <a:t>Structuring the argument - Summary</a:t>
            </a:r>
          </a:p>
        </p:txBody>
      </p:sp>
      <p:pic>
        <p:nvPicPr>
          <p:cNvPr id="19461" name="Picture 19460" descr="Pen placed on top of a signature line">
            <a:extLst>
              <a:ext uri="{FF2B5EF4-FFF2-40B4-BE49-F238E27FC236}">
                <a16:creationId xmlns:a16="http://schemas.microsoft.com/office/drawing/2014/main" id="{D35FCAE5-97E1-087A-0724-6F93E1E639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630" r="9736" b="-1"/>
          <a:stretch/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sp>
        <p:nvSpPr>
          <p:cNvPr id="19459" name="Rectangle 3">
            <a:extLst>
              <a:ext uri="{FF2B5EF4-FFF2-40B4-BE49-F238E27FC236}">
                <a16:creationId xmlns:a16="http://schemas.microsoft.com/office/drawing/2014/main" id="{9DB0190D-7BE3-18A6-B4F6-787B692F91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15300" y="2409830"/>
            <a:ext cx="5098904" cy="370521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700"/>
              <a:t>Re-state the essay title/focus…</a:t>
            </a:r>
          </a:p>
          <a:p>
            <a:pPr eaLnBrk="1" hangingPunct="1">
              <a:buFontTx/>
              <a:buNone/>
            </a:pPr>
            <a:r>
              <a:rPr lang="en-GB" altLang="en-US" sz="1700"/>
              <a:t>	</a:t>
            </a:r>
            <a:r>
              <a:rPr lang="en-GB" altLang="en-US" sz="1700" i="1"/>
              <a:t>In summary this essay sought to address</a:t>
            </a:r>
            <a:r>
              <a:rPr lang="en-GB" altLang="en-US" sz="1700"/>
              <a:t>  (re-state the essay title). </a:t>
            </a:r>
          </a:p>
          <a:p>
            <a:pPr eaLnBrk="1" hangingPunct="1">
              <a:buFontTx/>
              <a:buNone/>
            </a:pPr>
            <a:endParaRPr lang="en-GB" altLang="en-US" sz="1700"/>
          </a:p>
          <a:p>
            <a:pPr eaLnBrk="1" hangingPunct="1"/>
            <a:r>
              <a:rPr lang="en-GB" altLang="en-US" sz="1700"/>
              <a:t>Summarise the main points of your essay..</a:t>
            </a:r>
          </a:p>
          <a:p>
            <a:pPr eaLnBrk="1" hangingPunct="1">
              <a:buFontTx/>
              <a:buNone/>
            </a:pPr>
            <a:r>
              <a:rPr lang="en-GB" altLang="en-US" sz="1700"/>
              <a:t>	</a:t>
            </a:r>
            <a:r>
              <a:rPr lang="en-GB" altLang="en-US" sz="1700" i="1"/>
              <a:t>The essay has considered the following points</a:t>
            </a:r>
            <a:r>
              <a:rPr lang="en-GB" altLang="en-US" sz="1700"/>
              <a:t> (main &amp; secondary points) </a:t>
            </a:r>
            <a:r>
              <a:rPr lang="en-GB" altLang="en-US" sz="1700" i="1"/>
              <a:t>which suggest</a:t>
            </a:r>
            <a:r>
              <a:rPr lang="en-GB" altLang="en-US" sz="1700"/>
              <a:t> (your evaluation).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B59FEA08-DECE-E846-9E55-894AC3D597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>
                <a:ea typeface="+mj-ea"/>
              </a:rPr>
              <a:t>Structuring the argument - Conclusion</a:t>
            </a:r>
          </a:p>
        </p:txBody>
      </p:sp>
      <p:graphicFrame>
        <p:nvGraphicFramePr>
          <p:cNvPr id="20485" name="Rectangle 3">
            <a:extLst>
              <a:ext uri="{FF2B5EF4-FFF2-40B4-BE49-F238E27FC236}">
                <a16:creationId xmlns:a16="http://schemas.microsoft.com/office/drawing/2014/main" id="{B410DDCA-8581-5354-8573-79BCAF42E66A}"/>
              </a:ext>
            </a:extLst>
          </p:cNvPr>
          <p:cNvGraphicFramePr/>
          <p:nvPr/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5CA0FEAA971049AA8B5C6ABCCF9662" ma:contentTypeVersion="13" ma:contentTypeDescription="Create a new document." ma:contentTypeScope="" ma:versionID="6acab4726be19704e9f7f22da9e44174">
  <xsd:schema xmlns:xsd="http://www.w3.org/2001/XMLSchema" xmlns:xs="http://www.w3.org/2001/XMLSchema" xmlns:p="http://schemas.microsoft.com/office/2006/metadata/properties" xmlns:ns3="2676ab72-9079-411c-83fb-ee6e21d36081" xmlns:ns4="fb6e3afc-5266-4630-9c28-28963f20a13f" targetNamespace="http://schemas.microsoft.com/office/2006/metadata/properties" ma:root="true" ma:fieldsID="50a22a5319e85224eefd4e5f127b1918" ns3:_="" ns4:_="">
    <xsd:import namespace="2676ab72-9079-411c-83fb-ee6e21d36081"/>
    <xsd:import namespace="fb6e3afc-5266-4630-9c28-28963f20a1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76ab72-9079-411c-83fb-ee6e21d360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6e3afc-5266-4630-9c28-28963f20a13f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54CF883-CE63-49F0-9B5D-8ADAEA5E40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76ab72-9079-411c-83fb-ee6e21d36081"/>
    <ds:schemaRef ds:uri="fb6e3afc-5266-4630-9c28-28963f20a1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846F8D6-7B03-4591-972B-8ED60D132F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760</Words>
  <Application>Microsoft Office PowerPoint</Application>
  <PresentationFormat>On-screen Show (4:3)</PresentationFormat>
  <Paragraphs>82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MS PGothic</vt:lpstr>
      <vt:lpstr>Calibri</vt:lpstr>
      <vt:lpstr>Default Design</vt:lpstr>
      <vt:lpstr>Critical Writing -Definition</vt:lpstr>
      <vt:lpstr>Critical writing-critical thinking</vt:lpstr>
      <vt:lpstr>Critical Writing – Critical Reading – Critical Thinking</vt:lpstr>
      <vt:lpstr>Critical thinking – Basic steps</vt:lpstr>
      <vt:lpstr>Critical thinking – Critical writing</vt:lpstr>
      <vt:lpstr>Step 1</vt:lpstr>
      <vt:lpstr>Step 2</vt:lpstr>
      <vt:lpstr>Step 3</vt:lpstr>
      <vt:lpstr>PowerPoint Presentation</vt:lpstr>
      <vt:lpstr>Critical writing – basic tools for essay writing</vt:lpstr>
      <vt:lpstr>Clarifying your viewpoint</vt:lpstr>
      <vt:lpstr>Structuring the argument - Introduction</vt:lpstr>
      <vt:lpstr> Structuring the argument - Body of the essay </vt:lpstr>
      <vt:lpstr> Structuring the argument - Body of the essay </vt:lpstr>
      <vt:lpstr> Structuring the argument - Body of the essay </vt:lpstr>
      <vt:lpstr>Structuring the argument - Summary</vt:lpstr>
      <vt:lpstr>Structuring the argument - Conclusion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creator>IT</dc:creator>
  <cp:lastModifiedBy>Maria Trevino Gonzalez</cp:lastModifiedBy>
  <cp:revision>20</cp:revision>
  <cp:lastPrinted>2018-10-03T08:03:42Z</cp:lastPrinted>
  <dcterms:created xsi:type="dcterms:W3CDTF">2008-10-10T13:55:09Z</dcterms:created>
  <dcterms:modified xsi:type="dcterms:W3CDTF">2024-11-05T17:52:56Z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0x0101003B5CA0FEAA971049AA8B5C6ABCCF9662</vt:lpwstr>
  </property>
</Properties>
</file>