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46"/>
  </p:notesMasterIdLst>
  <p:handoutMasterIdLst>
    <p:handoutMasterId r:id="rId47"/>
  </p:handoutMasterIdLst>
  <p:sldIdLst>
    <p:sldId id="258" r:id="rId5"/>
    <p:sldId id="259" r:id="rId6"/>
    <p:sldId id="299" r:id="rId7"/>
    <p:sldId id="260" r:id="rId8"/>
    <p:sldId id="261" r:id="rId9"/>
    <p:sldId id="262" r:id="rId10"/>
    <p:sldId id="263" r:id="rId11"/>
    <p:sldId id="264" r:id="rId12"/>
    <p:sldId id="265" r:id="rId13"/>
    <p:sldId id="266" r:id="rId14"/>
    <p:sldId id="267" r:id="rId15"/>
    <p:sldId id="268"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30"/>
  </p:normalViewPr>
  <p:slideViewPr>
    <p:cSldViewPr showGuides="1">
      <p:cViewPr varScale="1">
        <p:scale>
          <a:sx n="85" d="100"/>
          <a:sy n="85" d="100"/>
        </p:scale>
        <p:origin x="171" y="30"/>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8/10/relationships/authors" Target="author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undo custSel addSld delSld modSld sldOrd">
      <pc:chgData name="Nerys Musgrove" userId="2d6d5c85-090b-4bc1-b158-98aecad99803" providerId="ADAL" clId="{2DC7DBB7-AAFE-4040-8ACE-9D33BDFCE64E}" dt="2026-09-17T12:10:43.938" v="2627" actId="20577"/>
      <pc:docMkLst>
        <pc:docMk/>
      </pc:docMkLst>
      <pc:sldChg chg="modSp mod">
        <pc:chgData name="Nerys Musgrove" userId="2d6d5c85-090b-4bc1-b158-98aecad99803" providerId="ADAL" clId="{2DC7DBB7-AAFE-4040-8ACE-9D33BDFCE64E}" dt="2026-09-17T12:10:36.827" v="2624" actId="20577"/>
        <pc:sldMkLst>
          <pc:docMk/>
          <pc:sldMk cId="188228081" sldId="261"/>
        </pc:sldMkLst>
        <pc:graphicFrameChg chg="modGraphic">
          <ac:chgData name="Nerys Musgrove" userId="2d6d5c85-090b-4bc1-b158-98aecad99803" providerId="ADAL" clId="{2DC7DBB7-AAFE-4040-8ACE-9D33BDFCE64E}" dt="2026-09-17T12:10:36.827" v="2624" actId="20577"/>
          <ac:graphicFrameMkLst>
            <pc:docMk/>
            <pc:sldMk cId="188228081" sldId="261"/>
            <ac:graphicFrameMk id="4" creationId="{7BB52123-7C5D-3195-4D5B-E3AA54007BD1}"/>
          </ac:graphicFrameMkLst>
        </pc:graphicFrameChg>
      </pc:sldChg>
      <pc:sldChg chg="modSp mod">
        <pc:chgData name="Nerys Musgrove" userId="2d6d5c85-090b-4bc1-b158-98aecad99803" providerId="ADAL" clId="{2DC7DBB7-AAFE-4040-8ACE-9D33BDFCE64E}" dt="2026-09-17T12:10:43.938" v="2627" actId="20577"/>
        <pc:sldMkLst>
          <pc:docMk/>
          <pc:sldMk cId="1631497800" sldId="262"/>
        </pc:sldMkLst>
        <pc:spChg chg="mod">
          <ac:chgData name="Nerys Musgrove" userId="2d6d5c85-090b-4bc1-b158-98aecad99803" providerId="ADAL" clId="{2DC7DBB7-AAFE-4040-8ACE-9D33BDFCE64E}" dt="2026-09-17T12:10:43.938" v="2627" actId="20577"/>
          <ac:spMkLst>
            <pc:docMk/>
            <pc:sldMk cId="1631497800" sldId="262"/>
            <ac:spMk id="3" creationId="{F881B875-3333-C3AA-CE94-13D713344D04}"/>
          </ac:spMkLst>
        </pc:spChg>
      </pc:sldChg>
      <pc:sldChg chg="addSp delSp modSp new mod chgLayout">
        <pc:chgData name="Nerys Musgrove" userId="2d6d5c85-090b-4bc1-b158-98aecad99803" providerId="ADAL" clId="{2DC7DBB7-AAFE-4040-8ACE-9D33BDFCE64E}" dt="2026-09-09T08:59:30.373" v="25" actId="14100"/>
        <pc:sldMkLst>
          <pc:docMk/>
          <pc:sldMk cId="2555082100" sldId="267"/>
        </pc:sldMkLst>
        <pc:spChg chg="add mod">
          <ac:chgData name="Nerys Musgrove" userId="2d6d5c85-090b-4bc1-b158-98aecad99803" providerId="ADAL" clId="{2DC7DBB7-AAFE-4040-8ACE-9D33BDFCE64E}" dt="2026-09-09T08:58:11.958" v="20" actId="20577"/>
          <ac:spMkLst>
            <pc:docMk/>
            <pc:sldMk cId="2555082100" sldId="267"/>
            <ac:spMk id="9" creationId="{CCCF11E6-C4CC-E4E3-8E47-88648BF9B785}"/>
          </ac:spMkLst>
        </pc:spChg>
        <pc:spChg chg="add mod">
          <ac:chgData name="Nerys Musgrove" userId="2d6d5c85-090b-4bc1-b158-98aecad99803" providerId="ADAL" clId="{2DC7DBB7-AAFE-4040-8ACE-9D33BDFCE64E}" dt="2026-09-09T08:59:30.373" v="25" actId="14100"/>
          <ac:spMkLst>
            <pc:docMk/>
            <pc:sldMk cId="2555082100" sldId="267"/>
            <ac:spMk id="11" creationId="{439CC78D-C6B0-44E1-EDC4-88EAF9B6375E}"/>
          </ac:spMkLst>
        </pc:spChg>
      </pc:sldChg>
      <pc:sldChg chg="addSp delSp modSp new mod modClrScheme chgLayout">
        <pc:chgData name="Nerys Musgrove" userId="2d6d5c85-090b-4bc1-b158-98aecad99803" providerId="ADAL" clId="{2DC7DBB7-AAFE-4040-8ACE-9D33BDFCE64E}" dt="2026-09-09T09:00:56.647" v="88" actId="20577"/>
        <pc:sldMkLst>
          <pc:docMk/>
          <pc:sldMk cId="2728380933" sldId="268"/>
        </pc:sldMkLst>
        <pc:spChg chg="add mod">
          <ac:chgData name="Nerys Musgrove" userId="2d6d5c85-090b-4bc1-b158-98aecad99803" providerId="ADAL" clId="{2DC7DBB7-AAFE-4040-8ACE-9D33BDFCE64E}" dt="2026-09-09T09:00:56.647" v="88" actId="20577"/>
          <ac:spMkLst>
            <pc:docMk/>
            <pc:sldMk cId="2728380933" sldId="268"/>
            <ac:spMk id="8" creationId="{612A505C-70F9-BAA3-D98D-6288C74FBCCB}"/>
          </ac:spMkLst>
        </pc:spChg>
      </pc:sldChg>
      <pc:sldChg chg="addSp modSp new add del mod ord">
        <pc:chgData name="Nerys Musgrove" userId="2d6d5c85-090b-4bc1-b158-98aecad99803" providerId="ADAL" clId="{2DC7DBB7-AAFE-4040-8ACE-9D33BDFCE64E}" dt="2026-09-09T09:11:14.531" v="214" actId="20577"/>
        <pc:sldMkLst>
          <pc:docMk/>
          <pc:sldMk cId="91169414" sldId="270"/>
        </pc:sldMkLst>
        <pc:spChg chg="mod">
          <ac:chgData name="Nerys Musgrove" userId="2d6d5c85-090b-4bc1-b158-98aecad99803" providerId="ADAL" clId="{2DC7DBB7-AAFE-4040-8ACE-9D33BDFCE64E}" dt="2026-09-09T09:04:45.853" v="116" actId="14100"/>
          <ac:spMkLst>
            <pc:docMk/>
            <pc:sldMk cId="91169414" sldId="270"/>
            <ac:spMk id="2" creationId="{270D9009-265E-DDCE-C936-CA069CAD8482}"/>
          </ac:spMkLst>
        </pc:spChg>
        <pc:spChg chg="mod">
          <ac:chgData name="Nerys Musgrove" userId="2d6d5c85-090b-4bc1-b158-98aecad99803" providerId="ADAL" clId="{2DC7DBB7-AAFE-4040-8ACE-9D33BDFCE64E}" dt="2026-09-09T09:11:14.531" v="214" actId="20577"/>
          <ac:spMkLst>
            <pc:docMk/>
            <pc:sldMk cId="91169414" sldId="270"/>
            <ac:spMk id="3" creationId="{4E7F7B54-15A0-855B-5E9A-53E227BB0B11}"/>
          </ac:spMkLst>
        </pc:spChg>
        <pc:picChg chg="add mod">
          <ac:chgData name="Nerys Musgrove" userId="2d6d5c85-090b-4bc1-b158-98aecad99803" providerId="ADAL" clId="{2DC7DBB7-AAFE-4040-8ACE-9D33BDFCE64E}" dt="2026-09-09T09:04:51.530" v="117" actId="1076"/>
          <ac:picMkLst>
            <pc:docMk/>
            <pc:sldMk cId="91169414" sldId="270"/>
            <ac:picMk id="5" creationId="{FD11B0BA-1297-090C-B47B-41480E741547}"/>
          </ac:picMkLst>
        </pc:picChg>
      </pc:sldChg>
      <pc:sldChg chg="addSp delSp modSp new mod ord">
        <pc:chgData name="Nerys Musgrove" userId="2d6d5c85-090b-4bc1-b158-98aecad99803" providerId="ADAL" clId="{2DC7DBB7-AAFE-4040-8ACE-9D33BDFCE64E}" dt="2026-09-10T08:25:47.155" v="2612" actId="20577"/>
        <pc:sldMkLst>
          <pc:docMk/>
          <pc:sldMk cId="1288810674" sldId="271"/>
        </pc:sldMkLst>
        <pc:spChg chg="mod">
          <ac:chgData name="Nerys Musgrove" userId="2d6d5c85-090b-4bc1-b158-98aecad99803" providerId="ADAL" clId="{2DC7DBB7-AAFE-4040-8ACE-9D33BDFCE64E}" dt="2026-09-09T10:59:41.733" v="238" actId="26606"/>
          <ac:spMkLst>
            <pc:docMk/>
            <pc:sldMk cId="1288810674" sldId="271"/>
            <ac:spMk id="2" creationId="{CADE5CB7-F740-D7C3-5E5A-7CC91860BD63}"/>
          </ac:spMkLst>
        </pc:spChg>
        <pc:spChg chg="mod">
          <ac:chgData name="Nerys Musgrove" userId="2d6d5c85-090b-4bc1-b158-98aecad99803" providerId="ADAL" clId="{2DC7DBB7-AAFE-4040-8ACE-9D33BDFCE64E}" dt="2026-09-10T08:25:47.155" v="2612" actId="20577"/>
          <ac:spMkLst>
            <pc:docMk/>
            <pc:sldMk cId="1288810674" sldId="271"/>
            <ac:spMk id="3" creationId="{AD47E7B3-9A58-CB23-CCB4-4110F72197F2}"/>
          </ac:spMkLst>
        </pc:spChg>
        <pc:picChg chg="add mod">
          <ac:chgData name="Nerys Musgrove" userId="2d6d5c85-090b-4bc1-b158-98aecad99803" providerId="ADAL" clId="{2DC7DBB7-AAFE-4040-8ACE-9D33BDFCE64E}" dt="2026-09-09T10:59:41.733" v="238" actId="26606"/>
          <ac:picMkLst>
            <pc:docMk/>
            <pc:sldMk cId="1288810674" sldId="271"/>
            <ac:picMk id="6" creationId="{37D1C4B3-E5BB-F092-B058-334F27827E39}"/>
          </ac:picMkLst>
        </pc:picChg>
      </pc:sldChg>
      <pc:sldChg chg="modSp new mod ord">
        <pc:chgData name="Nerys Musgrove" userId="2d6d5c85-090b-4bc1-b158-98aecad99803" providerId="ADAL" clId="{2DC7DBB7-AAFE-4040-8ACE-9D33BDFCE64E}" dt="2026-09-10T08:39:04.832" v="2621" actId="20577"/>
        <pc:sldMkLst>
          <pc:docMk/>
          <pc:sldMk cId="1403441427" sldId="272"/>
        </pc:sldMkLst>
        <pc:spChg chg="mod">
          <ac:chgData name="Nerys Musgrove" userId="2d6d5c85-090b-4bc1-b158-98aecad99803" providerId="ADAL" clId="{2DC7DBB7-AAFE-4040-8ACE-9D33BDFCE64E}" dt="2026-09-09T12:37:22.651" v="244" actId="255"/>
          <ac:spMkLst>
            <pc:docMk/>
            <pc:sldMk cId="1403441427" sldId="272"/>
            <ac:spMk id="2" creationId="{4AB3FCC1-0616-E665-0202-8416BDE8D569}"/>
          </ac:spMkLst>
        </pc:spChg>
        <pc:spChg chg="mod">
          <ac:chgData name="Nerys Musgrove" userId="2d6d5c85-090b-4bc1-b158-98aecad99803" providerId="ADAL" clId="{2DC7DBB7-AAFE-4040-8ACE-9D33BDFCE64E}" dt="2026-09-10T08:39:04.832" v="2621" actId="20577"/>
          <ac:spMkLst>
            <pc:docMk/>
            <pc:sldMk cId="1403441427" sldId="272"/>
            <ac:spMk id="3" creationId="{8EB9A802-2496-6FA8-C918-121CE02B9387}"/>
          </ac:spMkLst>
        </pc:spChg>
      </pc:sldChg>
      <pc:sldChg chg="modSp new mod">
        <pc:chgData name="Nerys Musgrove" userId="2d6d5c85-090b-4bc1-b158-98aecad99803" providerId="ADAL" clId="{2DC7DBB7-AAFE-4040-8ACE-9D33BDFCE64E}" dt="2026-09-09T12:42:42.159" v="464" actId="20577"/>
        <pc:sldMkLst>
          <pc:docMk/>
          <pc:sldMk cId="3489079961" sldId="273"/>
        </pc:sldMkLst>
        <pc:spChg chg="mod">
          <ac:chgData name="Nerys Musgrove" userId="2d6d5c85-090b-4bc1-b158-98aecad99803" providerId="ADAL" clId="{2DC7DBB7-AAFE-4040-8ACE-9D33BDFCE64E}" dt="2026-09-09T12:38:27.962" v="263" actId="20577"/>
          <ac:spMkLst>
            <pc:docMk/>
            <pc:sldMk cId="3489079961" sldId="273"/>
            <ac:spMk id="2" creationId="{9496B83B-26DC-B899-AD75-D39B38D15A7C}"/>
          </ac:spMkLst>
        </pc:spChg>
        <pc:spChg chg="mod">
          <ac:chgData name="Nerys Musgrove" userId="2d6d5c85-090b-4bc1-b158-98aecad99803" providerId="ADAL" clId="{2DC7DBB7-AAFE-4040-8ACE-9D33BDFCE64E}" dt="2026-09-09T12:42:42.159" v="464" actId="20577"/>
          <ac:spMkLst>
            <pc:docMk/>
            <pc:sldMk cId="3489079961" sldId="273"/>
            <ac:spMk id="3" creationId="{AF837520-2879-5AF5-85BC-99D4C83CBC44}"/>
          </ac:spMkLst>
        </pc:spChg>
      </pc:sldChg>
      <pc:sldChg chg="addSp delSp modSp new mod ord modClrScheme chgLayout">
        <pc:chgData name="Nerys Musgrove" userId="2d6d5c85-090b-4bc1-b158-98aecad99803" providerId="ADAL" clId="{2DC7DBB7-AAFE-4040-8ACE-9D33BDFCE64E}" dt="2026-09-09T12:46:16.566" v="485" actId="255"/>
        <pc:sldMkLst>
          <pc:docMk/>
          <pc:sldMk cId="362236731" sldId="274"/>
        </pc:sldMkLst>
        <pc:spChg chg="mod">
          <ac:chgData name="Nerys Musgrove" userId="2d6d5c85-090b-4bc1-b158-98aecad99803" providerId="ADAL" clId="{2DC7DBB7-AAFE-4040-8ACE-9D33BDFCE64E}" dt="2026-09-09T12:45:07.156" v="474" actId="1076"/>
          <ac:spMkLst>
            <pc:docMk/>
            <pc:sldMk cId="362236731" sldId="274"/>
            <ac:spMk id="2" creationId="{6A83BCAF-0843-64F6-2B23-CD7AA52AF516}"/>
          </ac:spMkLst>
        </pc:spChg>
        <pc:spChg chg="add mod">
          <ac:chgData name="Nerys Musgrove" userId="2d6d5c85-090b-4bc1-b158-98aecad99803" providerId="ADAL" clId="{2DC7DBB7-AAFE-4040-8ACE-9D33BDFCE64E}" dt="2026-09-09T12:46:16.566" v="485" actId="255"/>
          <ac:spMkLst>
            <pc:docMk/>
            <pc:sldMk cId="362236731" sldId="274"/>
            <ac:spMk id="13" creationId="{FC003E38-2ABA-BAC6-5389-09F0003CB032}"/>
          </ac:spMkLst>
        </pc:spChg>
        <pc:picChg chg="add mod">
          <ac:chgData name="Nerys Musgrove" userId="2d6d5c85-090b-4bc1-b158-98aecad99803" providerId="ADAL" clId="{2DC7DBB7-AAFE-4040-8ACE-9D33BDFCE64E}" dt="2026-09-09T12:44:52.286" v="472" actId="26606"/>
          <ac:picMkLst>
            <pc:docMk/>
            <pc:sldMk cId="362236731" sldId="274"/>
            <ac:picMk id="6" creationId="{20A14E2D-4E03-8BCB-8B39-E288F43D354D}"/>
          </ac:picMkLst>
        </pc:picChg>
      </pc:sldChg>
      <pc:sldChg chg="addSp delSp modSp new mod ord modClrScheme chgLayout">
        <pc:chgData name="Nerys Musgrove" userId="2d6d5c85-090b-4bc1-b158-98aecad99803" providerId="ADAL" clId="{2DC7DBB7-AAFE-4040-8ACE-9D33BDFCE64E}" dt="2026-09-09T12:56:09.809" v="507" actId="255"/>
        <pc:sldMkLst>
          <pc:docMk/>
          <pc:sldMk cId="4155597876" sldId="275"/>
        </pc:sldMkLst>
        <pc:spChg chg="mod">
          <ac:chgData name="Nerys Musgrove" userId="2d6d5c85-090b-4bc1-b158-98aecad99803" providerId="ADAL" clId="{2DC7DBB7-AAFE-4040-8ACE-9D33BDFCE64E}" dt="2026-09-09T12:54:36.184" v="493" actId="26606"/>
          <ac:spMkLst>
            <pc:docMk/>
            <pc:sldMk cId="4155597876" sldId="275"/>
            <ac:spMk id="2" creationId="{B0F8D066-02A9-FF69-F20C-71BBCA088B86}"/>
          </ac:spMkLst>
        </pc:spChg>
        <pc:spChg chg="add mod">
          <ac:chgData name="Nerys Musgrove" userId="2d6d5c85-090b-4bc1-b158-98aecad99803" providerId="ADAL" clId="{2DC7DBB7-AAFE-4040-8ACE-9D33BDFCE64E}" dt="2026-09-09T12:56:09.809" v="507" actId="255"/>
          <ac:spMkLst>
            <pc:docMk/>
            <pc:sldMk cId="4155597876" sldId="275"/>
            <ac:spMk id="11" creationId="{4B631F7F-FD94-7D4D-AE8B-70D8E3691C41}"/>
          </ac:spMkLst>
        </pc:spChg>
        <pc:picChg chg="add mod">
          <ac:chgData name="Nerys Musgrove" userId="2d6d5c85-090b-4bc1-b158-98aecad99803" providerId="ADAL" clId="{2DC7DBB7-AAFE-4040-8ACE-9D33BDFCE64E}" dt="2026-09-09T12:54:36.184" v="493" actId="26606"/>
          <ac:picMkLst>
            <pc:docMk/>
            <pc:sldMk cId="4155597876" sldId="275"/>
            <ac:picMk id="6" creationId="{2473C15C-149F-5C1D-4CCF-C9A4F9899E14}"/>
          </ac:picMkLst>
        </pc:picChg>
      </pc:sldChg>
      <pc:sldChg chg="addSp delSp modSp new mod ord modClrScheme chgLayout">
        <pc:chgData name="Nerys Musgrove" userId="2d6d5c85-090b-4bc1-b158-98aecad99803" providerId="ADAL" clId="{2DC7DBB7-AAFE-4040-8ACE-9D33BDFCE64E}" dt="2026-09-09T13:05:52.545" v="622" actId="255"/>
        <pc:sldMkLst>
          <pc:docMk/>
          <pc:sldMk cId="3965869872" sldId="276"/>
        </pc:sldMkLst>
        <pc:spChg chg="mod">
          <ac:chgData name="Nerys Musgrove" userId="2d6d5c85-090b-4bc1-b158-98aecad99803" providerId="ADAL" clId="{2DC7DBB7-AAFE-4040-8ACE-9D33BDFCE64E}" dt="2026-09-09T13:05:40.644" v="621" actId="26606"/>
          <ac:spMkLst>
            <pc:docMk/>
            <pc:sldMk cId="3965869872" sldId="276"/>
            <ac:spMk id="2" creationId="{1B49E13E-2B34-DCAF-1914-8F6107B331FA}"/>
          </ac:spMkLst>
        </pc:spChg>
        <pc:spChg chg="mod">
          <ac:chgData name="Nerys Musgrove" userId="2d6d5c85-090b-4bc1-b158-98aecad99803" providerId="ADAL" clId="{2DC7DBB7-AAFE-4040-8ACE-9D33BDFCE64E}" dt="2026-09-09T13:05:52.545" v="622" actId="255"/>
          <ac:spMkLst>
            <pc:docMk/>
            <pc:sldMk cId="3965869872" sldId="276"/>
            <ac:spMk id="3" creationId="{D8F134A9-3DCA-A440-688D-FE2C99857DD4}"/>
          </ac:spMkLst>
        </pc:spChg>
        <pc:picChg chg="add mod">
          <ac:chgData name="Nerys Musgrove" userId="2d6d5c85-090b-4bc1-b158-98aecad99803" providerId="ADAL" clId="{2DC7DBB7-AAFE-4040-8ACE-9D33BDFCE64E}" dt="2026-09-09T13:05:40.644" v="621" actId="26606"/>
          <ac:picMkLst>
            <pc:docMk/>
            <pc:sldMk cId="3965869872" sldId="276"/>
            <ac:picMk id="6" creationId="{EEF71BC2-49A0-47B7-8673-A6805FFD0E13}"/>
          </ac:picMkLst>
        </pc:picChg>
      </pc:sldChg>
      <pc:sldChg chg="modSp new mod ord">
        <pc:chgData name="Nerys Musgrove" userId="2d6d5c85-090b-4bc1-b158-98aecad99803" providerId="ADAL" clId="{2DC7DBB7-AAFE-4040-8ACE-9D33BDFCE64E}" dt="2026-09-09T13:54:01.742" v="1036" actId="255"/>
        <pc:sldMkLst>
          <pc:docMk/>
          <pc:sldMk cId="4130504565" sldId="277"/>
        </pc:sldMkLst>
        <pc:spChg chg="mod">
          <ac:chgData name="Nerys Musgrove" userId="2d6d5c85-090b-4bc1-b158-98aecad99803" providerId="ADAL" clId="{2DC7DBB7-AAFE-4040-8ACE-9D33BDFCE64E}" dt="2026-09-09T13:50:41.074" v="636" actId="20577"/>
          <ac:spMkLst>
            <pc:docMk/>
            <pc:sldMk cId="4130504565" sldId="277"/>
            <ac:spMk id="2" creationId="{2C795E3D-5976-2640-A338-13D57B802855}"/>
          </ac:spMkLst>
        </pc:spChg>
        <pc:spChg chg="mod">
          <ac:chgData name="Nerys Musgrove" userId="2d6d5c85-090b-4bc1-b158-98aecad99803" providerId="ADAL" clId="{2DC7DBB7-AAFE-4040-8ACE-9D33BDFCE64E}" dt="2026-09-09T13:54:01.742" v="1036" actId="255"/>
          <ac:spMkLst>
            <pc:docMk/>
            <pc:sldMk cId="4130504565" sldId="277"/>
            <ac:spMk id="3" creationId="{19DF5B5F-0782-3021-B633-6D16648F95AE}"/>
          </ac:spMkLst>
        </pc:spChg>
      </pc:sldChg>
      <pc:sldChg chg="addSp delSp modSp new mod ord modClrScheme chgLayout">
        <pc:chgData name="Nerys Musgrove" userId="2d6d5c85-090b-4bc1-b158-98aecad99803" providerId="ADAL" clId="{2DC7DBB7-AAFE-4040-8ACE-9D33BDFCE64E}" dt="2026-09-09T14:02:21.350" v="1058" actId="255"/>
        <pc:sldMkLst>
          <pc:docMk/>
          <pc:sldMk cId="3660657726" sldId="278"/>
        </pc:sldMkLst>
        <pc:spChg chg="mod">
          <ac:chgData name="Nerys Musgrove" userId="2d6d5c85-090b-4bc1-b158-98aecad99803" providerId="ADAL" clId="{2DC7DBB7-AAFE-4040-8ACE-9D33BDFCE64E}" dt="2026-09-09T14:01:03.351" v="1045" actId="26606"/>
          <ac:spMkLst>
            <pc:docMk/>
            <pc:sldMk cId="3660657726" sldId="278"/>
            <ac:spMk id="2" creationId="{279A1861-A28C-ED0E-4F7B-39604A596C99}"/>
          </ac:spMkLst>
        </pc:spChg>
        <pc:spChg chg="add mod">
          <ac:chgData name="Nerys Musgrove" userId="2d6d5c85-090b-4bc1-b158-98aecad99803" providerId="ADAL" clId="{2DC7DBB7-AAFE-4040-8ACE-9D33BDFCE64E}" dt="2026-09-09T14:02:21.350" v="1058" actId="255"/>
          <ac:spMkLst>
            <pc:docMk/>
            <pc:sldMk cId="3660657726" sldId="278"/>
            <ac:spMk id="11" creationId="{F319D6A1-D916-8460-B962-A2B5D1760F11}"/>
          </ac:spMkLst>
        </pc:spChg>
        <pc:picChg chg="add mod">
          <ac:chgData name="Nerys Musgrove" userId="2d6d5c85-090b-4bc1-b158-98aecad99803" providerId="ADAL" clId="{2DC7DBB7-AAFE-4040-8ACE-9D33BDFCE64E}" dt="2026-09-09T14:01:03.351" v="1045" actId="26606"/>
          <ac:picMkLst>
            <pc:docMk/>
            <pc:sldMk cId="3660657726" sldId="278"/>
            <ac:picMk id="6" creationId="{35A763EF-4A20-6761-91F0-488729AB2F11}"/>
          </ac:picMkLst>
        </pc:picChg>
      </pc:sldChg>
      <pc:sldChg chg="addSp delSp modSp new mod ord modClrScheme chgLayout">
        <pc:chgData name="Nerys Musgrove" userId="2d6d5c85-090b-4bc1-b158-98aecad99803" providerId="ADAL" clId="{2DC7DBB7-AAFE-4040-8ACE-9D33BDFCE64E}" dt="2026-09-09T14:24:33.764" v="1076" actId="255"/>
        <pc:sldMkLst>
          <pc:docMk/>
          <pc:sldMk cId="972266901" sldId="279"/>
        </pc:sldMkLst>
        <pc:spChg chg="mod">
          <ac:chgData name="Nerys Musgrove" userId="2d6d5c85-090b-4bc1-b158-98aecad99803" providerId="ADAL" clId="{2DC7DBB7-AAFE-4040-8ACE-9D33BDFCE64E}" dt="2026-09-09T14:23:44.190" v="1068" actId="26606"/>
          <ac:spMkLst>
            <pc:docMk/>
            <pc:sldMk cId="972266901" sldId="279"/>
            <ac:spMk id="2" creationId="{6F821C48-9E96-54C9-317C-8361A551EE1A}"/>
          </ac:spMkLst>
        </pc:spChg>
        <pc:spChg chg="add mod">
          <ac:chgData name="Nerys Musgrove" userId="2d6d5c85-090b-4bc1-b158-98aecad99803" providerId="ADAL" clId="{2DC7DBB7-AAFE-4040-8ACE-9D33BDFCE64E}" dt="2026-09-09T14:24:33.764" v="1076" actId="255"/>
          <ac:spMkLst>
            <pc:docMk/>
            <pc:sldMk cId="972266901" sldId="279"/>
            <ac:spMk id="11" creationId="{8C161A50-785B-15E4-A8DA-EF0E7CD5EA5F}"/>
          </ac:spMkLst>
        </pc:spChg>
        <pc:picChg chg="add mod">
          <ac:chgData name="Nerys Musgrove" userId="2d6d5c85-090b-4bc1-b158-98aecad99803" providerId="ADAL" clId="{2DC7DBB7-AAFE-4040-8ACE-9D33BDFCE64E}" dt="2026-09-09T14:23:44.190" v="1068" actId="26606"/>
          <ac:picMkLst>
            <pc:docMk/>
            <pc:sldMk cId="972266901" sldId="279"/>
            <ac:picMk id="6" creationId="{D33121B0-6D43-6211-F7C3-6D7F46A41D74}"/>
          </ac:picMkLst>
        </pc:picChg>
      </pc:sldChg>
      <pc:sldChg chg="modSp new mod ord">
        <pc:chgData name="Nerys Musgrove" userId="2d6d5c85-090b-4bc1-b158-98aecad99803" providerId="ADAL" clId="{2DC7DBB7-AAFE-4040-8ACE-9D33BDFCE64E}" dt="2026-09-09T14:32:19.775" v="1143" actId="255"/>
        <pc:sldMkLst>
          <pc:docMk/>
          <pc:sldMk cId="2223379298" sldId="280"/>
        </pc:sldMkLst>
        <pc:spChg chg="mod">
          <ac:chgData name="Nerys Musgrove" userId="2d6d5c85-090b-4bc1-b158-98aecad99803" providerId="ADAL" clId="{2DC7DBB7-AAFE-4040-8ACE-9D33BDFCE64E}" dt="2026-09-09T14:31:02.550" v="1081" actId="14100"/>
          <ac:spMkLst>
            <pc:docMk/>
            <pc:sldMk cId="2223379298" sldId="280"/>
            <ac:spMk id="2" creationId="{51B66DAF-9BA1-951F-638E-5B9330FBFAC9}"/>
          </ac:spMkLst>
        </pc:spChg>
        <pc:spChg chg="mod">
          <ac:chgData name="Nerys Musgrove" userId="2d6d5c85-090b-4bc1-b158-98aecad99803" providerId="ADAL" clId="{2DC7DBB7-AAFE-4040-8ACE-9D33BDFCE64E}" dt="2026-09-09T14:32:19.775" v="1143" actId="255"/>
          <ac:spMkLst>
            <pc:docMk/>
            <pc:sldMk cId="2223379298" sldId="280"/>
            <ac:spMk id="3" creationId="{3C515391-4C7F-6DBA-8FAC-8FDD1A5028C2}"/>
          </ac:spMkLst>
        </pc:spChg>
      </pc:sldChg>
      <pc:sldChg chg="modSp new mod">
        <pc:chgData name="Nerys Musgrove" userId="2d6d5c85-090b-4bc1-b158-98aecad99803" providerId="ADAL" clId="{2DC7DBB7-AAFE-4040-8ACE-9D33BDFCE64E}" dt="2026-09-09T14:33:45.900" v="1151" actId="20577"/>
        <pc:sldMkLst>
          <pc:docMk/>
          <pc:sldMk cId="879420692" sldId="281"/>
        </pc:sldMkLst>
        <pc:spChg chg="mod">
          <ac:chgData name="Nerys Musgrove" userId="2d6d5c85-090b-4bc1-b158-98aecad99803" providerId="ADAL" clId="{2DC7DBB7-AAFE-4040-8ACE-9D33BDFCE64E}" dt="2026-09-09T14:33:10.532" v="1146" actId="14100"/>
          <ac:spMkLst>
            <pc:docMk/>
            <pc:sldMk cId="879420692" sldId="281"/>
            <ac:spMk id="2" creationId="{BBA8AC93-3C5B-746B-2459-4EFAAA907474}"/>
          </ac:spMkLst>
        </pc:spChg>
        <pc:spChg chg="mod">
          <ac:chgData name="Nerys Musgrove" userId="2d6d5c85-090b-4bc1-b158-98aecad99803" providerId="ADAL" clId="{2DC7DBB7-AAFE-4040-8ACE-9D33BDFCE64E}" dt="2026-09-09T14:33:45.900" v="1151" actId="20577"/>
          <ac:spMkLst>
            <pc:docMk/>
            <pc:sldMk cId="879420692" sldId="281"/>
            <ac:spMk id="3" creationId="{65E7A55D-2B7A-64D3-64B0-88A49900AAC1}"/>
          </ac:spMkLst>
        </pc:spChg>
      </pc:sldChg>
      <pc:sldChg chg="modSp new mod">
        <pc:chgData name="Nerys Musgrove" userId="2d6d5c85-090b-4bc1-b158-98aecad99803" providerId="ADAL" clId="{2DC7DBB7-AAFE-4040-8ACE-9D33BDFCE64E}" dt="2026-09-09T14:38:07.771" v="1428" actId="255"/>
        <pc:sldMkLst>
          <pc:docMk/>
          <pc:sldMk cId="4258520553" sldId="282"/>
        </pc:sldMkLst>
        <pc:spChg chg="mod">
          <ac:chgData name="Nerys Musgrove" userId="2d6d5c85-090b-4bc1-b158-98aecad99803" providerId="ADAL" clId="{2DC7DBB7-AAFE-4040-8ACE-9D33BDFCE64E}" dt="2026-09-09T14:34:29.759" v="1163" actId="20577"/>
          <ac:spMkLst>
            <pc:docMk/>
            <pc:sldMk cId="4258520553" sldId="282"/>
            <ac:spMk id="2" creationId="{CEFFD072-175E-0D20-1798-92FEFE869177}"/>
          </ac:spMkLst>
        </pc:spChg>
        <pc:spChg chg="mod">
          <ac:chgData name="Nerys Musgrove" userId="2d6d5c85-090b-4bc1-b158-98aecad99803" providerId="ADAL" clId="{2DC7DBB7-AAFE-4040-8ACE-9D33BDFCE64E}" dt="2026-09-09T14:38:07.771" v="1428" actId="255"/>
          <ac:spMkLst>
            <pc:docMk/>
            <pc:sldMk cId="4258520553" sldId="282"/>
            <ac:spMk id="3" creationId="{8E7FF0DE-3C39-7B07-D7D9-328CA17E4762}"/>
          </ac:spMkLst>
        </pc:spChg>
      </pc:sldChg>
      <pc:sldChg chg="addSp delSp modSp new mod ord">
        <pc:chgData name="Nerys Musgrove" userId="2d6d5c85-090b-4bc1-b158-98aecad99803" providerId="ADAL" clId="{2DC7DBB7-AAFE-4040-8ACE-9D33BDFCE64E}" dt="2026-09-09T14:46:06.418" v="1447" actId="255"/>
        <pc:sldMkLst>
          <pc:docMk/>
          <pc:sldMk cId="2687425112" sldId="283"/>
        </pc:sldMkLst>
        <pc:spChg chg="mod">
          <ac:chgData name="Nerys Musgrove" userId="2d6d5c85-090b-4bc1-b158-98aecad99803" providerId="ADAL" clId="{2DC7DBB7-AAFE-4040-8ACE-9D33BDFCE64E}" dt="2026-09-09T14:43:24.767" v="1434"/>
          <ac:spMkLst>
            <pc:docMk/>
            <pc:sldMk cId="2687425112" sldId="283"/>
            <ac:spMk id="2" creationId="{211E72BA-BED0-DAE1-D49B-69E5C2A1F230}"/>
          </ac:spMkLst>
        </pc:spChg>
        <pc:spChg chg="mod">
          <ac:chgData name="Nerys Musgrove" userId="2d6d5c85-090b-4bc1-b158-98aecad99803" providerId="ADAL" clId="{2DC7DBB7-AAFE-4040-8ACE-9D33BDFCE64E}" dt="2026-09-09T14:44:59.720" v="1443" actId="255"/>
          <ac:spMkLst>
            <pc:docMk/>
            <pc:sldMk cId="2687425112" sldId="283"/>
            <ac:spMk id="3" creationId="{4DF2A3B3-6DB1-2F58-31D5-0AC1745650A0}"/>
          </ac:spMkLst>
        </pc:spChg>
        <pc:spChg chg="add mod">
          <ac:chgData name="Nerys Musgrove" userId="2d6d5c85-090b-4bc1-b158-98aecad99803" providerId="ADAL" clId="{2DC7DBB7-AAFE-4040-8ACE-9D33BDFCE64E}" dt="2026-09-09T14:46:06.418" v="1447" actId="255"/>
          <ac:spMkLst>
            <pc:docMk/>
            <pc:sldMk cId="2687425112" sldId="283"/>
            <ac:spMk id="7" creationId="{FDAE3145-0218-0D59-A201-7E9DE0BC20B3}"/>
          </ac:spMkLst>
        </pc:spChg>
        <pc:picChg chg="add mod">
          <ac:chgData name="Nerys Musgrove" userId="2d6d5c85-090b-4bc1-b158-98aecad99803" providerId="ADAL" clId="{2DC7DBB7-AAFE-4040-8ACE-9D33BDFCE64E}" dt="2026-09-09T14:43:35.944" v="1435" actId="22"/>
          <ac:picMkLst>
            <pc:docMk/>
            <pc:sldMk cId="2687425112" sldId="283"/>
            <ac:picMk id="6" creationId="{42E7C26C-03CE-EB64-7AE8-035A5A9C87B0}"/>
          </ac:picMkLst>
        </pc:picChg>
      </pc:sldChg>
      <pc:sldChg chg="addSp delSp modSp new mod modClrScheme chgLayout">
        <pc:chgData name="Nerys Musgrove" userId="2d6d5c85-090b-4bc1-b158-98aecad99803" providerId="ADAL" clId="{2DC7DBB7-AAFE-4040-8ACE-9D33BDFCE64E}" dt="2026-09-09T14:53:10.076" v="1524" actId="1076"/>
        <pc:sldMkLst>
          <pc:docMk/>
          <pc:sldMk cId="919750539" sldId="284"/>
        </pc:sldMkLst>
        <pc:spChg chg="mod">
          <ac:chgData name="Nerys Musgrove" userId="2d6d5c85-090b-4bc1-b158-98aecad99803" providerId="ADAL" clId="{2DC7DBB7-AAFE-4040-8ACE-9D33BDFCE64E}" dt="2026-09-09T14:51:14.011" v="1451" actId="26606"/>
          <ac:spMkLst>
            <pc:docMk/>
            <pc:sldMk cId="919750539" sldId="284"/>
            <ac:spMk id="2" creationId="{604BD5B7-8FFC-73BA-DFB6-1C989F72970F}"/>
          </ac:spMkLst>
        </pc:spChg>
        <pc:spChg chg="add mod">
          <ac:chgData name="Nerys Musgrove" userId="2d6d5c85-090b-4bc1-b158-98aecad99803" providerId="ADAL" clId="{2DC7DBB7-AAFE-4040-8ACE-9D33BDFCE64E}" dt="2026-09-09T14:53:10.076" v="1524" actId="1076"/>
          <ac:spMkLst>
            <pc:docMk/>
            <pc:sldMk cId="919750539" sldId="284"/>
            <ac:spMk id="7" creationId="{38C8CCC8-8D06-D50A-3A58-649222CFF276}"/>
          </ac:spMkLst>
        </pc:spChg>
        <pc:spChg chg="add mod">
          <ac:chgData name="Nerys Musgrove" userId="2d6d5c85-090b-4bc1-b158-98aecad99803" providerId="ADAL" clId="{2DC7DBB7-AAFE-4040-8ACE-9D33BDFCE64E}" dt="2026-09-09T14:52:07.822" v="1518" actId="14100"/>
          <ac:spMkLst>
            <pc:docMk/>
            <pc:sldMk cId="919750539" sldId="284"/>
            <ac:spMk id="11" creationId="{BCC8BB26-4BC6-A517-4431-D9D420949967}"/>
          </ac:spMkLst>
        </pc:spChg>
        <pc:picChg chg="add mod">
          <ac:chgData name="Nerys Musgrove" userId="2d6d5c85-090b-4bc1-b158-98aecad99803" providerId="ADAL" clId="{2DC7DBB7-AAFE-4040-8ACE-9D33BDFCE64E}" dt="2026-09-09T14:53:04.573" v="1523" actId="1076"/>
          <ac:picMkLst>
            <pc:docMk/>
            <pc:sldMk cId="919750539" sldId="284"/>
            <ac:picMk id="6" creationId="{973B103F-B9BF-103F-71EE-7B16089277EF}"/>
          </ac:picMkLst>
        </pc:picChg>
      </pc:sldChg>
      <pc:sldChg chg="addSp delSp modSp new mod ord chgLayout">
        <pc:chgData name="Nerys Musgrove" userId="2d6d5c85-090b-4bc1-b158-98aecad99803" providerId="ADAL" clId="{2DC7DBB7-AAFE-4040-8ACE-9D33BDFCE64E}" dt="2026-09-09T15:41:34.165" v="1856" actId="26606"/>
        <pc:sldMkLst>
          <pc:docMk/>
          <pc:sldMk cId="3729793537" sldId="285"/>
        </pc:sldMkLst>
        <pc:spChg chg="mod">
          <ac:chgData name="Nerys Musgrove" userId="2d6d5c85-090b-4bc1-b158-98aecad99803" providerId="ADAL" clId="{2DC7DBB7-AAFE-4040-8ACE-9D33BDFCE64E}" dt="2026-09-09T15:41:34.165" v="1856" actId="26606"/>
          <ac:spMkLst>
            <pc:docMk/>
            <pc:sldMk cId="3729793537" sldId="285"/>
            <ac:spMk id="2" creationId="{BA817EC2-4568-5B7E-F32D-AAAD50060A79}"/>
          </ac:spMkLst>
        </pc:spChg>
        <pc:graphicFrameChg chg="add mod">
          <ac:chgData name="Nerys Musgrove" userId="2d6d5c85-090b-4bc1-b158-98aecad99803" providerId="ADAL" clId="{2DC7DBB7-AAFE-4040-8ACE-9D33BDFCE64E}" dt="2026-09-09T15:41:34.165" v="1856" actId="26606"/>
          <ac:graphicFrameMkLst>
            <pc:docMk/>
            <pc:sldMk cId="3729793537" sldId="285"/>
            <ac:graphicFrameMk id="5" creationId="{5B811F8D-D639-F481-A9B9-6573AE1ADA3D}"/>
          </ac:graphicFrameMkLst>
        </pc:graphicFrameChg>
      </pc:sldChg>
      <pc:sldChg chg="addSp delSp modSp new mod ord modClrScheme chgLayout">
        <pc:chgData name="Nerys Musgrove" userId="2d6d5c85-090b-4bc1-b158-98aecad99803" providerId="ADAL" clId="{2DC7DBB7-AAFE-4040-8ACE-9D33BDFCE64E}" dt="2026-09-09T15:09:05.354" v="1777" actId="27636"/>
        <pc:sldMkLst>
          <pc:docMk/>
          <pc:sldMk cId="3933057245" sldId="286"/>
        </pc:sldMkLst>
        <pc:spChg chg="mod">
          <ac:chgData name="Nerys Musgrove" userId="2d6d5c85-090b-4bc1-b158-98aecad99803" providerId="ADAL" clId="{2DC7DBB7-AAFE-4040-8ACE-9D33BDFCE64E}" dt="2026-09-09T15:08:49.263" v="1773" actId="26606"/>
          <ac:spMkLst>
            <pc:docMk/>
            <pc:sldMk cId="3933057245" sldId="286"/>
            <ac:spMk id="2" creationId="{6D28E133-724C-42F2-CA6D-34011A18CE98}"/>
          </ac:spMkLst>
        </pc:spChg>
        <pc:spChg chg="mod">
          <ac:chgData name="Nerys Musgrove" userId="2d6d5c85-090b-4bc1-b158-98aecad99803" providerId="ADAL" clId="{2DC7DBB7-AAFE-4040-8ACE-9D33BDFCE64E}" dt="2026-09-09T15:09:05.354" v="1777" actId="27636"/>
          <ac:spMkLst>
            <pc:docMk/>
            <pc:sldMk cId="3933057245" sldId="286"/>
            <ac:spMk id="3" creationId="{683BA651-75D0-4EF8-7D40-0ACF25972F34}"/>
          </ac:spMkLst>
        </pc:spChg>
        <pc:picChg chg="add mod">
          <ac:chgData name="Nerys Musgrove" userId="2d6d5c85-090b-4bc1-b158-98aecad99803" providerId="ADAL" clId="{2DC7DBB7-AAFE-4040-8ACE-9D33BDFCE64E}" dt="2026-09-09T15:08:49.263" v="1773" actId="26606"/>
          <ac:picMkLst>
            <pc:docMk/>
            <pc:sldMk cId="3933057245" sldId="286"/>
            <ac:picMk id="6" creationId="{B3D4DB02-BD0C-9B12-CC24-719FFA518A6F}"/>
          </ac:picMkLst>
        </pc:picChg>
      </pc:sldChg>
      <pc:sldChg chg="addSp delSp modSp new mod ord">
        <pc:chgData name="Nerys Musgrove" userId="2d6d5c85-090b-4bc1-b158-98aecad99803" providerId="ADAL" clId="{2DC7DBB7-AAFE-4040-8ACE-9D33BDFCE64E}" dt="2026-09-09T15:22:59.284" v="1823" actId="255"/>
        <pc:sldMkLst>
          <pc:docMk/>
          <pc:sldMk cId="2517598036" sldId="287"/>
        </pc:sldMkLst>
        <pc:spChg chg="mod">
          <ac:chgData name="Nerys Musgrove" userId="2d6d5c85-090b-4bc1-b158-98aecad99803" providerId="ADAL" clId="{2DC7DBB7-AAFE-4040-8ACE-9D33BDFCE64E}" dt="2026-09-09T15:20:09.747" v="1783"/>
          <ac:spMkLst>
            <pc:docMk/>
            <pc:sldMk cId="2517598036" sldId="287"/>
            <ac:spMk id="2" creationId="{77A645C7-166A-D7DE-7AB2-05FF24A668DE}"/>
          </ac:spMkLst>
        </pc:spChg>
        <pc:spChg chg="mod">
          <ac:chgData name="Nerys Musgrove" userId="2d6d5c85-090b-4bc1-b158-98aecad99803" providerId="ADAL" clId="{2DC7DBB7-AAFE-4040-8ACE-9D33BDFCE64E}" dt="2026-09-09T15:22:59.284" v="1823" actId="255"/>
          <ac:spMkLst>
            <pc:docMk/>
            <pc:sldMk cId="2517598036" sldId="287"/>
            <ac:spMk id="4" creationId="{35E7119A-4E54-25DB-4F89-AD903DD341D1}"/>
          </ac:spMkLst>
        </pc:spChg>
        <pc:picChg chg="add mod">
          <ac:chgData name="Nerys Musgrove" userId="2d6d5c85-090b-4bc1-b158-98aecad99803" providerId="ADAL" clId="{2DC7DBB7-AAFE-4040-8ACE-9D33BDFCE64E}" dt="2026-09-09T15:20:34.263" v="1785" actId="14100"/>
          <ac:picMkLst>
            <pc:docMk/>
            <pc:sldMk cId="2517598036" sldId="287"/>
            <ac:picMk id="6" creationId="{FA899B63-0BBE-1E3A-1012-6A4400D7AB92}"/>
          </ac:picMkLst>
        </pc:picChg>
        <pc:picChg chg="add mod">
          <ac:chgData name="Nerys Musgrove" userId="2d6d5c85-090b-4bc1-b158-98aecad99803" providerId="ADAL" clId="{2DC7DBB7-AAFE-4040-8ACE-9D33BDFCE64E}" dt="2026-09-09T15:21:11.724" v="1792" actId="14100"/>
          <ac:picMkLst>
            <pc:docMk/>
            <pc:sldMk cId="2517598036" sldId="287"/>
            <ac:picMk id="8" creationId="{1C0CC8AD-AA7F-136D-771F-B5089F276BE9}"/>
          </ac:picMkLst>
        </pc:picChg>
      </pc:sldChg>
      <pc:sldChg chg="addSp delSp modSp new mod">
        <pc:chgData name="Nerys Musgrove" userId="2d6d5c85-090b-4bc1-b158-98aecad99803" providerId="ADAL" clId="{2DC7DBB7-AAFE-4040-8ACE-9D33BDFCE64E}" dt="2026-09-09T15:34:29.012" v="1843" actId="27636"/>
        <pc:sldMkLst>
          <pc:docMk/>
          <pc:sldMk cId="3774128670" sldId="288"/>
        </pc:sldMkLst>
        <pc:spChg chg="mod">
          <ac:chgData name="Nerys Musgrove" userId="2d6d5c85-090b-4bc1-b158-98aecad99803" providerId="ADAL" clId="{2DC7DBB7-AAFE-4040-8ACE-9D33BDFCE64E}" dt="2026-09-09T15:34:11.683" v="1839" actId="26606"/>
          <ac:spMkLst>
            <pc:docMk/>
            <pc:sldMk cId="3774128670" sldId="288"/>
            <ac:spMk id="2" creationId="{663F62DC-9880-CAA4-24AC-EF944D0D1CAA}"/>
          </ac:spMkLst>
        </pc:spChg>
        <pc:spChg chg="mod">
          <ac:chgData name="Nerys Musgrove" userId="2d6d5c85-090b-4bc1-b158-98aecad99803" providerId="ADAL" clId="{2DC7DBB7-AAFE-4040-8ACE-9D33BDFCE64E}" dt="2026-09-09T15:34:29.012" v="1843" actId="27636"/>
          <ac:spMkLst>
            <pc:docMk/>
            <pc:sldMk cId="3774128670" sldId="288"/>
            <ac:spMk id="3" creationId="{FB884668-28FC-F5C9-BF0C-4632C564EFFC}"/>
          </ac:spMkLst>
        </pc:spChg>
        <pc:picChg chg="add mod">
          <ac:chgData name="Nerys Musgrove" userId="2d6d5c85-090b-4bc1-b158-98aecad99803" providerId="ADAL" clId="{2DC7DBB7-AAFE-4040-8ACE-9D33BDFCE64E}" dt="2026-09-09T15:34:11.683" v="1839" actId="26606"/>
          <ac:picMkLst>
            <pc:docMk/>
            <pc:sldMk cId="3774128670" sldId="288"/>
            <ac:picMk id="6" creationId="{D2D16B7C-1057-BA79-6A41-1E03341B5823}"/>
          </ac:picMkLst>
        </pc:picChg>
      </pc:sldChg>
      <pc:sldChg chg="addSp delSp modSp new mod ord">
        <pc:chgData name="Nerys Musgrove" userId="2d6d5c85-090b-4bc1-b158-98aecad99803" providerId="ADAL" clId="{2DC7DBB7-AAFE-4040-8ACE-9D33BDFCE64E}" dt="2026-09-09T15:36:31.992" v="1855" actId="1076"/>
        <pc:sldMkLst>
          <pc:docMk/>
          <pc:sldMk cId="2250911186" sldId="289"/>
        </pc:sldMkLst>
        <pc:picChg chg="add mod">
          <ac:chgData name="Nerys Musgrove" userId="2d6d5c85-090b-4bc1-b158-98aecad99803" providerId="ADAL" clId="{2DC7DBB7-AAFE-4040-8ACE-9D33BDFCE64E}" dt="2026-09-09T15:36:31.992" v="1855" actId="1076"/>
          <ac:picMkLst>
            <pc:docMk/>
            <pc:sldMk cId="2250911186" sldId="289"/>
            <ac:picMk id="4" creationId="{C6CDF6BE-0D21-8C87-A97B-071B346A1253}"/>
          </ac:picMkLst>
        </pc:picChg>
      </pc:sldChg>
      <pc:sldChg chg="modSp new mod ord">
        <pc:chgData name="Nerys Musgrove" userId="2d6d5c85-090b-4bc1-b158-98aecad99803" providerId="ADAL" clId="{2DC7DBB7-AAFE-4040-8ACE-9D33BDFCE64E}" dt="2026-09-09T15:42:51.018" v="1952" actId="255"/>
        <pc:sldMkLst>
          <pc:docMk/>
          <pc:sldMk cId="2370690842" sldId="290"/>
        </pc:sldMkLst>
        <pc:spChg chg="mod">
          <ac:chgData name="Nerys Musgrove" userId="2d6d5c85-090b-4bc1-b158-98aecad99803" providerId="ADAL" clId="{2DC7DBB7-AAFE-4040-8ACE-9D33BDFCE64E}" dt="2026-09-09T15:41:47.719" v="1870" actId="20577"/>
          <ac:spMkLst>
            <pc:docMk/>
            <pc:sldMk cId="2370690842" sldId="290"/>
            <ac:spMk id="2" creationId="{01447C35-930E-8436-574E-88BA9B096A62}"/>
          </ac:spMkLst>
        </pc:spChg>
        <pc:spChg chg="mod">
          <ac:chgData name="Nerys Musgrove" userId="2d6d5c85-090b-4bc1-b158-98aecad99803" providerId="ADAL" clId="{2DC7DBB7-AAFE-4040-8ACE-9D33BDFCE64E}" dt="2026-09-09T15:42:51.018" v="1952" actId="255"/>
          <ac:spMkLst>
            <pc:docMk/>
            <pc:sldMk cId="2370690842" sldId="290"/>
            <ac:spMk id="3" creationId="{4C46CCBB-D1BD-040E-549A-89764FBA2180}"/>
          </ac:spMkLst>
        </pc:spChg>
      </pc:sldChg>
      <pc:sldChg chg="addSp delSp modSp new mod ord modAnim">
        <pc:chgData name="Nerys Musgrove" userId="2d6d5c85-090b-4bc1-b158-98aecad99803" providerId="ADAL" clId="{2DC7DBB7-AAFE-4040-8ACE-9D33BDFCE64E}" dt="2026-09-09T15:45:38.842" v="1970" actId="1076"/>
        <pc:sldMkLst>
          <pc:docMk/>
          <pc:sldMk cId="1265635887" sldId="291"/>
        </pc:sldMkLst>
        <pc:spChg chg="mod">
          <ac:chgData name="Nerys Musgrove" userId="2d6d5c85-090b-4bc1-b158-98aecad99803" providerId="ADAL" clId="{2DC7DBB7-AAFE-4040-8ACE-9D33BDFCE64E}" dt="2026-09-09T15:44:46.081" v="1962" actId="313"/>
          <ac:spMkLst>
            <pc:docMk/>
            <pc:sldMk cId="1265635887" sldId="291"/>
            <ac:spMk id="2" creationId="{F94E2AE8-E663-0885-304B-77FEA7139338}"/>
          </ac:spMkLst>
        </pc:spChg>
        <pc:picChg chg="add mod">
          <ac:chgData name="Nerys Musgrove" userId="2d6d5c85-090b-4bc1-b158-98aecad99803" providerId="ADAL" clId="{2DC7DBB7-AAFE-4040-8ACE-9D33BDFCE64E}" dt="2026-09-09T15:45:02.490" v="1964" actId="1076"/>
          <ac:picMkLst>
            <pc:docMk/>
            <pc:sldMk cId="1265635887" sldId="291"/>
            <ac:picMk id="4" creationId="{B5474832-4B18-87F7-EB79-300A7CB4F176}"/>
          </ac:picMkLst>
        </pc:picChg>
        <pc:picChg chg="add mod">
          <ac:chgData name="Nerys Musgrove" userId="2d6d5c85-090b-4bc1-b158-98aecad99803" providerId="ADAL" clId="{2DC7DBB7-AAFE-4040-8ACE-9D33BDFCE64E}" dt="2026-09-09T15:45:34.944" v="1969" actId="1076"/>
          <ac:picMkLst>
            <pc:docMk/>
            <pc:sldMk cId="1265635887" sldId="291"/>
            <ac:picMk id="5" creationId="{451DD2B7-4C96-FBF5-A73B-D845293142E7}"/>
          </ac:picMkLst>
        </pc:picChg>
        <pc:picChg chg="add mod">
          <ac:chgData name="Nerys Musgrove" userId="2d6d5c85-090b-4bc1-b158-98aecad99803" providerId="ADAL" clId="{2DC7DBB7-AAFE-4040-8ACE-9D33BDFCE64E}" dt="2026-09-09T15:45:38.842" v="1970" actId="1076"/>
          <ac:picMkLst>
            <pc:docMk/>
            <pc:sldMk cId="1265635887" sldId="291"/>
            <ac:picMk id="6" creationId="{B9B01024-8FE0-9EEA-C666-BCF08A19DA15}"/>
          </ac:picMkLst>
        </pc:picChg>
      </pc:sldChg>
      <pc:sldChg chg="addSp delSp modSp new mod">
        <pc:chgData name="Nerys Musgrove" userId="2d6d5c85-090b-4bc1-b158-98aecad99803" providerId="ADAL" clId="{2DC7DBB7-AAFE-4040-8ACE-9D33BDFCE64E}" dt="2026-09-09T15:47:22.816" v="1979" actId="14100"/>
        <pc:sldMkLst>
          <pc:docMk/>
          <pc:sldMk cId="159455445" sldId="292"/>
        </pc:sldMkLst>
        <pc:spChg chg="mod">
          <ac:chgData name="Nerys Musgrove" userId="2d6d5c85-090b-4bc1-b158-98aecad99803" providerId="ADAL" clId="{2DC7DBB7-AAFE-4040-8ACE-9D33BDFCE64E}" dt="2026-09-09T15:46:47.757" v="1975" actId="26606"/>
          <ac:spMkLst>
            <pc:docMk/>
            <pc:sldMk cId="159455445" sldId="292"/>
            <ac:spMk id="2" creationId="{1507A554-9622-E814-4BA3-C18DB167D4D0}"/>
          </ac:spMkLst>
        </pc:spChg>
        <pc:picChg chg="add mod">
          <ac:chgData name="Nerys Musgrove" userId="2d6d5c85-090b-4bc1-b158-98aecad99803" providerId="ADAL" clId="{2DC7DBB7-AAFE-4040-8ACE-9D33BDFCE64E}" dt="2026-09-09T15:47:22.816" v="1979" actId="14100"/>
          <ac:picMkLst>
            <pc:docMk/>
            <pc:sldMk cId="159455445" sldId="292"/>
            <ac:picMk id="4" creationId="{A637A1C0-29A5-77F7-DDF5-E115A2682DA5}"/>
          </ac:picMkLst>
        </pc:picChg>
      </pc:sldChg>
      <pc:sldChg chg="modSp new mod">
        <pc:chgData name="Nerys Musgrove" userId="2d6d5c85-090b-4bc1-b158-98aecad99803" providerId="ADAL" clId="{2DC7DBB7-AAFE-4040-8ACE-9D33BDFCE64E}" dt="2026-09-09T16:01:33.625" v="1986" actId="255"/>
        <pc:sldMkLst>
          <pc:docMk/>
          <pc:sldMk cId="1707326343" sldId="293"/>
        </pc:sldMkLst>
        <pc:spChg chg="mod">
          <ac:chgData name="Nerys Musgrove" userId="2d6d5c85-090b-4bc1-b158-98aecad99803" providerId="ADAL" clId="{2DC7DBB7-AAFE-4040-8ACE-9D33BDFCE64E}" dt="2026-09-09T16:01:03.116" v="1981"/>
          <ac:spMkLst>
            <pc:docMk/>
            <pc:sldMk cId="1707326343" sldId="293"/>
            <ac:spMk id="2" creationId="{23089217-44CE-020D-020D-781EE3CE577E}"/>
          </ac:spMkLst>
        </pc:spChg>
        <pc:spChg chg="mod">
          <ac:chgData name="Nerys Musgrove" userId="2d6d5c85-090b-4bc1-b158-98aecad99803" providerId="ADAL" clId="{2DC7DBB7-AAFE-4040-8ACE-9D33BDFCE64E}" dt="2026-09-09T16:01:33.625" v="1986" actId="255"/>
          <ac:spMkLst>
            <pc:docMk/>
            <pc:sldMk cId="1707326343" sldId="293"/>
            <ac:spMk id="3" creationId="{32C8BA7E-1B07-DC07-A36C-3CB0C67EE621}"/>
          </ac:spMkLst>
        </pc:spChg>
      </pc:sldChg>
      <pc:sldChg chg="addSp delSp modSp new mod modClrScheme chgLayout">
        <pc:chgData name="Nerys Musgrove" userId="2d6d5c85-090b-4bc1-b158-98aecad99803" providerId="ADAL" clId="{2DC7DBB7-AAFE-4040-8ACE-9D33BDFCE64E}" dt="2026-09-09T16:02:42.566" v="1993" actId="14100"/>
        <pc:sldMkLst>
          <pc:docMk/>
          <pc:sldMk cId="3547117017" sldId="294"/>
        </pc:sldMkLst>
        <pc:picChg chg="add mod">
          <ac:chgData name="Nerys Musgrove" userId="2d6d5c85-090b-4bc1-b158-98aecad99803" providerId="ADAL" clId="{2DC7DBB7-AAFE-4040-8ACE-9D33BDFCE64E}" dt="2026-09-09T16:02:42.566" v="1993" actId="14100"/>
          <ac:picMkLst>
            <pc:docMk/>
            <pc:sldMk cId="3547117017" sldId="294"/>
            <ac:picMk id="4" creationId="{B0A9A04C-C75E-C03D-7110-29760EA1E04C}"/>
          </ac:picMkLst>
        </pc:picChg>
      </pc:sldChg>
      <pc:sldChg chg="addSp delSp modSp new mod ord">
        <pc:chgData name="Nerys Musgrove" userId="2d6d5c85-090b-4bc1-b158-98aecad99803" providerId="ADAL" clId="{2DC7DBB7-AAFE-4040-8ACE-9D33BDFCE64E}" dt="2026-09-09T16:07:14.434" v="2015" actId="255"/>
        <pc:sldMkLst>
          <pc:docMk/>
          <pc:sldMk cId="2221292695" sldId="295"/>
        </pc:sldMkLst>
        <pc:graphicFrameChg chg="add mod ord modGraphic">
          <ac:chgData name="Nerys Musgrove" userId="2d6d5c85-090b-4bc1-b158-98aecad99803" providerId="ADAL" clId="{2DC7DBB7-AAFE-4040-8ACE-9D33BDFCE64E}" dt="2026-09-09T16:07:14.434" v="2015" actId="255"/>
          <ac:graphicFrameMkLst>
            <pc:docMk/>
            <pc:sldMk cId="2221292695" sldId="295"/>
            <ac:graphicFrameMk id="4" creationId="{CB8C6092-C338-556F-F03E-1C32686EAC86}"/>
          </ac:graphicFrameMkLst>
        </pc:graphicFrameChg>
      </pc:sldChg>
      <pc:sldChg chg="modSp new mod">
        <pc:chgData name="Nerys Musgrove" userId="2d6d5c85-090b-4bc1-b158-98aecad99803" providerId="ADAL" clId="{2DC7DBB7-AAFE-4040-8ACE-9D33BDFCE64E}" dt="2026-09-09T16:09:11.469" v="2032" actId="14100"/>
        <pc:sldMkLst>
          <pc:docMk/>
          <pc:sldMk cId="952329742" sldId="296"/>
        </pc:sldMkLst>
        <pc:spChg chg="mod">
          <ac:chgData name="Nerys Musgrove" userId="2d6d5c85-090b-4bc1-b158-98aecad99803" providerId="ADAL" clId="{2DC7DBB7-AAFE-4040-8ACE-9D33BDFCE64E}" dt="2026-09-09T16:08:19.280" v="2020" actId="20577"/>
          <ac:spMkLst>
            <pc:docMk/>
            <pc:sldMk cId="952329742" sldId="296"/>
            <ac:spMk id="2" creationId="{5D1E9E25-270F-0E13-B12D-8F7A1959B6B0}"/>
          </ac:spMkLst>
        </pc:spChg>
        <pc:spChg chg="mod">
          <ac:chgData name="Nerys Musgrove" userId="2d6d5c85-090b-4bc1-b158-98aecad99803" providerId="ADAL" clId="{2DC7DBB7-AAFE-4040-8ACE-9D33BDFCE64E}" dt="2026-09-09T16:09:11.469" v="2032" actId="14100"/>
          <ac:spMkLst>
            <pc:docMk/>
            <pc:sldMk cId="952329742" sldId="296"/>
            <ac:spMk id="3" creationId="{4203FCDD-C82B-0E6A-8F19-256A2B073D9A}"/>
          </ac:spMkLst>
        </pc:spChg>
      </pc:sldChg>
      <pc:sldChg chg="modSp new mod">
        <pc:chgData name="Nerys Musgrove" userId="2d6d5c85-090b-4bc1-b158-98aecad99803" providerId="ADAL" clId="{2DC7DBB7-AAFE-4040-8ACE-9D33BDFCE64E}" dt="2026-09-09T16:17:22.601" v="2254" actId="20577"/>
        <pc:sldMkLst>
          <pc:docMk/>
          <pc:sldMk cId="1271750691" sldId="297"/>
        </pc:sldMkLst>
        <pc:spChg chg="mod">
          <ac:chgData name="Nerys Musgrove" userId="2d6d5c85-090b-4bc1-b158-98aecad99803" providerId="ADAL" clId="{2DC7DBB7-AAFE-4040-8ACE-9D33BDFCE64E}" dt="2026-09-09T16:14:53.441" v="2034"/>
          <ac:spMkLst>
            <pc:docMk/>
            <pc:sldMk cId="1271750691" sldId="297"/>
            <ac:spMk id="2" creationId="{31484FE9-542D-379E-21F5-8C5AB386C66F}"/>
          </ac:spMkLst>
        </pc:spChg>
        <pc:spChg chg="mod">
          <ac:chgData name="Nerys Musgrove" userId="2d6d5c85-090b-4bc1-b158-98aecad99803" providerId="ADAL" clId="{2DC7DBB7-AAFE-4040-8ACE-9D33BDFCE64E}" dt="2026-09-09T16:17:22.601" v="2254" actId="20577"/>
          <ac:spMkLst>
            <pc:docMk/>
            <pc:sldMk cId="1271750691" sldId="297"/>
            <ac:spMk id="3" creationId="{A8FE7C70-27E0-8EEA-4D8C-E727EB7D09A3}"/>
          </ac:spMkLst>
        </pc:spChg>
      </pc:sldChg>
      <pc:sldChg chg="delSp modSp new mod chgLayout">
        <pc:chgData name="Nerys Musgrove" userId="2d6d5c85-090b-4bc1-b158-98aecad99803" providerId="ADAL" clId="{2DC7DBB7-AAFE-4040-8ACE-9D33BDFCE64E}" dt="2026-09-09T16:18:09.380" v="2284" actId="26606"/>
        <pc:sldMkLst>
          <pc:docMk/>
          <pc:sldMk cId="3582439389" sldId="298"/>
        </pc:sldMkLst>
        <pc:spChg chg="mod">
          <ac:chgData name="Nerys Musgrove" userId="2d6d5c85-090b-4bc1-b158-98aecad99803" providerId="ADAL" clId="{2DC7DBB7-AAFE-4040-8ACE-9D33BDFCE64E}" dt="2026-09-09T16:18:09.380" v="2284" actId="26606"/>
          <ac:spMkLst>
            <pc:docMk/>
            <pc:sldMk cId="3582439389" sldId="298"/>
            <ac:spMk id="2" creationId="{850BE3C0-2CBF-2C1F-53B5-48E17EA3A01A}"/>
          </ac:spMkLst>
        </pc:spChg>
      </pc:sldChg>
      <pc:sldChg chg="modSp new mod">
        <pc:chgData name="Nerys Musgrove" userId="2d6d5c85-090b-4bc1-b158-98aecad99803" providerId="ADAL" clId="{2DC7DBB7-AAFE-4040-8ACE-9D33BDFCE64E}" dt="2026-09-09T16:25:53.643" v="2608" actId="14100"/>
        <pc:sldMkLst>
          <pc:docMk/>
          <pc:sldMk cId="2459054631" sldId="299"/>
        </pc:sldMkLst>
        <pc:spChg chg="mod">
          <ac:chgData name="Nerys Musgrove" userId="2d6d5c85-090b-4bc1-b158-98aecad99803" providerId="ADAL" clId="{2DC7DBB7-AAFE-4040-8ACE-9D33BDFCE64E}" dt="2026-09-09T16:22:51.873" v="2310" actId="20577"/>
          <ac:spMkLst>
            <pc:docMk/>
            <pc:sldMk cId="2459054631" sldId="299"/>
            <ac:spMk id="2" creationId="{D1320F2E-D8FF-D3C1-40F7-1842FEC409DE}"/>
          </ac:spMkLst>
        </pc:spChg>
        <pc:spChg chg="mod">
          <ac:chgData name="Nerys Musgrove" userId="2d6d5c85-090b-4bc1-b158-98aecad99803" providerId="ADAL" clId="{2DC7DBB7-AAFE-4040-8ACE-9D33BDFCE64E}" dt="2026-09-09T16:24:06.021" v="2420" actId="20577"/>
          <ac:spMkLst>
            <pc:docMk/>
            <pc:sldMk cId="2459054631" sldId="299"/>
            <ac:spMk id="3" creationId="{83368ECC-76F6-D45B-C9F5-BF92D2D59231}"/>
          </ac:spMkLst>
        </pc:spChg>
        <pc:spChg chg="mod">
          <ac:chgData name="Nerys Musgrove" userId="2d6d5c85-090b-4bc1-b158-98aecad99803" providerId="ADAL" clId="{2DC7DBB7-AAFE-4040-8ACE-9D33BDFCE64E}" dt="2026-09-09T16:25:53.643" v="2608" actId="14100"/>
          <ac:spMkLst>
            <pc:docMk/>
            <pc:sldMk cId="2459054631" sldId="299"/>
            <ac:spMk id="4" creationId="{BAB1A011-3BD3-2169-AC3D-40C63E987A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794D3-A43D-40C9-809A-6F5908B899A6}"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27BD010F-DB5E-4F17-B453-4E1265A9B604}">
      <dgm:prSet/>
      <dgm:spPr/>
      <dgm:t>
        <a:bodyPr/>
        <a:lstStyle/>
        <a:p>
          <a:r>
            <a:rPr lang="en-GB" b="0" i="0"/>
            <a:t>What can you find out about the ‘Bow Street Runners’?</a:t>
          </a:r>
          <a:endParaRPr lang="en-US"/>
        </a:p>
      </dgm:t>
    </dgm:pt>
    <dgm:pt modelId="{BDD26977-BA6F-4C30-BC36-8D1DDEC3564C}" type="parTrans" cxnId="{801DDB3B-11EA-40B4-A944-715EF0DCE80C}">
      <dgm:prSet/>
      <dgm:spPr/>
      <dgm:t>
        <a:bodyPr/>
        <a:lstStyle/>
        <a:p>
          <a:endParaRPr lang="en-US"/>
        </a:p>
      </dgm:t>
    </dgm:pt>
    <dgm:pt modelId="{37FE8430-4F53-45E4-9C91-4FBC43196DD2}" type="sibTrans" cxnId="{801DDB3B-11EA-40B4-A944-715EF0DCE80C}">
      <dgm:prSet/>
      <dgm:spPr/>
      <dgm:t>
        <a:bodyPr/>
        <a:lstStyle/>
        <a:p>
          <a:endParaRPr lang="en-US"/>
        </a:p>
      </dgm:t>
    </dgm:pt>
    <dgm:pt modelId="{6943949D-2B48-4A9E-89EB-8932E62795F7}">
      <dgm:prSet/>
      <dgm:spPr/>
      <dgm:t>
        <a:bodyPr/>
        <a:lstStyle/>
        <a:p>
          <a:r>
            <a:rPr lang="en-GB" b="0" i="0"/>
            <a:t>How did they come about?</a:t>
          </a:r>
          <a:endParaRPr lang="en-US"/>
        </a:p>
      </dgm:t>
    </dgm:pt>
    <dgm:pt modelId="{D111BBEF-AC71-4F60-A597-BB7B0B262BE2}" type="parTrans" cxnId="{B99B3F04-654A-4D23-9744-F25FA2F0EF59}">
      <dgm:prSet/>
      <dgm:spPr/>
      <dgm:t>
        <a:bodyPr/>
        <a:lstStyle/>
        <a:p>
          <a:endParaRPr lang="en-US"/>
        </a:p>
      </dgm:t>
    </dgm:pt>
    <dgm:pt modelId="{F660D957-F94F-4A63-B406-F08829BD2FEA}" type="sibTrans" cxnId="{B99B3F04-654A-4D23-9744-F25FA2F0EF59}">
      <dgm:prSet/>
      <dgm:spPr/>
      <dgm:t>
        <a:bodyPr/>
        <a:lstStyle/>
        <a:p>
          <a:endParaRPr lang="en-US"/>
        </a:p>
      </dgm:t>
    </dgm:pt>
    <dgm:pt modelId="{FF4EA918-6899-4C5D-A5D4-B51A3A144949}">
      <dgm:prSet/>
      <dgm:spPr/>
      <dgm:t>
        <a:bodyPr/>
        <a:lstStyle/>
        <a:p>
          <a:r>
            <a:rPr lang="en-GB" b="0" i="0"/>
            <a:t>Who was responsible for them?</a:t>
          </a:r>
          <a:endParaRPr lang="en-US"/>
        </a:p>
      </dgm:t>
    </dgm:pt>
    <dgm:pt modelId="{12D90350-C71F-4B27-97EE-29B427DC835F}" type="parTrans" cxnId="{FEFB0DDB-DFAF-47B3-8B77-60ABB6706810}">
      <dgm:prSet/>
      <dgm:spPr/>
      <dgm:t>
        <a:bodyPr/>
        <a:lstStyle/>
        <a:p>
          <a:endParaRPr lang="en-US"/>
        </a:p>
      </dgm:t>
    </dgm:pt>
    <dgm:pt modelId="{53721BCE-8AE1-42E9-A434-581AAC0BB94C}" type="sibTrans" cxnId="{FEFB0DDB-DFAF-47B3-8B77-60ABB6706810}">
      <dgm:prSet/>
      <dgm:spPr/>
      <dgm:t>
        <a:bodyPr/>
        <a:lstStyle/>
        <a:p>
          <a:endParaRPr lang="en-US"/>
        </a:p>
      </dgm:t>
    </dgm:pt>
    <dgm:pt modelId="{878E037A-7BDA-4DC5-B288-5DB48D99F93C}">
      <dgm:prSet/>
      <dgm:spPr/>
      <dgm:t>
        <a:bodyPr/>
        <a:lstStyle/>
        <a:p>
          <a:r>
            <a:rPr lang="en-GB" b="0" i="0"/>
            <a:t>What did they do?</a:t>
          </a:r>
          <a:endParaRPr lang="en-US"/>
        </a:p>
      </dgm:t>
    </dgm:pt>
    <dgm:pt modelId="{26E0052C-DECE-40A7-BFED-2F119EAF514B}" type="parTrans" cxnId="{DF7D6748-F8DF-4670-81DC-27573A331834}">
      <dgm:prSet/>
      <dgm:spPr/>
      <dgm:t>
        <a:bodyPr/>
        <a:lstStyle/>
        <a:p>
          <a:endParaRPr lang="en-US"/>
        </a:p>
      </dgm:t>
    </dgm:pt>
    <dgm:pt modelId="{3A40EF93-2DA7-436C-81A0-F2F766A09B81}" type="sibTrans" cxnId="{DF7D6748-F8DF-4670-81DC-27573A331834}">
      <dgm:prSet/>
      <dgm:spPr/>
      <dgm:t>
        <a:bodyPr/>
        <a:lstStyle/>
        <a:p>
          <a:endParaRPr lang="en-US"/>
        </a:p>
      </dgm:t>
    </dgm:pt>
    <dgm:pt modelId="{A96FD9E9-5893-495C-809F-27F24CB605C4}">
      <dgm:prSet/>
      <dgm:spPr/>
      <dgm:t>
        <a:bodyPr/>
        <a:lstStyle/>
        <a:p>
          <a:r>
            <a:rPr lang="en-GB" b="0" i="0"/>
            <a:t>How do they compare with today’s police force?</a:t>
          </a:r>
          <a:endParaRPr lang="en-US"/>
        </a:p>
      </dgm:t>
    </dgm:pt>
    <dgm:pt modelId="{292317A4-2393-4B32-91EF-F9D934F3CF04}" type="parTrans" cxnId="{6E93F21E-D432-4A7F-8FAF-4F114B60AA85}">
      <dgm:prSet/>
      <dgm:spPr/>
      <dgm:t>
        <a:bodyPr/>
        <a:lstStyle/>
        <a:p>
          <a:endParaRPr lang="en-US"/>
        </a:p>
      </dgm:t>
    </dgm:pt>
    <dgm:pt modelId="{B842B387-684E-4007-8230-FD000F6A7696}" type="sibTrans" cxnId="{6E93F21E-D432-4A7F-8FAF-4F114B60AA85}">
      <dgm:prSet/>
      <dgm:spPr/>
      <dgm:t>
        <a:bodyPr/>
        <a:lstStyle/>
        <a:p>
          <a:endParaRPr lang="en-US"/>
        </a:p>
      </dgm:t>
    </dgm:pt>
    <dgm:pt modelId="{D60A8AFA-22C3-4A3A-B80A-1E900D86B58C}" type="pres">
      <dgm:prSet presAssocID="{0DD794D3-A43D-40C9-809A-6F5908B899A6}" presName="vert0" presStyleCnt="0">
        <dgm:presLayoutVars>
          <dgm:dir/>
          <dgm:animOne val="branch"/>
          <dgm:animLvl val="lvl"/>
        </dgm:presLayoutVars>
      </dgm:prSet>
      <dgm:spPr/>
    </dgm:pt>
    <dgm:pt modelId="{B3EA6BEC-EFBD-43C9-B9CC-22450D82E9DA}" type="pres">
      <dgm:prSet presAssocID="{27BD010F-DB5E-4F17-B453-4E1265A9B604}" presName="thickLine" presStyleLbl="alignNode1" presStyleIdx="0" presStyleCnt="5"/>
      <dgm:spPr/>
    </dgm:pt>
    <dgm:pt modelId="{F600DE2B-CAE5-423B-8A5F-7CED7C1A3DFE}" type="pres">
      <dgm:prSet presAssocID="{27BD010F-DB5E-4F17-B453-4E1265A9B604}" presName="horz1" presStyleCnt="0"/>
      <dgm:spPr/>
    </dgm:pt>
    <dgm:pt modelId="{066F9707-CC8D-4DC2-A298-729992A673B6}" type="pres">
      <dgm:prSet presAssocID="{27BD010F-DB5E-4F17-B453-4E1265A9B604}" presName="tx1" presStyleLbl="revTx" presStyleIdx="0" presStyleCnt="5"/>
      <dgm:spPr/>
    </dgm:pt>
    <dgm:pt modelId="{080841FA-9300-4F1D-8083-0C3FF93C906E}" type="pres">
      <dgm:prSet presAssocID="{27BD010F-DB5E-4F17-B453-4E1265A9B604}" presName="vert1" presStyleCnt="0"/>
      <dgm:spPr/>
    </dgm:pt>
    <dgm:pt modelId="{B3FBAD7A-BD18-4758-82AE-98CB3C21E44F}" type="pres">
      <dgm:prSet presAssocID="{6943949D-2B48-4A9E-89EB-8932E62795F7}" presName="thickLine" presStyleLbl="alignNode1" presStyleIdx="1" presStyleCnt="5"/>
      <dgm:spPr/>
    </dgm:pt>
    <dgm:pt modelId="{0B2A7224-C9DE-424E-9FEB-921EF8F7A2CF}" type="pres">
      <dgm:prSet presAssocID="{6943949D-2B48-4A9E-89EB-8932E62795F7}" presName="horz1" presStyleCnt="0"/>
      <dgm:spPr/>
    </dgm:pt>
    <dgm:pt modelId="{8ACD082D-3348-461D-AB0D-9B8328A85B97}" type="pres">
      <dgm:prSet presAssocID="{6943949D-2B48-4A9E-89EB-8932E62795F7}" presName="tx1" presStyleLbl="revTx" presStyleIdx="1" presStyleCnt="5"/>
      <dgm:spPr/>
    </dgm:pt>
    <dgm:pt modelId="{43D28DC2-FF74-48A9-BB09-998945664635}" type="pres">
      <dgm:prSet presAssocID="{6943949D-2B48-4A9E-89EB-8932E62795F7}" presName="vert1" presStyleCnt="0"/>
      <dgm:spPr/>
    </dgm:pt>
    <dgm:pt modelId="{6FF273F6-ECA9-4920-B825-4AD47F5BCC5B}" type="pres">
      <dgm:prSet presAssocID="{FF4EA918-6899-4C5D-A5D4-B51A3A144949}" presName="thickLine" presStyleLbl="alignNode1" presStyleIdx="2" presStyleCnt="5"/>
      <dgm:spPr/>
    </dgm:pt>
    <dgm:pt modelId="{09B16C70-FE3B-4D6E-B4F0-25AA395194FB}" type="pres">
      <dgm:prSet presAssocID="{FF4EA918-6899-4C5D-A5D4-B51A3A144949}" presName="horz1" presStyleCnt="0"/>
      <dgm:spPr/>
    </dgm:pt>
    <dgm:pt modelId="{90957D0E-89E8-4B93-A3AF-88E2B0D00150}" type="pres">
      <dgm:prSet presAssocID="{FF4EA918-6899-4C5D-A5D4-B51A3A144949}" presName="tx1" presStyleLbl="revTx" presStyleIdx="2" presStyleCnt="5"/>
      <dgm:spPr/>
    </dgm:pt>
    <dgm:pt modelId="{596A6F83-5CF7-4613-A435-4095A136CF09}" type="pres">
      <dgm:prSet presAssocID="{FF4EA918-6899-4C5D-A5D4-B51A3A144949}" presName="vert1" presStyleCnt="0"/>
      <dgm:spPr/>
    </dgm:pt>
    <dgm:pt modelId="{C2FEB659-87AE-419D-9EDF-8D9DA3D197FF}" type="pres">
      <dgm:prSet presAssocID="{878E037A-7BDA-4DC5-B288-5DB48D99F93C}" presName="thickLine" presStyleLbl="alignNode1" presStyleIdx="3" presStyleCnt="5"/>
      <dgm:spPr/>
    </dgm:pt>
    <dgm:pt modelId="{36534DA9-17ED-4CD0-90F6-53BD13227B94}" type="pres">
      <dgm:prSet presAssocID="{878E037A-7BDA-4DC5-B288-5DB48D99F93C}" presName="horz1" presStyleCnt="0"/>
      <dgm:spPr/>
    </dgm:pt>
    <dgm:pt modelId="{1370EF07-FBB6-4DBB-836A-F9E1930263ED}" type="pres">
      <dgm:prSet presAssocID="{878E037A-7BDA-4DC5-B288-5DB48D99F93C}" presName="tx1" presStyleLbl="revTx" presStyleIdx="3" presStyleCnt="5"/>
      <dgm:spPr/>
    </dgm:pt>
    <dgm:pt modelId="{C36A9BB0-1DF0-4969-9D27-BC06D4E4B374}" type="pres">
      <dgm:prSet presAssocID="{878E037A-7BDA-4DC5-B288-5DB48D99F93C}" presName="vert1" presStyleCnt="0"/>
      <dgm:spPr/>
    </dgm:pt>
    <dgm:pt modelId="{D7BFC934-B4BC-4257-A6FE-264CE48399B4}" type="pres">
      <dgm:prSet presAssocID="{A96FD9E9-5893-495C-809F-27F24CB605C4}" presName="thickLine" presStyleLbl="alignNode1" presStyleIdx="4" presStyleCnt="5"/>
      <dgm:spPr/>
    </dgm:pt>
    <dgm:pt modelId="{34673F2D-E388-4156-B407-36A068E15252}" type="pres">
      <dgm:prSet presAssocID="{A96FD9E9-5893-495C-809F-27F24CB605C4}" presName="horz1" presStyleCnt="0"/>
      <dgm:spPr/>
    </dgm:pt>
    <dgm:pt modelId="{2FB8FC9A-1A32-4E42-A300-E207D6D25384}" type="pres">
      <dgm:prSet presAssocID="{A96FD9E9-5893-495C-809F-27F24CB605C4}" presName="tx1" presStyleLbl="revTx" presStyleIdx="4" presStyleCnt="5"/>
      <dgm:spPr/>
    </dgm:pt>
    <dgm:pt modelId="{2696BED6-4C6A-4506-A27C-677EA7E9E02D}" type="pres">
      <dgm:prSet presAssocID="{A96FD9E9-5893-495C-809F-27F24CB605C4}" presName="vert1" presStyleCnt="0"/>
      <dgm:spPr/>
    </dgm:pt>
  </dgm:ptLst>
  <dgm:cxnLst>
    <dgm:cxn modelId="{B99B3F04-654A-4D23-9744-F25FA2F0EF59}" srcId="{0DD794D3-A43D-40C9-809A-6F5908B899A6}" destId="{6943949D-2B48-4A9E-89EB-8932E62795F7}" srcOrd="1" destOrd="0" parTransId="{D111BBEF-AC71-4F60-A597-BB7B0B262BE2}" sibTransId="{F660D957-F94F-4A63-B406-F08829BD2FEA}"/>
    <dgm:cxn modelId="{760E8E09-36BE-4C7E-864A-92516AF4F4D9}" type="presOf" srcId="{27BD010F-DB5E-4F17-B453-4E1265A9B604}" destId="{066F9707-CC8D-4DC2-A298-729992A673B6}" srcOrd="0" destOrd="0" presId="urn:microsoft.com/office/officeart/2008/layout/LinedList"/>
    <dgm:cxn modelId="{0D4A5215-DDD9-45DE-9450-230E04601E27}" type="presOf" srcId="{0DD794D3-A43D-40C9-809A-6F5908B899A6}" destId="{D60A8AFA-22C3-4A3A-B80A-1E900D86B58C}" srcOrd="0" destOrd="0" presId="urn:microsoft.com/office/officeart/2008/layout/LinedList"/>
    <dgm:cxn modelId="{6E93F21E-D432-4A7F-8FAF-4F114B60AA85}" srcId="{0DD794D3-A43D-40C9-809A-6F5908B899A6}" destId="{A96FD9E9-5893-495C-809F-27F24CB605C4}" srcOrd="4" destOrd="0" parTransId="{292317A4-2393-4B32-91EF-F9D934F3CF04}" sibTransId="{B842B387-684E-4007-8230-FD000F6A7696}"/>
    <dgm:cxn modelId="{801DDB3B-11EA-40B4-A944-715EF0DCE80C}" srcId="{0DD794D3-A43D-40C9-809A-6F5908B899A6}" destId="{27BD010F-DB5E-4F17-B453-4E1265A9B604}" srcOrd="0" destOrd="0" parTransId="{BDD26977-BA6F-4C30-BC36-8D1DDEC3564C}" sibTransId="{37FE8430-4F53-45E4-9C91-4FBC43196DD2}"/>
    <dgm:cxn modelId="{DF7D6748-F8DF-4670-81DC-27573A331834}" srcId="{0DD794D3-A43D-40C9-809A-6F5908B899A6}" destId="{878E037A-7BDA-4DC5-B288-5DB48D99F93C}" srcOrd="3" destOrd="0" parTransId="{26E0052C-DECE-40A7-BFED-2F119EAF514B}" sibTransId="{3A40EF93-2DA7-436C-81A0-F2F766A09B81}"/>
    <dgm:cxn modelId="{8A2A63B3-341F-4221-B88D-A0F1DBC6A415}" type="presOf" srcId="{A96FD9E9-5893-495C-809F-27F24CB605C4}" destId="{2FB8FC9A-1A32-4E42-A300-E207D6D25384}" srcOrd="0" destOrd="0" presId="urn:microsoft.com/office/officeart/2008/layout/LinedList"/>
    <dgm:cxn modelId="{B7F512B7-B893-47E9-83AC-2A3CBA3C1030}" type="presOf" srcId="{878E037A-7BDA-4DC5-B288-5DB48D99F93C}" destId="{1370EF07-FBB6-4DBB-836A-F9E1930263ED}" srcOrd="0" destOrd="0" presId="urn:microsoft.com/office/officeart/2008/layout/LinedList"/>
    <dgm:cxn modelId="{FEFB0DDB-DFAF-47B3-8B77-60ABB6706810}" srcId="{0DD794D3-A43D-40C9-809A-6F5908B899A6}" destId="{FF4EA918-6899-4C5D-A5D4-B51A3A144949}" srcOrd="2" destOrd="0" parTransId="{12D90350-C71F-4B27-97EE-29B427DC835F}" sibTransId="{53721BCE-8AE1-42E9-A434-581AAC0BB94C}"/>
    <dgm:cxn modelId="{591594F1-B3C3-475E-892D-15A7E9BA532E}" type="presOf" srcId="{FF4EA918-6899-4C5D-A5D4-B51A3A144949}" destId="{90957D0E-89E8-4B93-A3AF-88E2B0D00150}" srcOrd="0" destOrd="0" presId="urn:microsoft.com/office/officeart/2008/layout/LinedList"/>
    <dgm:cxn modelId="{464A15F7-04D9-4B86-A94A-B06D423C2B78}" type="presOf" srcId="{6943949D-2B48-4A9E-89EB-8932E62795F7}" destId="{8ACD082D-3348-461D-AB0D-9B8328A85B97}" srcOrd="0" destOrd="0" presId="urn:microsoft.com/office/officeart/2008/layout/LinedList"/>
    <dgm:cxn modelId="{30AB9E45-7690-40F6-8490-CFF4A2C63228}" type="presParOf" srcId="{D60A8AFA-22C3-4A3A-B80A-1E900D86B58C}" destId="{B3EA6BEC-EFBD-43C9-B9CC-22450D82E9DA}" srcOrd="0" destOrd="0" presId="urn:microsoft.com/office/officeart/2008/layout/LinedList"/>
    <dgm:cxn modelId="{11EF5C63-9A68-4276-AC64-5347433BD47D}" type="presParOf" srcId="{D60A8AFA-22C3-4A3A-B80A-1E900D86B58C}" destId="{F600DE2B-CAE5-423B-8A5F-7CED7C1A3DFE}" srcOrd="1" destOrd="0" presId="urn:microsoft.com/office/officeart/2008/layout/LinedList"/>
    <dgm:cxn modelId="{372D12D8-4DD4-49B3-BFC3-15975C089878}" type="presParOf" srcId="{F600DE2B-CAE5-423B-8A5F-7CED7C1A3DFE}" destId="{066F9707-CC8D-4DC2-A298-729992A673B6}" srcOrd="0" destOrd="0" presId="urn:microsoft.com/office/officeart/2008/layout/LinedList"/>
    <dgm:cxn modelId="{F25FFC24-70F6-4422-9E90-C0636983A201}" type="presParOf" srcId="{F600DE2B-CAE5-423B-8A5F-7CED7C1A3DFE}" destId="{080841FA-9300-4F1D-8083-0C3FF93C906E}" srcOrd="1" destOrd="0" presId="urn:microsoft.com/office/officeart/2008/layout/LinedList"/>
    <dgm:cxn modelId="{CFD9A79E-F1C0-4683-BD7B-01F5DB496A38}" type="presParOf" srcId="{D60A8AFA-22C3-4A3A-B80A-1E900D86B58C}" destId="{B3FBAD7A-BD18-4758-82AE-98CB3C21E44F}" srcOrd="2" destOrd="0" presId="urn:microsoft.com/office/officeart/2008/layout/LinedList"/>
    <dgm:cxn modelId="{46D8DE8E-C36C-4DF7-9DEC-7B6B4C8886D5}" type="presParOf" srcId="{D60A8AFA-22C3-4A3A-B80A-1E900D86B58C}" destId="{0B2A7224-C9DE-424E-9FEB-921EF8F7A2CF}" srcOrd="3" destOrd="0" presId="urn:microsoft.com/office/officeart/2008/layout/LinedList"/>
    <dgm:cxn modelId="{2E772106-7C59-4374-8D79-5A7A524ACE56}" type="presParOf" srcId="{0B2A7224-C9DE-424E-9FEB-921EF8F7A2CF}" destId="{8ACD082D-3348-461D-AB0D-9B8328A85B97}" srcOrd="0" destOrd="0" presId="urn:microsoft.com/office/officeart/2008/layout/LinedList"/>
    <dgm:cxn modelId="{7EB484E4-9D6D-43C5-BB25-86A7C24B6954}" type="presParOf" srcId="{0B2A7224-C9DE-424E-9FEB-921EF8F7A2CF}" destId="{43D28DC2-FF74-48A9-BB09-998945664635}" srcOrd="1" destOrd="0" presId="urn:microsoft.com/office/officeart/2008/layout/LinedList"/>
    <dgm:cxn modelId="{1FD69FD2-A73B-4E1D-A566-C2AF87D1F4EC}" type="presParOf" srcId="{D60A8AFA-22C3-4A3A-B80A-1E900D86B58C}" destId="{6FF273F6-ECA9-4920-B825-4AD47F5BCC5B}" srcOrd="4" destOrd="0" presId="urn:microsoft.com/office/officeart/2008/layout/LinedList"/>
    <dgm:cxn modelId="{4D28921E-4349-434C-896A-31B7136AE3F5}" type="presParOf" srcId="{D60A8AFA-22C3-4A3A-B80A-1E900D86B58C}" destId="{09B16C70-FE3B-4D6E-B4F0-25AA395194FB}" srcOrd="5" destOrd="0" presId="urn:microsoft.com/office/officeart/2008/layout/LinedList"/>
    <dgm:cxn modelId="{85F9062E-20D4-4598-829B-EDB816FD1608}" type="presParOf" srcId="{09B16C70-FE3B-4D6E-B4F0-25AA395194FB}" destId="{90957D0E-89E8-4B93-A3AF-88E2B0D00150}" srcOrd="0" destOrd="0" presId="urn:microsoft.com/office/officeart/2008/layout/LinedList"/>
    <dgm:cxn modelId="{BFB0F9AA-6444-425B-B38D-D701F1131F36}" type="presParOf" srcId="{09B16C70-FE3B-4D6E-B4F0-25AA395194FB}" destId="{596A6F83-5CF7-4613-A435-4095A136CF09}" srcOrd="1" destOrd="0" presId="urn:microsoft.com/office/officeart/2008/layout/LinedList"/>
    <dgm:cxn modelId="{85258F1C-864D-41E5-97E2-9BF88C2E7ABA}" type="presParOf" srcId="{D60A8AFA-22C3-4A3A-B80A-1E900D86B58C}" destId="{C2FEB659-87AE-419D-9EDF-8D9DA3D197FF}" srcOrd="6" destOrd="0" presId="urn:microsoft.com/office/officeart/2008/layout/LinedList"/>
    <dgm:cxn modelId="{DB56E312-96F5-4374-BE9D-C01492D9561A}" type="presParOf" srcId="{D60A8AFA-22C3-4A3A-B80A-1E900D86B58C}" destId="{36534DA9-17ED-4CD0-90F6-53BD13227B94}" srcOrd="7" destOrd="0" presId="urn:microsoft.com/office/officeart/2008/layout/LinedList"/>
    <dgm:cxn modelId="{1992CB26-F09B-44E0-932A-3E22D2144528}" type="presParOf" srcId="{36534DA9-17ED-4CD0-90F6-53BD13227B94}" destId="{1370EF07-FBB6-4DBB-836A-F9E1930263ED}" srcOrd="0" destOrd="0" presId="urn:microsoft.com/office/officeart/2008/layout/LinedList"/>
    <dgm:cxn modelId="{9962DE99-6F68-4702-9E49-EF6AA7CD9A5C}" type="presParOf" srcId="{36534DA9-17ED-4CD0-90F6-53BD13227B94}" destId="{C36A9BB0-1DF0-4969-9D27-BC06D4E4B374}" srcOrd="1" destOrd="0" presId="urn:microsoft.com/office/officeart/2008/layout/LinedList"/>
    <dgm:cxn modelId="{51F6A7E2-25F7-4D10-9B05-E6A1E5B6DE4F}" type="presParOf" srcId="{D60A8AFA-22C3-4A3A-B80A-1E900D86B58C}" destId="{D7BFC934-B4BC-4257-A6FE-264CE48399B4}" srcOrd="8" destOrd="0" presId="urn:microsoft.com/office/officeart/2008/layout/LinedList"/>
    <dgm:cxn modelId="{ABFF8408-7D2E-46F6-83DB-88318D2EF6F0}" type="presParOf" srcId="{D60A8AFA-22C3-4A3A-B80A-1E900D86B58C}" destId="{34673F2D-E388-4156-B407-36A068E15252}" srcOrd="9" destOrd="0" presId="urn:microsoft.com/office/officeart/2008/layout/LinedList"/>
    <dgm:cxn modelId="{E9188081-9E7D-45B6-B40C-68FE0444A274}" type="presParOf" srcId="{34673F2D-E388-4156-B407-36A068E15252}" destId="{2FB8FC9A-1A32-4E42-A300-E207D6D25384}" srcOrd="0" destOrd="0" presId="urn:microsoft.com/office/officeart/2008/layout/LinedList"/>
    <dgm:cxn modelId="{9E4D85F2-1578-4737-9789-A4F963445A12}" type="presParOf" srcId="{34673F2D-E388-4156-B407-36A068E15252}" destId="{2696BED6-4C6A-4506-A27C-677EA7E9E02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A6BEC-EFBD-43C9-B9CC-22450D82E9DA}">
      <dsp:nvSpPr>
        <dsp:cNvPr id="0" name=""/>
        <dsp:cNvSpPr/>
      </dsp:nvSpPr>
      <dsp:spPr>
        <a:xfrm>
          <a:off x="0" y="334"/>
          <a:ext cx="10972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F9707-CC8D-4DC2-A298-729992A673B6}">
      <dsp:nvSpPr>
        <dsp:cNvPr id="0" name=""/>
        <dsp:cNvSpPr/>
      </dsp:nvSpPr>
      <dsp:spPr>
        <a:xfrm>
          <a:off x="0" y="334"/>
          <a:ext cx="10972800" cy="54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What can you find out about the ‘Bow Street Runners’?</a:t>
          </a:r>
          <a:endParaRPr lang="en-US" sz="2500" kern="1200"/>
        </a:p>
      </dsp:txBody>
      <dsp:txXfrm>
        <a:off x="0" y="334"/>
        <a:ext cx="10972800" cy="548505"/>
      </dsp:txXfrm>
    </dsp:sp>
    <dsp:sp modelId="{B3FBAD7A-BD18-4758-82AE-98CB3C21E44F}">
      <dsp:nvSpPr>
        <dsp:cNvPr id="0" name=""/>
        <dsp:cNvSpPr/>
      </dsp:nvSpPr>
      <dsp:spPr>
        <a:xfrm>
          <a:off x="0" y="548840"/>
          <a:ext cx="10972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D082D-3348-461D-AB0D-9B8328A85B97}">
      <dsp:nvSpPr>
        <dsp:cNvPr id="0" name=""/>
        <dsp:cNvSpPr/>
      </dsp:nvSpPr>
      <dsp:spPr>
        <a:xfrm>
          <a:off x="0" y="548840"/>
          <a:ext cx="10972800" cy="54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How did they come about?</a:t>
          </a:r>
          <a:endParaRPr lang="en-US" sz="2500" kern="1200"/>
        </a:p>
      </dsp:txBody>
      <dsp:txXfrm>
        <a:off x="0" y="548840"/>
        <a:ext cx="10972800" cy="548505"/>
      </dsp:txXfrm>
    </dsp:sp>
    <dsp:sp modelId="{6FF273F6-ECA9-4920-B825-4AD47F5BCC5B}">
      <dsp:nvSpPr>
        <dsp:cNvPr id="0" name=""/>
        <dsp:cNvSpPr/>
      </dsp:nvSpPr>
      <dsp:spPr>
        <a:xfrm>
          <a:off x="0" y="1097346"/>
          <a:ext cx="10972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57D0E-89E8-4B93-A3AF-88E2B0D00150}">
      <dsp:nvSpPr>
        <dsp:cNvPr id="0" name=""/>
        <dsp:cNvSpPr/>
      </dsp:nvSpPr>
      <dsp:spPr>
        <a:xfrm>
          <a:off x="0" y="1097346"/>
          <a:ext cx="10972800" cy="54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Who was responsible for them?</a:t>
          </a:r>
          <a:endParaRPr lang="en-US" sz="2500" kern="1200"/>
        </a:p>
      </dsp:txBody>
      <dsp:txXfrm>
        <a:off x="0" y="1097346"/>
        <a:ext cx="10972800" cy="548505"/>
      </dsp:txXfrm>
    </dsp:sp>
    <dsp:sp modelId="{C2FEB659-87AE-419D-9EDF-8D9DA3D197FF}">
      <dsp:nvSpPr>
        <dsp:cNvPr id="0" name=""/>
        <dsp:cNvSpPr/>
      </dsp:nvSpPr>
      <dsp:spPr>
        <a:xfrm>
          <a:off x="0" y="1645851"/>
          <a:ext cx="10972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70EF07-FBB6-4DBB-836A-F9E1930263ED}">
      <dsp:nvSpPr>
        <dsp:cNvPr id="0" name=""/>
        <dsp:cNvSpPr/>
      </dsp:nvSpPr>
      <dsp:spPr>
        <a:xfrm>
          <a:off x="0" y="1645851"/>
          <a:ext cx="10972800" cy="54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What did they do?</a:t>
          </a:r>
          <a:endParaRPr lang="en-US" sz="2500" kern="1200"/>
        </a:p>
      </dsp:txBody>
      <dsp:txXfrm>
        <a:off x="0" y="1645851"/>
        <a:ext cx="10972800" cy="548505"/>
      </dsp:txXfrm>
    </dsp:sp>
    <dsp:sp modelId="{D7BFC934-B4BC-4257-A6FE-264CE48399B4}">
      <dsp:nvSpPr>
        <dsp:cNvPr id="0" name=""/>
        <dsp:cNvSpPr/>
      </dsp:nvSpPr>
      <dsp:spPr>
        <a:xfrm>
          <a:off x="0" y="2194357"/>
          <a:ext cx="10972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8FC9A-1A32-4E42-A300-E207D6D25384}">
      <dsp:nvSpPr>
        <dsp:cNvPr id="0" name=""/>
        <dsp:cNvSpPr/>
      </dsp:nvSpPr>
      <dsp:spPr>
        <a:xfrm>
          <a:off x="0" y="2194357"/>
          <a:ext cx="10972800" cy="54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How do they compare with today’s police force?</a:t>
          </a:r>
          <a:endParaRPr lang="en-US" sz="2500" kern="1200"/>
        </a:p>
      </dsp:txBody>
      <dsp:txXfrm>
        <a:off x="0" y="2194357"/>
        <a:ext cx="10972800" cy="5485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9/17/2026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9/17/2026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9/17/2026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AC2C24E-B95E-481D-968E-0BDCFC72F656}"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9/17/2026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9/17/2026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9/17/2026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9/17/2026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9/17/2026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1415DC98-F527-4737-A5B9-3597210FA2F7}" type="datetime1">
              <a:rPr lang="en-US" smtClean="0"/>
              <a:t>9/17/2026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B2188889-44B4-42BD-84DC-2D1A93FD44C7}" type="datetime1">
              <a:rPr lang="en-US" smtClean="0"/>
              <a:t>9/17/2026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9/17/2026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9/17/2026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63EB29E-E91D-4BC9-BE3F-394F6FDC9AC7}"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BAD7DA-2107-4637-8C8D-3B775970879B}"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4597AFA7-1C4B-4AAF-9FD8-61D1DA4C999A}"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EF5F7DF4-8BE0-4832-9230-78DDDEC4B6DD}" type="datetime1">
              <a:rPr lang="en-US" smtClean="0"/>
              <a:t>9/17/2026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9/17/2026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9/17/2026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C1166B1E-1AFA-4A7F-9646-409FBAA0A887}" type="datetime1">
              <a:rPr lang="en-US" smtClean="0"/>
              <a:t>9/17/2026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9/17/2026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AA28231D-ABE1-4859-B037-5D42FA8F4858}" type="datetime1">
              <a:rPr lang="en-US" smtClean="0"/>
              <a:t>9/17/2026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9/17/2026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9/17/2026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9/17/2026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US"/>
              <a:t>Click icon to add picture</a:t>
            </a:r>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9/17/2026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US"/>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9/17/2026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9/17/2026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9/17/2026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9/17/2026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9/17/2026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AB608D6C-D0F1-479F-911E-8569D2F1ED15}" type="datetime1">
              <a:rPr lang="en-US" smtClean="0"/>
              <a:t>9/17/2026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CBCFCC67-CBC1-48BE-A467-33E284003C9C}" type="datetime1">
              <a:rPr lang="en-US" smtClean="0"/>
              <a:t>9/17/2026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9/17/2026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9/17/2026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9/17/2026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68CAF44C-1683-44E3-97C5-DF51C69BF7AA}" type="datetime1">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9/17/2026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9/17/2026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A0C8FE45-F91B-4375-B362-4DC6F9A2A304}" type="datetime1">
              <a:rPr lang="en-US" smtClean="0"/>
              <a:t>9/17/2026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US"/>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9/17/2026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9/17/2026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95FFA61-E651-4E50-A159-710A5ED7E6FE}"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E9E0D87-B7D0-4C2E-BAD1-97A555313A20}" type="datetime1">
              <a:rPr lang="en-US" smtClean="0"/>
              <a:t>9/17/2026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29814657-813A-4D7B-A2F8-E573BA1645D3}" type="datetime1">
              <a:rPr lang="en-US" smtClean="0"/>
              <a:t>9/17/2026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4.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0CBC46-76F5-CB3F-9BF0-DE7BBD3C6643}"/>
              </a:ext>
            </a:extLst>
          </p:cNvPr>
          <p:cNvSpPr>
            <a:spLocks noGrp="1"/>
          </p:cNvSpPr>
          <p:nvPr>
            <p:ph type="ctrTitle"/>
          </p:nvPr>
        </p:nvSpPr>
        <p:spPr/>
        <p:txBody>
          <a:bodyPr>
            <a:noAutofit/>
          </a:bodyPr>
          <a:lstStyle/>
          <a:p>
            <a:r>
              <a:rPr lang="en-US" sz="8000" dirty="0"/>
              <a:t>Police, policing and society</a:t>
            </a:r>
            <a:br>
              <a:rPr lang="en-US" sz="8000" dirty="0"/>
            </a:br>
            <a:r>
              <a:rPr lang="en-US" sz="8000" dirty="0"/>
              <a:t>Week 1  - Introduction</a:t>
            </a:r>
          </a:p>
        </p:txBody>
      </p:sp>
      <p:sp>
        <p:nvSpPr>
          <p:cNvPr id="4" name="Subtitle 3">
            <a:extLst>
              <a:ext uri="{FF2B5EF4-FFF2-40B4-BE49-F238E27FC236}">
                <a16:creationId xmlns:a16="http://schemas.microsoft.com/office/drawing/2014/main" id="{5CA5C5AD-7278-E875-15B7-835123AC22E5}"/>
              </a:ext>
            </a:extLst>
          </p:cNvPr>
          <p:cNvSpPr>
            <a:spLocks noGrp="1"/>
          </p:cNvSpPr>
          <p:nvPr>
            <p:ph type="subTitle" idx="1"/>
          </p:nvPr>
        </p:nvSpPr>
        <p:spPr>
          <a:xfrm>
            <a:off x="609598" y="5427002"/>
            <a:ext cx="9144001" cy="1242358"/>
          </a:xfrm>
        </p:spPr>
        <p:txBody>
          <a:bodyPr>
            <a:normAutofit/>
          </a:bodyPr>
          <a:lstStyle/>
          <a:p>
            <a:r>
              <a:rPr lang="en-US" dirty="0"/>
              <a:t>BMLC5009	</a:t>
            </a:r>
          </a:p>
          <a:p>
            <a:r>
              <a:rPr lang="en-US" dirty="0"/>
              <a:t>Nerys Musgrove</a:t>
            </a:r>
          </a:p>
          <a:p>
            <a:r>
              <a:rPr lang="en-US" dirty="0"/>
              <a:t>n.musgrove@uwtsd.ac.uk</a:t>
            </a:r>
          </a:p>
          <a:p>
            <a:endParaRPr lang="en-US" dirty="0"/>
          </a:p>
        </p:txBody>
      </p:sp>
    </p:spTree>
    <p:extLst>
      <p:ext uri="{BB962C8B-B14F-4D97-AF65-F5344CB8AC3E}">
        <p14:creationId xmlns:p14="http://schemas.microsoft.com/office/powerpoint/2010/main" val="2812452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79DFFB-EBBD-C99B-CE99-920C3DA1D3FD}"/>
              </a:ext>
            </a:extLst>
          </p:cNvPr>
          <p:cNvSpPr>
            <a:spLocks noGrp="1"/>
          </p:cNvSpPr>
          <p:nvPr>
            <p:ph type="title"/>
          </p:nvPr>
        </p:nvSpPr>
        <p:spPr/>
        <p:txBody>
          <a:bodyPr/>
          <a:lstStyle/>
          <a:p>
            <a:r>
              <a:rPr lang="en-GB" dirty="0"/>
              <a:t>Learning rules</a:t>
            </a:r>
          </a:p>
        </p:txBody>
      </p:sp>
      <p:sp>
        <p:nvSpPr>
          <p:cNvPr id="8" name="Content Placeholder 2">
            <a:extLst>
              <a:ext uri="{FF2B5EF4-FFF2-40B4-BE49-F238E27FC236}">
                <a16:creationId xmlns:a16="http://schemas.microsoft.com/office/drawing/2014/main" id="{E636C8EE-6383-82A1-DC5A-4A52B577C78E}"/>
              </a:ext>
            </a:extLst>
          </p:cNvPr>
          <p:cNvSpPr>
            <a:spLocks noGrp="1"/>
          </p:cNvSpPr>
          <p:nvPr>
            <p:ph sz="quarter" idx="15"/>
          </p:nvPr>
        </p:nvSpPr>
        <p:spPr/>
        <p:txBody>
          <a:bodyPr/>
          <a:lstStyle/>
          <a:p>
            <a:r>
              <a:rPr lang="en-US" sz="1800" dirty="0"/>
              <a:t>My Role</a:t>
            </a:r>
          </a:p>
          <a:p>
            <a:endParaRPr lang="en-US" sz="1800" dirty="0"/>
          </a:p>
          <a:p>
            <a:pPr marL="285750" indent="-285750">
              <a:buFont typeface="Arial" panose="020B0604020202020204" pitchFamily="34" charset="0"/>
              <a:buChar char="•"/>
            </a:pPr>
            <a:r>
              <a:rPr lang="en-US" sz="1800" dirty="0"/>
              <a:t>Provide a safe and engaging learning environment</a:t>
            </a:r>
          </a:p>
          <a:p>
            <a:pPr marL="285750" indent="-285750">
              <a:buFont typeface="Arial" panose="020B0604020202020204" pitchFamily="34" charset="0"/>
              <a:buChar char="•"/>
            </a:pPr>
            <a:r>
              <a:rPr lang="en-US" sz="1800" dirty="0"/>
              <a:t>Answer any questions and provide support</a:t>
            </a:r>
          </a:p>
          <a:p>
            <a:pPr marL="285750" indent="-285750">
              <a:buFont typeface="Arial" panose="020B0604020202020204" pitchFamily="34" charset="0"/>
              <a:buChar char="•"/>
            </a:pPr>
            <a:r>
              <a:rPr lang="en-US" sz="1800" dirty="0"/>
              <a:t>Provide constructive and supportive feedback</a:t>
            </a:r>
          </a:p>
          <a:p>
            <a:pPr marL="285750" indent="-285750">
              <a:buFont typeface="Arial" panose="020B0604020202020204" pitchFamily="34" charset="0"/>
              <a:buChar char="•"/>
            </a:pPr>
            <a:r>
              <a:rPr lang="en-US" sz="1800" dirty="0"/>
              <a:t>Respect for all</a:t>
            </a:r>
          </a:p>
        </p:txBody>
      </p:sp>
      <p:sp>
        <p:nvSpPr>
          <p:cNvPr id="5" name="Content Placeholder 4">
            <a:extLst>
              <a:ext uri="{FF2B5EF4-FFF2-40B4-BE49-F238E27FC236}">
                <a16:creationId xmlns:a16="http://schemas.microsoft.com/office/drawing/2014/main" id="{116E3232-7B32-B2C7-4B36-C6F355446253}"/>
              </a:ext>
            </a:extLst>
          </p:cNvPr>
          <p:cNvSpPr>
            <a:spLocks noGrp="1"/>
          </p:cNvSpPr>
          <p:nvPr>
            <p:ph sz="quarter" idx="16"/>
          </p:nvPr>
        </p:nvSpPr>
        <p:spPr/>
        <p:txBody>
          <a:bodyPr/>
          <a:lstStyle/>
          <a:p>
            <a:r>
              <a:rPr lang="en-GB" sz="1800" dirty="0"/>
              <a:t>Your Role</a:t>
            </a:r>
          </a:p>
          <a:p>
            <a:endParaRPr lang="en-GB" sz="1800" dirty="0"/>
          </a:p>
          <a:p>
            <a:pPr marL="285750" indent="-285750">
              <a:buFont typeface="Arial" panose="020B0604020202020204" pitchFamily="34" charset="0"/>
              <a:buChar char="•"/>
            </a:pPr>
            <a:r>
              <a:rPr lang="en-GB" sz="1800" dirty="0"/>
              <a:t>To attend and engage</a:t>
            </a:r>
          </a:p>
          <a:p>
            <a:pPr marL="285750" indent="-285750">
              <a:buFont typeface="Arial" panose="020B0604020202020204" pitchFamily="34" charset="0"/>
              <a:buChar char="•"/>
            </a:pPr>
            <a:r>
              <a:rPr lang="en-GB" sz="1800" dirty="0"/>
              <a:t>Show courtesy and respect to yourselves and others</a:t>
            </a:r>
          </a:p>
          <a:p>
            <a:pPr marL="285750" indent="-285750">
              <a:buFont typeface="Arial" panose="020B0604020202020204" pitchFamily="34" charset="0"/>
              <a:buChar char="•"/>
            </a:pPr>
            <a:r>
              <a:rPr lang="en-GB" sz="1800" dirty="0"/>
              <a:t>Explore beyond what is provided here</a:t>
            </a:r>
          </a:p>
          <a:p>
            <a:pPr marL="285750" indent="-285750">
              <a:buFont typeface="Arial" panose="020B0604020202020204" pitchFamily="34" charset="0"/>
              <a:buChar char="•"/>
            </a:pPr>
            <a:r>
              <a:rPr lang="en-GB" sz="1800" dirty="0"/>
              <a:t>Inform me via email if unable to attend</a:t>
            </a:r>
          </a:p>
          <a:p>
            <a:pPr marL="285750" indent="-285750">
              <a:buFont typeface="Arial" panose="020B0604020202020204" pitchFamily="34" charset="0"/>
              <a:buChar char="•"/>
            </a:pPr>
            <a:r>
              <a:rPr lang="en-GB" sz="1800" dirty="0"/>
              <a:t>If you need support, ask me!</a:t>
            </a:r>
          </a:p>
          <a:p>
            <a:pPr marL="285750" indent="-285750">
              <a:buFont typeface="Arial" panose="020B0604020202020204" pitchFamily="34" charset="0"/>
              <a:buChar char="•"/>
            </a:pPr>
            <a:r>
              <a:rPr lang="en-GB" sz="1800" dirty="0"/>
              <a:t>Enjoy! Ask questions! Be inquisitive!</a:t>
            </a:r>
          </a:p>
        </p:txBody>
      </p:sp>
    </p:spTree>
    <p:extLst>
      <p:ext uri="{BB962C8B-B14F-4D97-AF65-F5344CB8AC3E}">
        <p14:creationId xmlns:p14="http://schemas.microsoft.com/office/powerpoint/2010/main" val="1879495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20F2E-D8FF-D3C1-40F7-1842FEC409DE}"/>
              </a:ext>
            </a:extLst>
          </p:cNvPr>
          <p:cNvSpPr>
            <a:spLocks noGrp="1"/>
          </p:cNvSpPr>
          <p:nvPr>
            <p:ph type="title"/>
          </p:nvPr>
        </p:nvSpPr>
        <p:spPr/>
        <p:txBody>
          <a:bodyPr/>
          <a:lstStyle/>
          <a:p>
            <a:r>
              <a:rPr lang="en-GB" dirty="0"/>
              <a:t>Contact hours</a:t>
            </a:r>
          </a:p>
        </p:txBody>
      </p:sp>
      <p:sp>
        <p:nvSpPr>
          <p:cNvPr id="3" name="Content Placeholder 2">
            <a:extLst>
              <a:ext uri="{FF2B5EF4-FFF2-40B4-BE49-F238E27FC236}">
                <a16:creationId xmlns:a16="http://schemas.microsoft.com/office/drawing/2014/main" id="{83368ECC-76F6-D45B-C9F5-BF92D2D59231}"/>
              </a:ext>
            </a:extLst>
          </p:cNvPr>
          <p:cNvSpPr>
            <a:spLocks noGrp="1"/>
          </p:cNvSpPr>
          <p:nvPr>
            <p:ph sz="quarter" idx="15"/>
          </p:nvPr>
        </p:nvSpPr>
        <p:spPr/>
        <p:txBody>
          <a:bodyPr/>
          <a:lstStyle/>
          <a:p>
            <a:r>
              <a:rPr lang="en-GB" sz="3600" dirty="0"/>
              <a:t>In person workshop every Tuesday this semester (except progress week), 1-4pm</a:t>
            </a:r>
          </a:p>
        </p:txBody>
      </p:sp>
      <p:sp>
        <p:nvSpPr>
          <p:cNvPr id="4" name="Content Placeholder 3">
            <a:extLst>
              <a:ext uri="{FF2B5EF4-FFF2-40B4-BE49-F238E27FC236}">
                <a16:creationId xmlns:a16="http://schemas.microsoft.com/office/drawing/2014/main" id="{BAB1A011-3BD3-2169-AC3D-40C63E987A68}"/>
              </a:ext>
            </a:extLst>
          </p:cNvPr>
          <p:cNvSpPr>
            <a:spLocks noGrp="1"/>
          </p:cNvSpPr>
          <p:nvPr>
            <p:ph sz="quarter" idx="16"/>
          </p:nvPr>
        </p:nvSpPr>
        <p:spPr>
          <a:xfrm>
            <a:off x="6470969" y="1965960"/>
            <a:ext cx="5075237" cy="4559384"/>
          </a:xfrm>
        </p:spPr>
        <p:txBody>
          <a:bodyPr/>
          <a:lstStyle/>
          <a:p>
            <a:r>
              <a:rPr lang="en-GB" sz="3600" dirty="0"/>
              <a:t>I will also be available every Thursday morning online between 10 – 11am. Let me know if you want to speak to me during this time and I will send you a Teams invite. </a:t>
            </a:r>
          </a:p>
        </p:txBody>
      </p:sp>
    </p:spTree>
    <p:extLst>
      <p:ext uri="{BB962C8B-B14F-4D97-AF65-F5344CB8AC3E}">
        <p14:creationId xmlns:p14="http://schemas.microsoft.com/office/powerpoint/2010/main" val="2459054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DEFD727-8597-F6A3-179C-EAF6A54CDC1B}"/>
              </a:ext>
            </a:extLst>
          </p:cNvPr>
          <p:cNvSpPr>
            <a:spLocks noGrp="1"/>
          </p:cNvSpPr>
          <p:nvPr>
            <p:ph type="title"/>
          </p:nvPr>
        </p:nvSpPr>
        <p:spPr>
          <a:xfrm>
            <a:off x="614677" y="685800"/>
            <a:ext cx="2889035" cy="4102460"/>
          </a:xfrm>
        </p:spPr>
        <p:txBody>
          <a:bodyPr/>
          <a:lstStyle/>
          <a:p>
            <a:r>
              <a:rPr lang="en-US" sz="4000" spc="30" dirty="0">
                <a:solidFill>
                  <a:schemeClr val="tx1"/>
                </a:solidFill>
              </a:rPr>
              <a:t>Learning outcomes</a:t>
            </a:r>
            <a:endParaRPr lang="en-US" sz="4000" dirty="0">
              <a:solidFill>
                <a:schemeClr val="tx1"/>
              </a:solidFill>
            </a:endParaRPr>
          </a:p>
        </p:txBody>
      </p:sp>
      <p:sp>
        <p:nvSpPr>
          <p:cNvPr id="11" name="Content Placeholder 2">
            <a:extLst>
              <a:ext uri="{FF2B5EF4-FFF2-40B4-BE49-F238E27FC236}">
                <a16:creationId xmlns:a16="http://schemas.microsoft.com/office/drawing/2014/main" id="{EF321A27-0619-5A93-8A07-89C9CD8E9D78}"/>
              </a:ext>
            </a:extLst>
          </p:cNvPr>
          <p:cNvSpPr>
            <a:spLocks noGrp="1"/>
          </p:cNvSpPr>
          <p:nvPr>
            <p:ph sz="quarter" idx="13"/>
          </p:nvPr>
        </p:nvSpPr>
        <p:spPr>
          <a:xfrm>
            <a:off x="3503712" y="116632"/>
            <a:ext cx="8072591" cy="6741368"/>
          </a:xfrm>
        </p:spPr>
        <p:txBody>
          <a:bodyPr/>
          <a:lstStyle/>
          <a:p>
            <a:pPr lvl="0" indent="-228600">
              <a:lnSpc>
                <a:spcPct val="90000"/>
              </a:lnSpc>
              <a:buClr>
                <a:srgbClr val="1F3864"/>
              </a:buClr>
              <a:buSzPct val="80000"/>
              <a:buFont typeface="Arial" panose="020B0604020202020204" pitchFamily="34" charset="0"/>
              <a:buChar char="•"/>
              <a:defRPr/>
            </a:pPr>
            <a:r>
              <a:rPr lang="en-US" sz="2400" dirty="0"/>
              <a:t>Upon the successful completion of this module, you   should be able to demonstrate the ability to:</a:t>
            </a:r>
            <a:br>
              <a:rPr lang="en-US" sz="2400" dirty="0"/>
            </a:br>
            <a:endParaRPr lang="en-US" sz="2400" dirty="0"/>
          </a:p>
          <a:p>
            <a:pPr marL="742950" lvl="1" indent="-228600">
              <a:lnSpc>
                <a:spcPct val="90000"/>
              </a:lnSpc>
              <a:spcBef>
                <a:spcPts val="1000"/>
              </a:spcBef>
              <a:buClr>
                <a:srgbClr val="1F3864"/>
              </a:buClr>
              <a:buSzPct val="80000"/>
              <a:buFont typeface="Arial" panose="020B0604020202020204" pitchFamily="34" charset="0"/>
              <a:buChar char="•"/>
              <a:defRPr/>
            </a:pPr>
            <a:r>
              <a:rPr lang="en-US" sz="2400" dirty="0" err="1"/>
              <a:t>recognise</a:t>
            </a:r>
            <a:r>
              <a:rPr lang="en-US" sz="2400" dirty="0"/>
              <a:t> and comment upon the significance of different accounts of the emergence of modern police </a:t>
            </a:r>
            <a:r>
              <a:rPr lang="en-US" sz="2400" dirty="0" err="1"/>
              <a:t>organisations</a:t>
            </a:r>
            <a:r>
              <a:rPr lang="en-US" sz="2400" dirty="0"/>
              <a:t>, and of their role and function in society, </a:t>
            </a:r>
          </a:p>
          <a:p>
            <a:pPr marL="742950" lvl="1" indent="-228600">
              <a:lnSpc>
                <a:spcPct val="90000"/>
              </a:lnSpc>
              <a:spcBef>
                <a:spcPts val="1000"/>
              </a:spcBef>
              <a:buClr>
                <a:srgbClr val="1F3864"/>
              </a:buClr>
              <a:buSzPct val="80000"/>
              <a:buFont typeface="Arial" panose="020B0604020202020204" pitchFamily="34" charset="0"/>
              <a:buChar char="•"/>
              <a:defRPr/>
            </a:pPr>
            <a:r>
              <a:rPr lang="en-US" sz="24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marL="742950" lvl="1" indent="-228600">
              <a:lnSpc>
                <a:spcPct val="90000"/>
              </a:lnSpc>
              <a:spcBef>
                <a:spcPts val="1000"/>
              </a:spcBef>
              <a:buClr>
                <a:srgbClr val="1F3864"/>
              </a:buClr>
              <a:buSzPct val="80000"/>
              <a:buFont typeface="Arial" panose="020B0604020202020204" pitchFamily="34" charset="0"/>
              <a:buChar char="•"/>
              <a:defRPr/>
            </a:pPr>
            <a:r>
              <a:rPr lang="en-US" sz="2400" dirty="0" err="1"/>
              <a:t>recognise</a:t>
            </a:r>
            <a:r>
              <a:rPr lang="en-US" sz="2400" dirty="0"/>
              <a:t> and comment upon the relevance of key social divisions (including class, gender and race) for thinking about policing and police </a:t>
            </a:r>
            <a:r>
              <a:rPr lang="en-US" sz="2400" dirty="0" err="1"/>
              <a:t>organisations</a:t>
            </a:r>
            <a:r>
              <a:rPr lang="en-US" sz="2400" dirty="0"/>
              <a:t> with an awareness of issues of police governance and accountability, including the significance of human rights.</a:t>
            </a:r>
          </a:p>
          <a:p>
            <a:endParaRPr lang="en-US" dirty="0"/>
          </a:p>
        </p:txBody>
      </p:sp>
    </p:spTree>
    <p:extLst>
      <p:ext uri="{BB962C8B-B14F-4D97-AF65-F5344CB8AC3E}">
        <p14:creationId xmlns:p14="http://schemas.microsoft.com/office/powerpoint/2010/main" val="1172729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76F8431-87FE-CAA6-09CD-D04D715964E8}"/>
              </a:ext>
            </a:extLst>
          </p:cNvPr>
          <p:cNvSpPr>
            <a:spLocks noGrp="1"/>
          </p:cNvSpPr>
          <p:nvPr>
            <p:ph type="title"/>
          </p:nvPr>
        </p:nvSpPr>
        <p:spPr>
          <a:xfrm>
            <a:off x="612648" y="685800"/>
            <a:ext cx="10963655" cy="762001"/>
          </a:xfrm>
        </p:spPr>
        <p:txBody>
          <a:bodyPr/>
          <a:lstStyle/>
          <a:p>
            <a:r>
              <a:rPr lang="en-US" dirty="0"/>
              <a:t>Scheme of work</a:t>
            </a:r>
          </a:p>
        </p:txBody>
      </p:sp>
      <p:graphicFrame>
        <p:nvGraphicFramePr>
          <p:cNvPr id="4" name="Content Placeholder 3">
            <a:extLst>
              <a:ext uri="{FF2B5EF4-FFF2-40B4-BE49-F238E27FC236}">
                <a16:creationId xmlns:a16="http://schemas.microsoft.com/office/drawing/2014/main" id="{7BB52123-7C5D-3195-4D5B-E3AA54007BD1}"/>
              </a:ext>
            </a:extLst>
          </p:cNvPr>
          <p:cNvGraphicFramePr>
            <a:graphicFrameLocks noGrp="1"/>
          </p:cNvGraphicFramePr>
          <p:nvPr>
            <p:ph idx="1"/>
            <p:extLst>
              <p:ext uri="{D42A27DB-BD31-4B8C-83A1-F6EECF244321}">
                <p14:modId xmlns:p14="http://schemas.microsoft.com/office/powerpoint/2010/main" val="1369495751"/>
              </p:ext>
            </p:extLst>
          </p:nvPr>
        </p:nvGraphicFramePr>
        <p:xfrm>
          <a:off x="612649" y="1772816"/>
          <a:ext cx="9947847" cy="4680521"/>
        </p:xfrm>
        <a:graphic>
          <a:graphicData uri="http://schemas.openxmlformats.org/drawingml/2006/table">
            <a:tbl>
              <a:tblPr firstRow="1" firstCol="1" bandRow="1">
                <a:tableStyleId>{5C22544A-7EE6-4342-B048-85BDC9FD1C3A}</a:tableStyleId>
              </a:tblPr>
              <a:tblGrid>
                <a:gridCol w="1246791">
                  <a:extLst>
                    <a:ext uri="{9D8B030D-6E8A-4147-A177-3AD203B41FA5}">
                      <a16:colId xmlns:a16="http://schemas.microsoft.com/office/drawing/2014/main" val="4254513249"/>
                    </a:ext>
                  </a:extLst>
                </a:gridCol>
                <a:gridCol w="2189056">
                  <a:extLst>
                    <a:ext uri="{9D8B030D-6E8A-4147-A177-3AD203B41FA5}">
                      <a16:colId xmlns:a16="http://schemas.microsoft.com/office/drawing/2014/main" val="99776108"/>
                    </a:ext>
                  </a:extLst>
                </a:gridCol>
                <a:gridCol w="4025039">
                  <a:extLst>
                    <a:ext uri="{9D8B030D-6E8A-4147-A177-3AD203B41FA5}">
                      <a16:colId xmlns:a16="http://schemas.microsoft.com/office/drawing/2014/main" val="1871950662"/>
                    </a:ext>
                  </a:extLst>
                </a:gridCol>
                <a:gridCol w="2486961">
                  <a:extLst>
                    <a:ext uri="{9D8B030D-6E8A-4147-A177-3AD203B41FA5}">
                      <a16:colId xmlns:a16="http://schemas.microsoft.com/office/drawing/2014/main" val="3204431683"/>
                    </a:ext>
                  </a:extLst>
                </a:gridCol>
              </a:tblGrid>
              <a:tr h="501310">
                <a:tc>
                  <a:txBody>
                    <a:bodyPr/>
                    <a:lstStyle/>
                    <a:p>
                      <a:pPr>
                        <a:lnSpc>
                          <a:spcPct val="115000"/>
                        </a:lnSpc>
                        <a:spcAft>
                          <a:spcPts val="800"/>
                        </a:spcAft>
                        <a:buNone/>
                      </a:pPr>
                      <a:r>
                        <a:rPr lang="en-GB" sz="1200" kern="100">
                          <a:effectLst/>
                        </a:rPr>
                        <a:t>Teaching week</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Date</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Topic</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Additional comments</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3877341454"/>
                  </a:ext>
                </a:extLst>
              </a:tr>
              <a:tr h="499676">
                <a:tc>
                  <a:txBody>
                    <a:bodyPr/>
                    <a:lstStyle/>
                    <a:p>
                      <a:pPr>
                        <a:lnSpc>
                          <a:spcPct val="115000"/>
                        </a:lnSpc>
                        <a:spcAft>
                          <a:spcPts val="800"/>
                        </a:spcAft>
                        <a:buNone/>
                      </a:pPr>
                      <a:r>
                        <a:rPr lang="en-GB" sz="1200" kern="100">
                          <a:effectLst/>
                        </a:rPr>
                        <a:t>1</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28/9/26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Introduction to module</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Assessment Guidance</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797039260"/>
                  </a:ext>
                </a:extLst>
              </a:tr>
              <a:tr h="243653">
                <a:tc>
                  <a:txBody>
                    <a:bodyPr/>
                    <a:lstStyle/>
                    <a:p>
                      <a:pPr>
                        <a:lnSpc>
                          <a:spcPct val="115000"/>
                        </a:lnSpc>
                        <a:spcAft>
                          <a:spcPts val="800"/>
                        </a:spcAft>
                        <a:buNone/>
                      </a:pPr>
                      <a:r>
                        <a:rPr lang="en-GB" sz="1200" kern="100">
                          <a:effectLst/>
                        </a:rPr>
                        <a:t>2</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5/10/26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Policing by consent</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3370894394"/>
                  </a:ext>
                </a:extLst>
              </a:tr>
              <a:tr h="243653">
                <a:tc>
                  <a:txBody>
                    <a:bodyPr/>
                    <a:lstStyle/>
                    <a:p>
                      <a:pPr>
                        <a:lnSpc>
                          <a:spcPct val="115000"/>
                        </a:lnSpc>
                        <a:spcAft>
                          <a:spcPts val="800"/>
                        </a:spcAft>
                        <a:buNone/>
                      </a:pPr>
                      <a:r>
                        <a:rPr lang="en-GB" sz="1200" kern="100">
                          <a:effectLst/>
                        </a:rPr>
                        <a:t>3</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12/10/26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‘Cop Culture’</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1272163332"/>
                  </a:ext>
                </a:extLst>
              </a:tr>
              <a:tr h="243653">
                <a:tc>
                  <a:txBody>
                    <a:bodyPr/>
                    <a:lstStyle/>
                    <a:p>
                      <a:pPr>
                        <a:lnSpc>
                          <a:spcPct val="115000"/>
                        </a:lnSpc>
                        <a:spcAft>
                          <a:spcPts val="800"/>
                        </a:spcAft>
                        <a:buNone/>
                      </a:pPr>
                      <a:r>
                        <a:rPr lang="en-GB" sz="1200" kern="100">
                          <a:effectLst/>
                        </a:rPr>
                        <a:t>4</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19/10/26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Austerity</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2327778004"/>
                  </a:ext>
                </a:extLst>
              </a:tr>
              <a:tr h="243653">
                <a:tc>
                  <a:txBody>
                    <a:bodyPr/>
                    <a:lstStyle/>
                    <a:p>
                      <a:pPr>
                        <a:lnSpc>
                          <a:spcPct val="115000"/>
                        </a:lnSpc>
                        <a:spcAft>
                          <a:spcPts val="800"/>
                        </a:spcAft>
                        <a:buNone/>
                      </a:pPr>
                      <a:r>
                        <a:rPr lang="en-GB" sz="1200" kern="100">
                          <a:effectLst/>
                        </a:rPr>
                        <a:t>5</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26/10/26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Who guards the guards?</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2615601780"/>
                  </a:ext>
                </a:extLst>
              </a:tr>
              <a:tr h="499676">
                <a:tc>
                  <a:txBody>
                    <a:bodyPr/>
                    <a:lstStyle/>
                    <a:p>
                      <a:pPr>
                        <a:lnSpc>
                          <a:spcPct val="115000"/>
                        </a:lnSpc>
                        <a:spcAft>
                          <a:spcPts val="800"/>
                        </a:spcAft>
                        <a:buNone/>
                      </a:pPr>
                      <a:r>
                        <a:rPr lang="en-GB" sz="1200" kern="100">
                          <a:effectLst/>
                        </a:rPr>
                        <a:t>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2/11/26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Technology</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rPr>
                        <a:t>Assessment 1 due 13/11/26</a:t>
                      </a:r>
                      <a:endParaRPr lang="en-GB" sz="1200" kern="100" dirty="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3073635164"/>
                  </a:ext>
                </a:extLst>
              </a:tr>
              <a:tr h="243653">
                <a:tc>
                  <a:txBody>
                    <a:bodyPr/>
                    <a:lstStyle/>
                    <a:p>
                      <a:pPr>
                        <a:lnSpc>
                          <a:spcPct val="115000"/>
                        </a:lnSpc>
                        <a:spcAft>
                          <a:spcPts val="800"/>
                        </a:spcAft>
                        <a:buNone/>
                      </a:pPr>
                      <a:r>
                        <a:rPr lang="en-GB" sz="1200" kern="100">
                          <a:effectLst/>
                        </a:rPr>
                        <a:t>7</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9/11/26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Technology 2</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2944741340"/>
                  </a:ext>
                </a:extLst>
              </a:tr>
              <a:tr h="243653">
                <a:tc>
                  <a:txBody>
                    <a:bodyPr/>
                    <a:lstStyle/>
                    <a:p>
                      <a:pPr>
                        <a:lnSpc>
                          <a:spcPct val="115000"/>
                        </a:lnSpc>
                        <a:spcAft>
                          <a:spcPts val="800"/>
                        </a:spcAft>
                        <a:buNone/>
                      </a:pPr>
                      <a:r>
                        <a:rPr lang="en-GB" sz="1200" kern="100">
                          <a:effectLst/>
                        </a:rPr>
                        <a:t>8</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16/11/26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PROGRESS WEEK</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1402181300"/>
                  </a:ext>
                </a:extLst>
              </a:tr>
              <a:tr h="243653">
                <a:tc>
                  <a:txBody>
                    <a:bodyPr/>
                    <a:lstStyle/>
                    <a:p>
                      <a:pPr>
                        <a:lnSpc>
                          <a:spcPct val="115000"/>
                        </a:lnSpc>
                        <a:spcAft>
                          <a:spcPts val="800"/>
                        </a:spcAft>
                        <a:buNone/>
                      </a:pPr>
                      <a:r>
                        <a:rPr lang="en-GB" sz="1200" kern="100">
                          <a:effectLst/>
                        </a:rPr>
                        <a:t>9</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23/11/26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Facial Recognition</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3220576551"/>
                  </a:ext>
                </a:extLst>
              </a:tr>
              <a:tr h="243653">
                <a:tc>
                  <a:txBody>
                    <a:bodyPr/>
                    <a:lstStyle/>
                    <a:p>
                      <a:pPr>
                        <a:lnSpc>
                          <a:spcPct val="115000"/>
                        </a:lnSpc>
                        <a:spcAft>
                          <a:spcPts val="800"/>
                        </a:spcAft>
                        <a:buNone/>
                      </a:pPr>
                      <a:r>
                        <a:rPr lang="en-GB" sz="1200" kern="100">
                          <a:effectLst/>
                        </a:rPr>
                        <a:t>10</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30/11/26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Discretion and decision making</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3682766477"/>
                  </a:ext>
                </a:extLst>
              </a:tr>
              <a:tr h="243653">
                <a:tc>
                  <a:txBody>
                    <a:bodyPr/>
                    <a:lstStyle/>
                    <a:p>
                      <a:pPr>
                        <a:lnSpc>
                          <a:spcPct val="115000"/>
                        </a:lnSpc>
                        <a:spcAft>
                          <a:spcPts val="800"/>
                        </a:spcAft>
                        <a:buNone/>
                      </a:pPr>
                      <a:r>
                        <a:rPr lang="en-GB" sz="1200" kern="100">
                          <a:effectLst/>
                        </a:rPr>
                        <a:t>11</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7/12/26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Use of force and accountability</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2408924503"/>
                  </a:ext>
                </a:extLst>
              </a:tr>
              <a:tr h="243653">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14/12/26</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CHRISTMAS BREAK</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1309796128"/>
                  </a:ext>
                </a:extLst>
              </a:tr>
              <a:tr h="499676">
                <a:tc>
                  <a:txBody>
                    <a:bodyPr/>
                    <a:lstStyle/>
                    <a:p>
                      <a:pPr>
                        <a:lnSpc>
                          <a:spcPct val="115000"/>
                        </a:lnSpc>
                        <a:spcAft>
                          <a:spcPts val="800"/>
                        </a:spcAft>
                        <a:buNone/>
                      </a:pPr>
                      <a:r>
                        <a:rPr lang="en-GB" sz="1200" kern="100">
                          <a:effectLst/>
                        </a:rPr>
                        <a:t>12</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4/1/27</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Assessment support if required</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Presentations during w/c 11/1/27</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4255121028"/>
                  </a:ext>
                </a:extLst>
              </a:tr>
              <a:tr h="243653">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11/1/26-22/1/27</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EXAM PERIOD</a:t>
                      </a:r>
                      <a:endParaRPr lang="en-GB" sz="1200" kern="10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Yu Gothic" panose="020B0400000000000000" pitchFamily="34" charset="-128"/>
                        <a:cs typeface="Arial" panose="020B0604020202020204" pitchFamily="34" charset="0"/>
                      </a:endParaRPr>
                    </a:p>
                  </a:txBody>
                  <a:tcPr marL="68580" marR="68580" marT="0" marB="0"/>
                </a:tc>
                <a:extLst>
                  <a:ext uri="{0D108BD9-81ED-4DB2-BD59-A6C34878D82A}">
                    <a16:rowId xmlns:a16="http://schemas.microsoft.com/office/drawing/2014/main" val="3392975586"/>
                  </a:ext>
                </a:extLst>
              </a:tr>
            </a:tbl>
          </a:graphicData>
        </a:graphic>
      </p:graphicFrame>
    </p:spTree>
    <p:extLst>
      <p:ext uri="{BB962C8B-B14F-4D97-AF65-F5344CB8AC3E}">
        <p14:creationId xmlns:p14="http://schemas.microsoft.com/office/powerpoint/2010/main" val="188228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B357-5822-1D56-FEC8-C619D44CCD1A}"/>
              </a:ext>
            </a:extLst>
          </p:cNvPr>
          <p:cNvSpPr>
            <a:spLocks noGrp="1"/>
          </p:cNvSpPr>
          <p:nvPr>
            <p:ph type="title"/>
          </p:nvPr>
        </p:nvSpPr>
        <p:spPr/>
        <p:txBody>
          <a:bodyPr/>
          <a:lstStyle/>
          <a:p>
            <a:r>
              <a:rPr lang="en-GB" dirty="0"/>
              <a:t>Assignment 1 brief</a:t>
            </a:r>
          </a:p>
        </p:txBody>
      </p:sp>
      <p:sp>
        <p:nvSpPr>
          <p:cNvPr id="3" name="Content Placeholder 2">
            <a:extLst>
              <a:ext uri="{FF2B5EF4-FFF2-40B4-BE49-F238E27FC236}">
                <a16:creationId xmlns:a16="http://schemas.microsoft.com/office/drawing/2014/main" id="{F881B875-3333-C3AA-CE94-13D713344D04}"/>
              </a:ext>
            </a:extLst>
          </p:cNvPr>
          <p:cNvSpPr>
            <a:spLocks noGrp="1"/>
          </p:cNvSpPr>
          <p:nvPr>
            <p:ph idx="1"/>
          </p:nvPr>
        </p:nvSpPr>
        <p:spPr>
          <a:xfrm>
            <a:off x="612647" y="1828800"/>
            <a:ext cx="10963656" cy="4768552"/>
          </a:xfrm>
        </p:spPr>
        <p:txBody>
          <a:bodyPr/>
          <a:lstStyle/>
          <a:p>
            <a:r>
              <a:rPr lang="en-GB" dirty="0"/>
              <a:t>Assignment 1 – 2,000 word essay (50%)</a:t>
            </a:r>
          </a:p>
          <a:p>
            <a:r>
              <a:rPr lang="en-GB" dirty="0"/>
              <a:t> </a:t>
            </a:r>
          </a:p>
          <a:p>
            <a:r>
              <a:rPr lang="en-GB" b="1" dirty="0"/>
              <a:t>Title: Critically assess whether the model of policing by consent remains a valid description of contemporary policing in England and Wales.</a:t>
            </a:r>
            <a:endParaRPr lang="en-GB" dirty="0"/>
          </a:p>
          <a:p>
            <a:r>
              <a:rPr lang="en-GB" dirty="0"/>
              <a:t> For this assignment you are required to write a 2,000-word essay. A critical approach would see you, as the writer, exploring both sides of the arguments that you make/explore. You may wish to consider some of the following examples:</a:t>
            </a:r>
          </a:p>
          <a:p>
            <a:r>
              <a:rPr lang="en-GB" dirty="0"/>
              <a:t> </a:t>
            </a:r>
          </a:p>
          <a:p>
            <a:pPr lvl="0"/>
            <a:r>
              <a:rPr lang="en-GB" dirty="0"/>
              <a:t>Neighbourhood policing</a:t>
            </a:r>
          </a:p>
          <a:p>
            <a:pPr lvl="0"/>
            <a:r>
              <a:rPr lang="en-GB" dirty="0"/>
              <a:t>Low numbers of armed police</a:t>
            </a:r>
          </a:p>
          <a:p>
            <a:pPr lvl="0"/>
            <a:r>
              <a:rPr lang="en-GB" dirty="0"/>
              <a:t>Police misconduct</a:t>
            </a:r>
          </a:p>
          <a:p>
            <a:pPr lvl="0"/>
            <a:r>
              <a:rPr lang="en-GB" dirty="0"/>
              <a:t>Surveillance technology </a:t>
            </a:r>
          </a:p>
          <a:p>
            <a:pPr lvl="0"/>
            <a:endParaRPr lang="en-GB" dirty="0"/>
          </a:p>
          <a:p>
            <a:r>
              <a:rPr lang="en-GB" dirty="0"/>
              <a:t>With a limited word count, it is often more advantageous to focus more on 2-3 examples in more depth than to superficially address several. Your work should, at all times, conform to Harvard referencing. </a:t>
            </a:r>
          </a:p>
          <a:p>
            <a:r>
              <a:rPr lang="en-GB" dirty="0"/>
              <a:t>Due date: 23:59pm </a:t>
            </a:r>
            <a:r>
              <a:rPr lang="en-GB"/>
              <a:t>on 13/11/26</a:t>
            </a:r>
            <a:endParaRPr lang="en-GB" dirty="0"/>
          </a:p>
          <a:p>
            <a:endParaRPr lang="en-GB" dirty="0"/>
          </a:p>
        </p:txBody>
      </p:sp>
    </p:spTree>
    <p:extLst>
      <p:ext uri="{BB962C8B-B14F-4D97-AF65-F5344CB8AC3E}">
        <p14:creationId xmlns:p14="http://schemas.microsoft.com/office/powerpoint/2010/main" val="1631497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45637-9743-4133-02BF-CAB81DBC008A}"/>
              </a:ext>
            </a:extLst>
          </p:cNvPr>
          <p:cNvSpPr>
            <a:spLocks noGrp="1"/>
          </p:cNvSpPr>
          <p:nvPr>
            <p:ph type="title"/>
          </p:nvPr>
        </p:nvSpPr>
        <p:spPr/>
        <p:txBody>
          <a:bodyPr/>
          <a:lstStyle/>
          <a:p>
            <a:r>
              <a:rPr lang="en-GB" dirty="0"/>
              <a:t>Assignment 2 brief</a:t>
            </a:r>
          </a:p>
        </p:txBody>
      </p:sp>
      <p:sp>
        <p:nvSpPr>
          <p:cNvPr id="3" name="Content Placeholder 2">
            <a:extLst>
              <a:ext uri="{FF2B5EF4-FFF2-40B4-BE49-F238E27FC236}">
                <a16:creationId xmlns:a16="http://schemas.microsoft.com/office/drawing/2014/main" id="{1A2B32F0-76BD-AC6C-FB87-E9C7C7BF83CE}"/>
              </a:ext>
            </a:extLst>
          </p:cNvPr>
          <p:cNvSpPr>
            <a:spLocks noGrp="1"/>
          </p:cNvSpPr>
          <p:nvPr>
            <p:ph idx="1"/>
          </p:nvPr>
        </p:nvSpPr>
        <p:spPr/>
        <p:txBody>
          <a:bodyPr/>
          <a:lstStyle/>
          <a:p>
            <a:pPr fontAlgn="base"/>
            <a:r>
              <a:rPr lang="en-GB" dirty="0"/>
              <a:t>Assignment 2 – (50%)</a:t>
            </a:r>
          </a:p>
          <a:p>
            <a:pPr fontAlgn="base"/>
            <a:r>
              <a:rPr lang="en-GB" dirty="0"/>
              <a:t> </a:t>
            </a:r>
          </a:p>
          <a:p>
            <a:pPr fontAlgn="base"/>
            <a:r>
              <a:rPr lang="en-GB" b="1" dirty="0"/>
              <a:t>Individual 15-minute presentation </a:t>
            </a:r>
            <a:endParaRPr lang="en-GB" dirty="0"/>
          </a:p>
          <a:p>
            <a:pPr fontAlgn="base"/>
            <a:r>
              <a:rPr lang="en-GB" dirty="0"/>
              <a:t> </a:t>
            </a:r>
          </a:p>
          <a:p>
            <a:pPr fontAlgn="base"/>
            <a:r>
              <a:rPr lang="en-GB" dirty="0"/>
              <a:t>Title: Examine if the IOPC helps or hinders police legitimacy.</a:t>
            </a:r>
          </a:p>
          <a:p>
            <a:pPr fontAlgn="base"/>
            <a:r>
              <a:rPr lang="en-GB" dirty="0"/>
              <a:t> </a:t>
            </a:r>
          </a:p>
          <a:p>
            <a:pPr fontAlgn="base"/>
            <a:r>
              <a:rPr lang="en-GB" dirty="0"/>
              <a:t>You must include case studies, statistics and legislation, where applicable within your work. Ensure you demonstrate critical thinking skills in this assignment. </a:t>
            </a:r>
          </a:p>
          <a:p>
            <a:r>
              <a:rPr lang="en-GB" dirty="0"/>
              <a:t> </a:t>
            </a:r>
          </a:p>
          <a:p>
            <a:pPr fontAlgn="base"/>
            <a:r>
              <a:rPr lang="en-GB" dirty="0"/>
              <a:t>NB- this assignment should be presented as a power point format.</a:t>
            </a:r>
          </a:p>
          <a:p>
            <a:pPr fontAlgn="base"/>
            <a:endParaRPr lang="en-GB" dirty="0"/>
          </a:p>
          <a:p>
            <a:pPr fontAlgn="base"/>
            <a:r>
              <a:rPr lang="en-GB" dirty="0"/>
              <a:t>Presentations will take place week commencing January 11</a:t>
            </a:r>
            <a:r>
              <a:rPr lang="en-GB" baseline="30000" dirty="0"/>
              <a:t>th</a:t>
            </a:r>
            <a:r>
              <a:rPr lang="en-GB" dirty="0"/>
              <a:t> 2027. Days and time will be confirmed closer to the time. </a:t>
            </a:r>
          </a:p>
          <a:p>
            <a:pPr fontAlgn="base"/>
            <a:endParaRPr lang="en-GB" dirty="0"/>
          </a:p>
          <a:p>
            <a:endParaRPr lang="en-GB" dirty="0"/>
          </a:p>
        </p:txBody>
      </p:sp>
    </p:spTree>
    <p:extLst>
      <p:ext uri="{BB962C8B-B14F-4D97-AF65-F5344CB8AC3E}">
        <p14:creationId xmlns:p14="http://schemas.microsoft.com/office/powerpoint/2010/main" val="2553092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B5C8-0096-D142-354D-FC32CD1CD8B6}"/>
              </a:ext>
            </a:extLst>
          </p:cNvPr>
          <p:cNvSpPr>
            <a:spLocks noGrp="1"/>
          </p:cNvSpPr>
          <p:nvPr>
            <p:ph type="title"/>
          </p:nvPr>
        </p:nvSpPr>
        <p:spPr/>
        <p:txBody>
          <a:bodyPr/>
          <a:lstStyle/>
          <a:p>
            <a:r>
              <a:rPr lang="en-GB" dirty="0"/>
              <a:t>Level 5</a:t>
            </a:r>
          </a:p>
        </p:txBody>
      </p:sp>
      <p:sp>
        <p:nvSpPr>
          <p:cNvPr id="3" name="Content Placeholder 2">
            <a:extLst>
              <a:ext uri="{FF2B5EF4-FFF2-40B4-BE49-F238E27FC236}">
                <a16:creationId xmlns:a16="http://schemas.microsoft.com/office/drawing/2014/main" id="{861F6B94-27ED-5EBD-7C9F-4941892DBF84}"/>
              </a:ext>
            </a:extLst>
          </p:cNvPr>
          <p:cNvSpPr>
            <a:spLocks noGrp="1"/>
          </p:cNvSpPr>
          <p:nvPr>
            <p:ph idx="1"/>
          </p:nvPr>
        </p:nvSpPr>
        <p:spPr/>
        <p:txBody>
          <a:bodyPr/>
          <a:lstStyle/>
          <a:p>
            <a:pPr marL="182880" lvl="0" indent="-182880">
              <a:spcBef>
                <a:spcPct val="20000"/>
              </a:spcBef>
              <a:buClr>
                <a:srgbClr val="93A299"/>
              </a:buClr>
              <a:buSzPct val="85000"/>
              <a:buFont typeface="Arial" pitchFamily="34" charset="0"/>
              <a:buChar char="•"/>
              <a:defRPr/>
            </a:pPr>
            <a:r>
              <a:rPr lang="en-US" sz="2800" dirty="0">
                <a:solidFill>
                  <a:srgbClr val="292934"/>
                </a:solidFill>
                <a:latin typeface="Arial"/>
              </a:rPr>
              <a:t>Level 5 reflects the ability </a:t>
            </a:r>
            <a:r>
              <a:rPr lang="en-US" sz="2800" b="1" dirty="0">
                <a:solidFill>
                  <a:srgbClr val="292934"/>
                </a:solidFill>
                <a:latin typeface="Arial"/>
              </a:rPr>
              <a:t>to identify and use relevant understanding, methods and skills </a:t>
            </a:r>
            <a:r>
              <a:rPr lang="en-US" sz="2800" dirty="0">
                <a:solidFill>
                  <a:srgbClr val="292934"/>
                </a:solidFill>
                <a:latin typeface="Arial"/>
              </a:rPr>
              <a:t>to address broadly-defined, complex problems. </a:t>
            </a:r>
          </a:p>
          <a:p>
            <a:pPr marL="182880" lvl="0" indent="-182880">
              <a:spcBef>
                <a:spcPct val="20000"/>
              </a:spcBef>
              <a:buClr>
                <a:srgbClr val="93A299"/>
              </a:buClr>
              <a:buSzPct val="85000"/>
              <a:buFont typeface="Arial" pitchFamily="34" charset="0"/>
              <a:buChar char="•"/>
              <a:defRPr/>
            </a:pPr>
            <a:r>
              <a:rPr lang="en-US" sz="2800" b="1" dirty="0">
                <a:solidFill>
                  <a:srgbClr val="292934"/>
                </a:solidFill>
                <a:latin typeface="Arial"/>
              </a:rPr>
              <a:t>Taking responsibility </a:t>
            </a:r>
            <a:r>
              <a:rPr lang="en-US" sz="2800" dirty="0">
                <a:solidFill>
                  <a:srgbClr val="292934"/>
                </a:solidFill>
                <a:latin typeface="Arial"/>
              </a:rPr>
              <a:t>for planning and developing courses of action as well as exercising autonomy and judgement within broad parameters. </a:t>
            </a:r>
          </a:p>
          <a:p>
            <a:pPr marL="182880" lvl="0" indent="-182880">
              <a:spcBef>
                <a:spcPct val="20000"/>
              </a:spcBef>
              <a:buClr>
                <a:srgbClr val="93A299"/>
              </a:buClr>
              <a:buSzPct val="85000"/>
              <a:buFont typeface="Arial" pitchFamily="34" charset="0"/>
              <a:buChar char="•"/>
              <a:defRPr/>
            </a:pPr>
            <a:r>
              <a:rPr lang="en-US" sz="2800" dirty="0">
                <a:solidFill>
                  <a:srgbClr val="292934"/>
                </a:solidFill>
                <a:latin typeface="Arial"/>
              </a:rPr>
              <a:t>Reflects understanding of </a:t>
            </a:r>
            <a:r>
              <a:rPr lang="en-US" sz="2800" b="1" dirty="0">
                <a:solidFill>
                  <a:srgbClr val="292934"/>
                </a:solidFill>
                <a:latin typeface="Arial"/>
              </a:rPr>
              <a:t>different perspectives</a:t>
            </a:r>
            <a:r>
              <a:rPr lang="en-US" sz="2800" dirty="0">
                <a:solidFill>
                  <a:srgbClr val="292934"/>
                </a:solidFill>
                <a:latin typeface="Arial"/>
              </a:rPr>
              <a:t>, approaches or schools of thought and the reasoning behind them. </a:t>
            </a:r>
          </a:p>
          <a:p>
            <a:endParaRPr lang="en-GB" dirty="0"/>
          </a:p>
        </p:txBody>
      </p:sp>
    </p:spTree>
    <p:extLst>
      <p:ext uri="{BB962C8B-B14F-4D97-AF65-F5344CB8AC3E}">
        <p14:creationId xmlns:p14="http://schemas.microsoft.com/office/powerpoint/2010/main" val="1085235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7A32-4084-D6E2-C64F-7CC0A9CB9E55}"/>
              </a:ext>
            </a:extLst>
          </p:cNvPr>
          <p:cNvSpPr>
            <a:spLocks noGrp="1"/>
          </p:cNvSpPr>
          <p:nvPr>
            <p:ph type="title"/>
          </p:nvPr>
        </p:nvSpPr>
        <p:spPr/>
        <p:txBody>
          <a:bodyPr/>
          <a:lstStyle/>
          <a:p>
            <a:r>
              <a:rPr lang="en-GB" dirty="0"/>
              <a:t>expectations</a:t>
            </a:r>
          </a:p>
        </p:txBody>
      </p:sp>
      <p:sp>
        <p:nvSpPr>
          <p:cNvPr id="3" name="Content Placeholder 2">
            <a:extLst>
              <a:ext uri="{FF2B5EF4-FFF2-40B4-BE49-F238E27FC236}">
                <a16:creationId xmlns:a16="http://schemas.microsoft.com/office/drawing/2014/main" id="{396A85BF-B81E-2C7B-52D9-2C06684ADE14}"/>
              </a:ext>
            </a:extLst>
          </p:cNvPr>
          <p:cNvSpPr>
            <a:spLocks noGrp="1"/>
          </p:cNvSpPr>
          <p:nvPr>
            <p:ph idx="1"/>
          </p:nvPr>
        </p:nvSpPr>
        <p:spPr/>
        <p:txBody>
          <a:bodyPr/>
          <a:lstStyle/>
          <a:p>
            <a:r>
              <a:rPr lang="en-GB" sz="2800" dirty="0"/>
              <a:t>At this level you are expected:</a:t>
            </a:r>
          </a:p>
          <a:p>
            <a:pPr marL="457200" indent="-457200">
              <a:buFont typeface="Arial" panose="020B0604020202020204" pitchFamily="34" charset="0"/>
              <a:buChar char="•"/>
            </a:pPr>
            <a:r>
              <a:rPr lang="en-GB" sz="2800" dirty="0"/>
              <a:t>To read widely and look beyond what is obvious</a:t>
            </a:r>
          </a:p>
          <a:p>
            <a:pPr marL="457200" indent="-457200">
              <a:buFont typeface="Arial" panose="020B0604020202020204" pitchFamily="34" charset="0"/>
              <a:buChar char="•"/>
            </a:pPr>
            <a:r>
              <a:rPr lang="en-GB" sz="2800" dirty="0"/>
              <a:t>Add in arguments and make points more evidently using evidence</a:t>
            </a:r>
          </a:p>
          <a:p>
            <a:pPr marL="457200" indent="-457200">
              <a:buFont typeface="Arial" panose="020B0604020202020204" pitchFamily="34" charset="0"/>
              <a:buChar char="•"/>
            </a:pPr>
            <a:r>
              <a:rPr lang="en-GB" sz="2800" dirty="0"/>
              <a:t>Engage with content, explore opinions and ask questions</a:t>
            </a:r>
          </a:p>
          <a:p>
            <a:pPr marL="457200" indent="-457200">
              <a:buFont typeface="Arial" panose="020B0604020202020204" pitchFamily="34" charset="0"/>
              <a:buChar char="•"/>
            </a:pPr>
            <a:r>
              <a:rPr lang="en-GB" sz="2800" dirty="0"/>
              <a:t>Attend!</a:t>
            </a:r>
          </a:p>
          <a:p>
            <a:endParaRPr lang="en-GB" dirty="0"/>
          </a:p>
        </p:txBody>
      </p:sp>
    </p:spTree>
    <p:extLst>
      <p:ext uri="{BB962C8B-B14F-4D97-AF65-F5344CB8AC3E}">
        <p14:creationId xmlns:p14="http://schemas.microsoft.com/office/powerpoint/2010/main" val="2020853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A0093-03EB-643A-1F24-F84CA61F5F5A}"/>
              </a:ext>
            </a:extLst>
          </p:cNvPr>
          <p:cNvSpPr>
            <a:spLocks noGrp="1"/>
          </p:cNvSpPr>
          <p:nvPr>
            <p:ph type="ctrTitle"/>
          </p:nvPr>
        </p:nvSpPr>
        <p:spPr>
          <a:xfrm>
            <a:off x="614172" y="4419600"/>
            <a:ext cx="10963657" cy="1352245"/>
          </a:xfrm>
        </p:spPr>
        <p:txBody>
          <a:bodyPr anchor="b">
            <a:normAutofit/>
          </a:bodyPr>
          <a:lstStyle/>
          <a:p>
            <a:r>
              <a:rPr lang="en-GB" dirty="0"/>
              <a:t>Any questions?</a:t>
            </a:r>
          </a:p>
        </p:txBody>
      </p:sp>
      <p:pic>
        <p:nvPicPr>
          <p:cNvPr id="5" name="Picture 4" descr="3D black question marks with one yellow question mark">
            <a:extLst>
              <a:ext uri="{FF2B5EF4-FFF2-40B4-BE49-F238E27FC236}">
                <a16:creationId xmlns:a16="http://schemas.microsoft.com/office/drawing/2014/main" id="{1B7B6A73-724C-8E06-E1EE-14F8A390DE29}"/>
              </a:ext>
            </a:extLst>
          </p:cNvPr>
          <p:cNvPicPr>
            <a:picLocks noChangeAspect="1"/>
          </p:cNvPicPr>
          <p:nvPr/>
        </p:nvPicPr>
        <p:blipFill>
          <a:blip r:embed="rId2"/>
          <a:srcRect t="1456" b="6078"/>
          <a:stretch>
            <a:fillRect/>
          </a:stretch>
        </p:blipFill>
        <p:spPr>
          <a:xfrm>
            <a:off x="20" y="10"/>
            <a:ext cx="12191980" cy="4114790"/>
          </a:xfrm>
          <a:prstGeom prst="rect">
            <a:avLst/>
          </a:prstGeom>
          <a:noFill/>
        </p:spPr>
      </p:pic>
    </p:spTree>
    <p:extLst>
      <p:ext uri="{BB962C8B-B14F-4D97-AF65-F5344CB8AC3E}">
        <p14:creationId xmlns:p14="http://schemas.microsoft.com/office/powerpoint/2010/main" val="557360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CCF11E6-C4CC-E4E3-8E47-88648BF9B785}"/>
              </a:ext>
            </a:extLst>
          </p:cNvPr>
          <p:cNvSpPr>
            <a:spLocks noGrp="1"/>
          </p:cNvSpPr>
          <p:nvPr>
            <p:ph type="title"/>
          </p:nvPr>
        </p:nvSpPr>
        <p:spPr>
          <a:xfrm>
            <a:off x="612648" y="685800"/>
            <a:ext cx="10972800" cy="1828800"/>
          </a:xfrm>
        </p:spPr>
        <p:txBody>
          <a:bodyPr/>
          <a:lstStyle/>
          <a:p>
            <a:r>
              <a:rPr lang="en-US" dirty="0"/>
              <a:t>Class discussion</a:t>
            </a:r>
          </a:p>
        </p:txBody>
      </p:sp>
      <p:sp>
        <p:nvSpPr>
          <p:cNvPr id="11" name="Content Placeholder 2">
            <a:extLst>
              <a:ext uri="{FF2B5EF4-FFF2-40B4-BE49-F238E27FC236}">
                <a16:creationId xmlns:a16="http://schemas.microsoft.com/office/drawing/2014/main" id="{439CC78D-C6B0-44E1-EDC4-88EAF9B6375E}"/>
              </a:ext>
            </a:extLst>
          </p:cNvPr>
          <p:cNvSpPr>
            <a:spLocks noGrp="1"/>
          </p:cNvSpPr>
          <p:nvPr>
            <p:ph sz="quarter" idx="13"/>
          </p:nvPr>
        </p:nvSpPr>
        <p:spPr>
          <a:xfrm>
            <a:off x="612775" y="3429000"/>
            <a:ext cx="10972800" cy="3096344"/>
          </a:xfrm>
        </p:spPr>
        <p:txBody>
          <a:bodyPr/>
          <a:lstStyle/>
          <a:p>
            <a:r>
              <a:rPr lang="en-GB" sz="3200" dirty="0"/>
              <a:t>Are we free to live as we choose in England and Wales?</a:t>
            </a:r>
          </a:p>
          <a:p>
            <a:endParaRPr lang="en-GB" sz="3200" dirty="0"/>
          </a:p>
          <a:p>
            <a:r>
              <a:rPr lang="en-GB" sz="3200" dirty="0"/>
              <a:t>What do you think of policing in England Wales today?</a:t>
            </a:r>
          </a:p>
          <a:p>
            <a:endParaRPr lang="en-GB" sz="3200" dirty="0"/>
          </a:p>
          <a:p>
            <a:r>
              <a:rPr lang="en-GB" sz="3200" dirty="0"/>
              <a:t>Does anyone know about policing prior to 21</a:t>
            </a:r>
            <a:r>
              <a:rPr lang="en-GB" sz="3200" baseline="30000" dirty="0"/>
              <a:t>st</a:t>
            </a:r>
            <a:r>
              <a:rPr lang="en-GB" sz="3200" dirty="0"/>
              <a:t> century?</a:t>
            </a:r>
          </a:p>
          <a:p>
            <a:endParaRPr lang="en-US" dirty="0"/>
          </a:p>
        </p:txBody>
      </p:sp>
    </p:spTree>
    <p:extLst>
      <p:ext uri="{BB962C8B-B14F-4D97-AF65-F5344CB8AC3E}">
        <p14:creationId xmlns:p14="http://schemas.microsoft.com/office/powerpoint/2010/main" val="2555082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612A505C-70F9-BAA3-D98D-6288C74FBCCB}"/>
              </a:ext>
            </a:extLst>
          </p:cNvPr>
          <p:cNvSpPr>
            <a:spLocks noGrp="1"/>
          </p:cNvSpPr>
          <p:nvPr>
            <p:ph sz="quarter" idx="13"/>
          </p:nvPr>
        </p:nvSpPr>
        <p:spPr>
          <a:xfrm>
            <a:off x="612648" y="685800"/>
            <a:ext cx="10972800" cy="4572000"/>
          </a:xfrm>
        </p:spPr>
        <p:txBody>
          <a:bodyPr/>
          <a:lstStyle/>
          <a:p>
            <a:r>
              <a:rPr lang="en-US" sz="8000" dirty="0"/>
              <a:t>	Policing history 						and 						foundations</a:t>
            </a:r>
          </a:p>
        </p:txBody>
      </p:sp>
    </p:spTree>
    <p:extLst>
      <p:ext uri="{BB962C8B-B14F-4D97-AF65-F5344CB8AC3E}">
        <p14:creationId xmlns:p14="http://schemas.microsoft.com/office/powerpoint/2010/main" val="2728380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9009-265E-DDCE-C936-CA069CAD8482}"/>
              </a:ext>
            </a:extLst>
          </p:cNvPr>
          <p:cNvSpPr>
            <a:spLocks noGrp="1"/>
          </p:cNvSpPr>
          <p:nvPr>
            <p:ph type="title"/>
          </p:nvPr>
        </p:nvSpPr>
        <p:spPr>
          <a:xfrm>
            <a:off x="614677" y="404664"/>
            <a:ext cx="3652523" cy="1368152"/>
          </a:xfrm>
        </p:spPr>
        <p:txBody>
          <a:bodyPr/>
          <a:lstStyle/>
          <a:p>
            <a:r>
              <a:rPr lang="en-GB" sz="4400" dirty="0"/>
              <a:t>Policing before 1500</a:t>
            </a:r>
            <a:br>
              <a:rPr lang="en-GB" dirty="0"/>
            </a:br>
            <a:br>
              <a:rPr lang="en-GB" dirty="0"/>
            </a:br>
            <a:endParaRPr lang="en-GB" dirty="0"/>
          </a:p>
        </p:txBody>
      </p:sp>
      <p:sp>
        <p:nvSpPr>
          <p:cNvPr id="3" name="Content Placeholder 2">
            <a:extLst>
              <a:ext uri="{FF2B5EF4-FFF2-40B4-BE49-F238E27FC236}">
                <a16:creationId xmlns:a16="http://schemas.microsoft.com/office/drawing/2014/main" id="{4E7F7B54-15A0-855B-5E9A-53E227BB0B11}"/>
              </a:ext>
            </a:extLst>
          </p:cNvPr>
          <p:cNvSpPr>
            <a:spLocks noGrp="1"/>
          </p:cNvSpPr>
          <p:nvPr>
            <p:ph sz="quarter" idx="13"/>
          </p:nvPr>
        </p:nvSpPr>
        <p:spPr/>
        <p:txBody>
          <a:bodyPr/>
          <a:lstStyle/>
          <a:p>
            <a:r>
              <a:rPr lang="en-GB" sz="2800" dirty="0"/>
              <a:t>Prior to 1500, catching criminals was the responsibility of the victim themselves, working in unison with the local community and was known as the hue and cry. </a:t>
            </a:r>
          </a:p>
          <a:p>
            <a:endParaRPr lang="en-GB" sz="2800" dirty="0"/>
          </a:p>
          <a:p>
            <a:r>
              <a:rPr lang="en-GB" sz="2800" dirty="0"/>
              <a:t>There was a strong and ancient tradition in England that a community should have the right to police itself and all thoughts of instituting a regular police force were strongly opposed. </a:t>
            </a:r>
          </a:p>
          <a:p>
            <a:endParaRPr lang="en-GB" dirty="0"/>
          </a:p>
        </p:txBody>
      </p:sp>
      <p:pic>
        <p:nvPicPr>
          <p:cNvPr id="5" name="Picture 4">
            <a:extLst>
              <a:ext uri="{FF2B5EF4-FFF2-40B4-BE49-F238E27FC236}">
                <a16:creationId xmlns:a16="http://schemas.microsoft.com/office/drawing/2014/main" id="{FD11B0BA-1297-090C-B47B-41480E741547}"/>
              </a:ext>
            </a:extLst>
          </p:cNvPr>
          <p:cNvPicPr>
            <a:picLocks noChangeAspect="1"/>
          </p:cNvPicPr>
          <p:nvPr/>
        </p:nvPicPr>
        <p:blipFill>
          <a:blip r:embed="rId2"/>
          <a:srcRect l="24856" r="23751" b="1"/>
          <a:stretch>
            <a:fillRect/>
          </a:stretch>
        </p:blipFill>
        <p:spPr>
          <a:xfrm>
            <a:off x="479376" y="1556792"/>
            <a:ext cx="3941064" cy="4096512"/>
          </a:xfrm>
          <a:prstGeom prst="rect">
            <a:avLst/>
          </a:prstGeom>
        </p:spPr>
      </p:pic>
    </p:spTree>
    <p:extLst>
      <p:ext uri="{BB962C8B-B14F-4D97-AF65-F5344CB8AC3E}">
        <p14:creationId xmlns:p14="http://schemas.microsoft.com/office/powerpoint/2010/main" val="91169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E5CB7-F740-D7C3-5E5A-7CC91860BD63}"/>
              </a:ext>
            </a:extLst>
          </p:cNvPr>
          <p:cNvSpPr>
            <a:spLocks noGrp="1"/>
          </p:cNvSpPr>
          <p:nvPr>
            <p:ph type="title"/>
          </p:nvPr>
        </p:nvSpPr>
        <p:spPr>
          <a:xfrm>
            <a:off x="612647" y="685800"/>
            <a:ext cx="10963655" cy="1133170"/>
          </a:xfrm>
        </p:spPr>
        <p:txBody>
          <a:bodyPr anchor="b">
            <a:normAutofit/>
          </a:bodyPr>
          <a:lstStyle/>
          <a:p>
            <a:r>
              <a:rPr lang="en-GB" sz="4600"/>
              <a:t>Ways the community policed itself</a:t>
            </a:r>
          </a:p>
        </p:txBody>
      </p:sp>
      <p:sp>
        <p:nvSpPr>
          <p:cNvPr id="3" name="Content Placeholder 2">
            <a:extLst>
              <a:ext uri="{FF2B5EF4-FFF2-40B4-BE49-F238E27FC236}">
                <a16:creationId xmlns:a16="http://schemas.microsoft.com/office/drawing/2014/main" id="{AD47E7B3-9A58-CB23-CCB4-4110F72197F2}"/>
              </a:ext>
            </a:extLst>
          </p:cNvPr>
          <p:cNvSpPr>
            <a:spLocks noGrp="1"/>
          </p:cNvSpPr>
          <p:nvPr>
            <p:ph sz="quarter" idx="15"/>
          </p:nvPr>
        </p:nvSpPr>
        <p:spPr>
          <a:xfrm>
            <a:off x="612775" y="1965960"/>
            <a:ext cx="5074920" cy="4195763"/>
          </a:xfrm>
        </p:spPr>
        <p:txBody>
          <a:bodyPr>
            <a:normAutofit/>
          </a:bodyPr>
          <a:lstStyle/>
          <a:p>
            <a:pPr marL="685800" lvl="1" indent="-228600">
              <a:buFont typeface="Arial" panose="020B0604020202020204" pitchFamily="34" charset="0"/>
              <a:buChar char="•"/>
              <a:defRPr/>
            </a:pPr>
            <a:r>
              <a:rPr lang="en-GB" sz="1800" dirty="0"/>
              <a:t>Areas were split up into smaller administrative areas and again into 10 tithings</a:t>
            </a:r>
          </a:p>
          <a:p>
            <a:pPr marL="685800" lvl="1" indent="-228600">
              <a:buFont typeface="Arial" panose="020B0604020202020204" pitchFamily="34" charset="0"/>
              <a:buChar char="•"/>
              <a:defRPr/>
            </a:pPr>
            <a:r>
              <a:rPr lang="en-GB" sz="1800" dirty="0"/>
              <a:t>In each tithing males over 12 years were organised into groups of 10 households. It was the responsibility of each tithing to monitor their own</a:t>
            </a:r>
          </a:p>
          <a:p>
            <a:pPr marL="742950" lvl="2" indent="-285750">
              <a:buFont typeface="Arial" panose="020B0604020202020204" pitchFamily="34" charset="0"/>
              <a:buChar char="•"/>
              <a:defRPr/>
            </a:pPr>
            <a:r>
              <a:rPr lang="en-GB" sz="1800" dirty="0"/>
              <a:t>If one member of the group broke the law, it was the members responsibility to catch him &amp; take him to court.</a:t>
            </a:r>
          </a:p>
          <a:p>
            <a:pPr marL="685800" lvl="1" indent="-228600">
              <a:buFont typeface="Arial" panose="020B0604020202020204" pitchFamily="34" charset="0"/>
              <a:buChar char="•"/>
              <a:defRPr/>
            </a:pPr>
            <a:r>
              <a:rPr lang="en-GB" sz="1800" dirty="0"/>
              <a:t>Hue and cry- Loud calling for the pursuit and capture of a criminal – the whole community is responsible</a:t>
            </a:r>
          </a:p>
          <a:p>
            <a:pPr marL="685800" lvl="1" indent="-228600">
              <a:buFont typeface="Arial" panose="020B0604020202020204" pitchFamily="34" charset="0"/>
              <a:buChar char="•"/>
              <a:defRPr/>
            </a:pPr>
            <a:r>
              <a:rPr lang="en-GB" sz="1800" dirty="0"/>
              <a:t>The community is law enforcement</a:t>
            </a:r>
          </a:p>
          <a:p>
            <a:endParaRPr lang="en-GB" dirty="0"/>
          </a:p>
        </p:txBody>
      </p:sp>
      <p:pic>
        <p:nvPicPr>
          <p:cNvPr id="6" name="Picture 2" descr="hue and cry' notice ...">
            <a:extLst>
              <a:ext uri="{FF2B5EF4-FFF2-40B4-BE49-F238E27FC236}">
                <a16:creationId xmlns:a16="http://schemas.microsoft.com/office/drawing/2014/main" id="{37D1C4B3-E5BB-F092-B058-334F27827E39}"/>
              </a:ext>
            </a:extLst>
          </p:cNvPr>
          <p:cNvPicPr>
            <a:picLocks noGrp="1" noChangeAspect="1" noChangeArrowheads="1"/>
          </p:cNvPicPr>
          <p:nvPr>
            <p:ph sz="quarter" idx="16"/>
          </p:nvPr>
        </p:nvPicPr>
        <p:blipFill>
          <a:blip r:embed="rId2">
            <a:extLst>
              <a:ext uri="{28A0092B-C50C-407E-A947-70E740481C1C}">
                <a14:useLocalDpi xmlns:a14="http://schemas.microsoft.com/office/drawing/2010/main" val="0"/>
              </a:ext>
            </a:extLst>
          </a:blip>
          <a:srcRect l="14986" r="22994" b="1"/>
          <a:stretch>
            <a:fillRect/>
          </a:stretch>
        </p:blipFill>
        <p:spPr bwMode="auto">
          <a:xfrm>
            <a:off x="6470969" y="1965960"/>
            <a:ext cx="5075237" cy="4195763"/>
          </a:xfrm>
          <a:prstGeom prst="rect">
            <a:avLst/>
          </a:prstGeom>
          <a:solidFill>
            <a:srgbClr val="FFFFFF"/>
          </a:solidFill>
        </p:spPr>
      </p:pic>
    </p:spTree>
    <p:extLst>
      <p:ext uri="{BB962C8B-B14F-4D97-AF65-F5344CB8AC3E}">
        <p14:creationId xmlns:p14="http://schemas.microsoft.com/office/powerpoint/2010/main" val="1288810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3FCC1-0616-E665-0202-8416BDE8D569}"/>
              </a:ext>
            </a:extLst>
          </p:cNvPr>
          <p:cNvSpPr>
            <a:spLocks noGrp="1"/>
          </p:cNvSpPr>
          <p:nvPr>
            <p:ph type="title"/>
          </p:nvPr>
        </p:nvSpPr>
        <p:spPr/>
        <p:txBody>
          <a:bodyPr/>
          <a:lstStyle/>
          <a:p>
            <a:r>
              <a:rPr lang="en-GB" sz="3600" dirty="0"/>
              <a:t>Religious influence in guilt or innocence</a:t>
            </a:r>
          </a:p>
        </p:txBody>
      </p:sp>
      <p:sp>
        <p:nvSpPr>
          <p:cNvPr id="3" name="Content Placeholder 2">
            <a:extLst>
              <a:ext uri="{FF2B5EF4-FFF2-40B4-BE49-F238E27FC236}">
                <a16:creationId xmlns:a16="http://schemas.microsoft.com/office/drawing/2014/main" id="{8EB9A802-2496-6FA8-C918-121CE02B9387}"/>
              </a:ext>
            </a:extLst>
          </p:cNvPr>
          <p:cNvSpPr>
            <a:spLocks noGrp="1"/>
          </p:cNvSpPr>
          <p:nvPr>
            <p:ph idx="1"/>
          </p:nvPr>
        </p:nvSpPr>
        <p:spPr/>
        <p:txBody>
          <a:bodyPr/>
          <a:lstStyle/>
          <a:p>
            <a:pPr marL="342900" indent="-342900">
              <a:buFont typeface="Arial" panose="020B0604020202020204" pitchFamily="34" charset="0"/>
              <a:buChar char="•"/>
            </a:pPr>
            <a:r>
              <a:rPr lang="en-GB" sz="2400" dirty="0"/>
              <a:t>Saxon justice relied heavily on religion to determine if a person was guilty of a crime</a:t>
            </a:r>
          </a:p>
          <a:p>
            <a:pPr marL="342900" indent="-342900">
              <a:buFont typeface="Arial" panose="020B0604020202020204" pitchFamily="34" charset="0"/>
              <a:buChar char="•"/>
            </a:pPr>
            <a:r>
              <a:rPr lang="en-GB" sz="2400" dirty="0"/>
              <a:t>Oaths were an important way of proving a person’s innocence</a:t>
            </a:r>
          </a:p>
          <a:p>
            <a:pPr marL="342900" indent="-342900">
              <a:buFont typeface="Arial" panose="020B0604020202020204" pitchFamily="34" charset="0"/>
              <a:buChar char="•"/>
            </a:pPr>
            <a:r>
              <a:rPr lang="en-GB" sz="2400" dirty="0"/>
              <a:t>Hearings would take place publicly giving the accused a chance to swear an oath to their innocence</a:t>
            </a:r>
          </a:p>
          <a:p>
            <a:pPr marL="342900" indent="-342900">
              <a:buFont typeface="Arial" panose="020B0604020202020204" pitchFamily="34" charset="0"/>
              <a:buChar char="•"/>
            </a:pPr>
            <a:r>
              <a:rPr lang="en-GB" sz="2400" dirty="0"/>
              <a:t>Had there been a witness to the crime the offender would not be allowed to swear their innocence</a:t>
            </a:r>
          </a:p>
          <a:p>
            <a:pPr marL="342900" indent="-342900">
              <a:buFont typeface="Arial" panose="020B0604020202020204" pitchFamily="34" charset="0"/>
              <a:buChar char="•"/>
            </a:pPr>
            <a:r>
              <a:rPr lang="en-GB" sz="2400" dirty="0"/>
              <a:t>If guilt could not be determined, the church would step in and hold its own trials – Trial by hot water, trial by cold water trial by hot iron.</a:t>
            </a:r>
          </a:p>
          <a:p>
            <a:endParaRPr lang="en-GB" dirty="0"/>
          </a:p>
        </p:txBody>
      </p:sp>
    </p:spTree>
    <p:extLst>
      <p:ext uri="{BB962C8B-B14F-4D97-AF65-F5344CB8AC3E}">
        <p14:creationId xmlns:p14="http://schemas.microsoft.com/office/powerpoint/2010/main" val="1403441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6B83B-26DC-B899-AD75-D39B38D15A7C}"/>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AF837520-2879-5AF5-85BC-99D4C83CBC44}"/>
              </a:ext>
            </a:extLst>
          </p:cNvPr>
          <p:cNvSpPr>
            <a:spLocks noGrp="1"/>
          </p:cNvSpPr>
          <p:nvPr>
            <p:ph idx="1"/>
          </p:nvPr>
        </p:nvSpPr>
        <p:spPr/>
        <p:txBody>
          <a:bodyPr/>
          <a:lstStyle/>
          <a:p>
            <a:r>
              <a:rPr lang="en-GB" sz="2000" dirty="0"/>
              <a:t>Look at each of the trials:</a:t>
            </a:r>
          </a:p>
          <a:p>
            <a:pPr marL="342900" indent="-342900">
              <a:buFont typeface="Arial" panose="020B0604020202020204" pitchFamily="34" charset="0"/>
              <a:buChar char="•"/>
            </a:pPr>
            <a:r>
              <a:rPr lang="en-GB" sz="2000" dirty="0"/>
              <a:t>Trial by cold water</a:t>
            </a:r>
          </a:p>
          <a:p>
            <a:pPr marL="342900" indent="-342900">
              <a:buFont typeface="Arial" panose="020B0604020202020204" pitchFamily="34" charset="0"/>
              <a:buChar char="•"/>
            </a:pPr>
            <a:r>
              <a:rPr lang="en-GB" sz="2000" dirty="0"/>
              <a:t>Trial by hot water</a:t>
            </a:r>
          </a:p>
          <a:p>
            <a:pPr marL="342900" indent="-342900">
              <a:buFont typeface="Arial" panose="020B0604020202020204" pitchFamily="34" charset="0"/>
              <a:buChar char="•"/>
            </a:pPr>
            <a:r>
              <a:rPr lang="en-GB" sz="2000" dirty="0"/>
              <a:t>Trial by hot iron</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What did these consist of?</a:t>
            </a:r>
          </a:p>
          <a:p>
            <a:pPr marL="342900" indent="-342900">
              <a:buFont typeface="Arial" panose="020B0604020202020204" pitchFamily="34" charset="0"/>
              <a:buChar char="•"/>
            </a:pPr>
            <a:r>
              <a:rPr lang="en-GB" sz="2000" dirty="0"/>
              <a:t>How fair were these trials?</a:t>
            </a:r>
          </a:p>
          <a:p>
            <a:pPr marL="342900" indent="-342900">
              <a:buFont typeface="Arial" panose="020B0604020202020204" pitchFamily="34" charset="0"/>
              <a:buChar char="•"/>
            </a:pPr>
            <a:r>
              <a:rPr lang="en-GB" sz="2000" dirty="0"/>
              <a:t>Why would these trials not be allowed today?</a:t>
            </a:r>
          </a:p>
        </p:txBody>
      </p:sp>
    </p:spTree>
    <p:extLst>
      <p:ext uri="{BB962C8B-B14F-4D97-AF65-F5344CB8AC3E}">
        <p14:creationId xmlns:p14="http://schemas.microsoft.com/office/powerpoint/2010/main" val="3489079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3BCAF-0843-64F6-2B23-CD7AA52AF516}"/>
              </a:ext>
            </a:extLst>
          </p:cNvPr>
          <p:cNvSpPr>
            <a:spLocks noGrp="1"/>
          </p:cNvSpPr>
          <p:nvPr>
            <p:ph type="title"/>
          </p:nvPr>
        </p:nvSpPr>
        <p:spPr>
          <a:xfrm>
            <a:off x="4718303" y="175528"/>
            <a:ext cx="6858000" cy="1032628"/>
          </a:xfrm>
        </p:spPr>
        <p:txBody>
          <a:bodyPr anchor="b">
            <a:normAutofit/>
          </a:bodyPr>
          <a:lstStyle/>
          <a:p>
            <a:r>
              <a:rPr lang="en-GB" dirty="0"/>
              <a:t>c.1500 to c.1700</a:t>
            </a:r>
          </a:p>
        </p:txBody>
      </p:sp>
      <p:pic>
        <p:nvPicPr>
          <p:cNvPr id="6" name="Picture 2" descr="Watchman' wearing a hat and long coat, carrying a lantern and spear.">
            <a:extLst>
              <a:ext uri="{FF2B5EF4-FFF2-40B4-BE49-F238E27FC236}">
                <a16:creationId xmlns:a16="http://schemas.microsoft.com/office/drawing/2014/main" id="{20A14E2D-4E03-8BCB-8B39-E288F43D354D}"/>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5917" r="-2" b="-2"/>
          <a:stretch>
            <a:fillRect/>
          </a:stretch>
        </p:blipFill>
        <p:spPr bwMode="auto">
          <a:xfrm>
            <a:off x="20" y="10"/>
            <a:ext cx="4100247"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solidFill>
            <a:srgbClr val="FFFFFF"/>
          </a:solidFill>
        </p:spPr>
      </p:pic>
      <p:sp>
        <p:nvSpPr>
          <p:cNvPr id="13" name="Content Placeholder 3">
            <a:extLst>
              <a:ext uri="{FF2B5EF4-FFF2-40B4-BE49-F238E27FC236}">
                <a16:creationId xmlns:a16="http://schemas.microsoft.com/office/drawing/2014/main" id="{FC003E38-2ABA-BAC6-5389-09F0003CB032}"/>
              </a:ext>
            </a:extLst>
          </p:cNvPr>
          <p:cNvSpPr>
            <a:spLocks noGrp="1"/>
          </p:cNvSpPr>
          <p:nvPr>
            <p:ph sz="quarter" idx="14"/>
          </p:nvPr>
        </p:nvSpPr>
        <p:spPr>
          <a:xfrm>
            <a:off x="4720985" y="1412776"/>
            <a:ext cx="6858000" cy="4680520"/>
          </a:xfrm>
        </p:spPr>
        <p:txBody>
          <a:bodyPr/>
          <a:lstStyle/>
          <a:p>
            <a:pPr marL="342900" indent="-342900">
              <a:buFont typeface="Arial" panose="020B0604020202020204" pitchFamily="34" charset="0"/>
              <a:buChar char="•"/>
            </a:pPr>
            <a:r>
              <a:rPr lang="en-GB" sz="2200" dirty="0"/>
              <a:t>The Hue and cry remained a staple to law enforcement </a:t>
            </a:r>
          </a:p>
          <a:p>
            <a:pPr marL="342900" indent="-342900">
              <a:buFont typeface="Arial" panose="020B0604020202020204" pitchFamily="34" charset="0"/>
              <a:buChar char="•"/>
            </a:pPr>
            <a:r>
              <a:rPr lang="en-GB" sz="2200" dirty="0"/>
              <a:t>With many town growing rapidly, crime rates rose just as rapidly, and it became less effective</a:t>
            </a:r>
          </a:p>
          <a:p>
            <a:pPr marL="342900" indent="-342900">
              <a:buFont typeface="Arial" panose="020B0604020202020204" pitchFamily="34" charset="0"/>
              <a:buChar char="•"/>
            </a:pPr>
            <a:r>
              <a:rPr lang="en-GB" sz="2200" dirty="0"/>
              <a:t>To mitigate crime, larger towns employed watchmen to patrol 10pm-dawn</a:t>
            </a:r>
          </a:p>
          <a:p>
            <a:pPr marL="342900" indent="-342900">
              <a:buFont typeface="Arial" panose="020B0604020202020204" pitchFamily="34" charset="0"/>
              <a:buChar char="•"/>
            </a:pPr>
            <a:r>
              <a:rPr lang="en-GB" sz="2200" dirty="0"/>
              <a:t>Non uniformed but were identifiable by their heavy coat, lantern and bell</a:t>
            </a:r>
          </a:p>
          <a:p>
            <a:pPr marL="342900" indent="-342900">
              <a:buFont typeface="Arial" panose="020B0604020202020204" pitchFamily="34" charset="0"/>
              <a:buChar char="•"/>
            </a:pPr>
            <a:r>
              <a:rPr lang="en-GB" sz="2200" dirty="0"/>
              <a:t>Watchmen were volunteers (unpaid) expectation for all men to volunteer – refusers would be held in stocks</a:t>
            </a:r>
          </a:p>
          <a:p>
            <a:pPr marL="342900" indent="-342900">
              <a:buFont typeface="Arial" panose="020B0604020202020204" pitchFamily="34" charset="0"/>
              <a:buChar char="•"/>
            </a:pPr>
            <a:r>
              <a:rPr lang="en-GB" sz="2200" dirty="0"/>
              <a:t>Their role- to act as a deterrent </a:t>
            </a:r>
          </a:p>
          <a:p>
            <a:endParaRPr lang="en-US" dirty="0"/>
          </a:p>
        </p:txBody>
      </p:sp>
    </p:spTree>
    <p:extLst>
      <p:ext uri="{BB962C8B-B14F-4D97-AF65-F5344CB8AC3E}">
        <p14:creationId xmlns:p14="http://schemas.microsoft.com/office/powerpoint/2010/main" val="362236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8D066-02A9-FF69-F20C-71BBCA088B86}"/>
              </a:ext>
            </a:extLst>
          </p:cNvPr>
          <p:cNvSpPr>
            <a:spLocks noGrp="1"/>
          </p:cNvSpPr>
          <p:nvPr>
            <p:ph type="title"/>
          </p:nvPr>
        </p:nvSpPr>
        <p:spPr>
          <a:xfrm>
            <a:off x="612647" y="685800"/>
            <a:ext cx="6858000" cy="1111532"/>
          </a:xfrm>
        </p:spPr>
        <p:txBody>
          <a:bodyPr anchor="b">
            <a:normAutofit/>
          </a:bodyPr>
          <a:lstStyle/>
          <a:p>
            <a:r>
              <a:rPr lang="en-GB" dirty="0"/>
              <a:t>c.1500 to c.1700</a:t>
            </a:r>
          </a:p>
        </p:txBody>
      </p:sp>
      <p:sp>
        <p:nvSpPr>
          <p:cNvPr id="11" name="Content Placeholder 2">
            <a:extLst>
              <a:ext uri="{FF2B5EF4-FFF2-40B4-BE49-F238E27FC236}">
                <a16:creationId xmlns:a16="http://schemas.microsoft.com/office/drawing/2014/main" id="{4B631F7F-FD94-7D4D-AE8B-70D8E3691C41}"/>
              </a:ext>
            </a:extLst>
          </p:cNvPr>
          <p:cNvSpPr>
            <a:spLocks noGrp="1"/>
          </p:cNvSpPr>
          <p:nvPr>
            <p:ph sz="quarter" idx="14"/>
          </p:nvPr>
        </p:nvSpPr>
        <p:spPr>
          <a:xfrm>
            <a:off x="612647" y="1965960"/>
            <a:ext cx="6858000" cy="4200198"/>
          </a:xfrm>
        </p:spPr>
        <p:txBody>
          <a:bodyPr/>
          <a:lstStyle/>
          <a:p>
            <a:pPr marL="342900" indent="-342900">
              <a:buFont typeface="Arial" panose="020B0604020202020204" pitchFamily="34" charset="0"/>
              <a:buChar char="•"/>
              <a:defRPr/>
            </a:pPr>
            <a:r>
              <a:rPr lang="en-US" sz="2200" dirty="0"/>
              <a:t>Later they became known as Charlies after 1663 when Charles II set up a force of paid watchmen</a:t>
            </a:r>
          </a:p>
          <a:p>
            <a:pPr marL="342900" indent="-342900">
              <a:buFont typeface="Arial" panose="020B0604020202020204" pitchFamily="34" charset="0"/>
              <a:buChar char="•"/>
              <a:defRPr/>
            </a:pPr>
            <a:r>
              <a:rPr lang="en-US" sz="2200" dirty="0"/>
              <a:t>Marked the start of monarch involvement in community policing</a:t>
            </a:r>
          </a:p>
          <a:p>
            <a:pPr marL="342900" indent="-342900">
              <a:buFont typeface="Arial" panose="020B0604020202020204" pitchFamily="34" charset="0"/>
              <a:buChar char="•"/>
              <a:defRPr/>
            </a:pPr>
            <a:r>
              <a:rPr lang="en-US" sz="2200" dirty="0"/>
              <a:t>Although the pay was low it marked a change that moved away from communities policing themselves to a more ‘looked after’ and ‘state funded’ form of law keeping</a:t>
            </a:r>
          </a:p>
          <a:p>
            <a:pPr marL="342900" indent="-342900">
              <a:buFont typeface="Arial" panose="020B0604020202020204" pitchFamily="34" charset="0"/>
              <a:buChar char="•"/>
              <a:defRPr/>
            </a:pPr>
            <a:r>
              <a:rPr lang="en-US" sz="2200" dirty="0"/>
              <a:t>Eventually they became a source of ridicule – usually drunk, ineffective, incompetent and ill- equipped</a:t>
            </a:r>
          </a:p>
          <a:p>
            <a:endParaRPr lang="en-US" dirty="0"/>
          </a:p>
        </p:txBody>
      </p:sp>
      <p:pic>
        <p:nvPicPr>
          <p:cNvPr id="6" name="Picture 2" descr="Charlie a London Watchman in the 18th Century">
            <a:extLst>
              <a:ext uri="{FF2B5EF4-FFF2-40B4-BE49-F238E27FC236}">
                <a16:creationId xmlns:a16="http://schemas.microsoft.com/office/drawing/2014/main" id="{2473C15C-149F-5C1D-4CCF-C9A4F9899E14}"/>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785" r="5023"/>
          <a:stretch>
            <a:fillRect/>
          </a:stretch>
        </p:blipFill>
        <p:spPr bwMode="auto">
          <a:xfrm>
            <a:off x="8091732" y="10"/>
            <a:ext cx="4100267" cy="6857990"/>
          </a:xfrm>
          <a:prstGeom prst="rect">
            <a:avLst/>
          </a:prstGeom>
          <a:solidFill>
            <a:srgbClr val="FFFFFF"/>
          </a:solidFill>
        </p:spPr>
      </p:pic>
    </p:spTree>
    <p:extLst>
      <p:ext uri="{BB962C8B-B14F-4D97-AF65-F5344CB8AC3E}">
        <p14:creationId xmlns:p14="http://schemas.microsoft.com/office/powerpoint/2010/main" val="4155597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E13E-2B34-DCAF-1914-8F6107B331FA}"/>
              </a:ext>
            </a:extLst>
          </p:cNvPr>
          <p:cNvSpPr>
            <a:spLocks noGrp="1"/>
          </p:cNvSpPr>
          <p:nvPr>
            <p:ph type="ctrTitle"/>
          </p:nvPr>
        </p:nvSpPr>
        <p:spPr>
          <a:xfrm>
            <a:off x="4476746" y="685799"/>
            <a:ext cx="7080507" cy="3200400"/>
          </a:xfrm>
        </p:spPr>
        <p:txBody>
          <a:bodyPr anchor="t">
            <a:normAutofit/>
          </a:bodyPr>
          <a:lstStyle/>
          <a:p>
            <a:r>
              <a:rPr lang="en-GB" dirty="0"/>
              <a:t>Charles (Charlie) rouse</a:t>
            </a:r>
          </a:p>
        </p:txBody>
      </p:sp>
      <p:sp>
        <p:nvSpPr>
          <p:cNvPr id="3" name="Content Placeholder 2">
            <a:extLst>
              <a:ext uri="{FF2B5EF4-FFF2-40B4-BE49-F238E27FC236}">
                <a16:creationId xmlns:a16="http://schemas.microsoft.com/office/drawing/2014/main" id="{D8F134A9-3DCA-A440-688D-FE2C99857DD4}"/>
              </a:ext>
            </a:extLst>
          </p:cNvPr>
          <p:cNvSpPr>
            <a:spLocks noGrp="1"/>
          </p:cNvSpPr>
          <p:nvPr>
            <p:ph type="subTitle" idx="1"/>
          </p:nvPr>
        </p:nvSpPr>
        <p:spPr>
          <a:xfrm>
            <a:off x="4476746" y="5277549"/>
            <a:ext cx="7080507" cy="894646"/>
          </a:xfrm>
        </p:spPr>
        <p:txBody>
          <a:bodyPr anchor="t">
            <a:normAutofit/>
          </a:bodyPr>
          <a:lstStyle/>
          <a:p>
            <a:r>
              <a:rPr lang="en-GB" sz="3200" dirty="0"/>
              <a:t>The last London watchman c.1850s</a:t>
            </a:r>
          </a:p>
        </p:txBody>
      </p:sp>
      <p:pic>
        <p:nvPicPr>
          <p:cNvPr id="6" name="Content Placeholder 3">
            <a:extLst>
              <a:ext uri="{FF2B5EF4-FFF2-40B4-BE49-F238E27FC236}">
                <a16:creationId xmlns:a16="http://schemas.microsoft.com/office/drawing/2014/main" id="{EEF71BC2-49A0-47B7-8673-A6805FFD0E13}"/>
              </a:ext>
            </a:extLst>
          </p:cNvPr>
          <p:cNvPicPr>
            <a:picLocks noGrp="1" noChangeAspect="1"/>
          </p:cNvPicPr>
          <p:nvPr>
            <p:ph type="pic" sz="quarter" idx="17"/>
          </p:nvPr>
        </p:nvPicPr>
        <p:blipFill>
          <a:blip r:embed="rId2"/>
          <a:srcRect r="9263"/>
          <a:stretch>
            <a:fillRect/>
          </a:stretch>
        </p:blipFill>
        <p:spPr>
          <a:xfrm>
            <a:off x="20" y="10"/>
            <a:ext cx="3889231" cy="6857990"/>
          </a:xfrm>
          <a:prstGeom prst="rect">
            <a:avLst/>
          </a:prstGeom>
          <a:noFill/>
        </p:spPr>
      </p:pic>
    </p:spTree>
    <p:extLst>
      <p:ext uri="{BB962C8B-B14F-4D97-AF65-F5344CB8AC3E}">
        <p14:creationId xmlns:p14="http://schemas.microsoft.com/office/powerpoint/2010/main" val="3965869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95E3D-5976-2640-A338-13D57B802855}"/>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19DF5B5F-0782-3021-B633-6D16648F95AE}"/>
              </a:ext>
            </a:extLst>
          </p:cNvPr>
          <p:cNvSpPr>
            <a:spLocks noGrp="1"/>
          </p:cNvSpPr>
          <p:nvPr>
            <p:ph idx="1"/>
          </p:nvPr>
        </p:nvSpPr>
        <p:spPr/>
        <p:txBody>
          <a:bodyPr/>
          <a:lstStyle/>
          <a:p>
            <a:r>
              <a:rPr lang="en-GB" sz="2400" dirty="0"/>
              <a:t>Working with the watchmen were the Parish Constables. </a:t>
            </a:r>
          </a:p>
          <a:p>
            <a:endParaRPr lang="en-GB" sz="2400" dirty="0"/>
          </a:p>
          <a:p>
            <a:r>
              <a:rPr lang="en-GB" sz="2400" dirty="0"/>
              <a:t>How did these individuals work together?</a:t>
            </a:r>
          </a:p>
          <a:p>
            <a:r>
              <a:rPr lang="en-GB" sz="2400" dirty="0"/>
              <a:t>Were they both paid positions?</a:t>
            </a:r>
          </a:p>
          <a:p>
            <a:r>
              <a:rPr lang="en-GB" sz="2400" dirty="0"/>
              <a:t>How were their roles similar/different?</a:t>
            </a:r>
          </a:p>
          <a:p>
            <a:r>
              <a:rPr lang="en-GB" sz="2400" dirty="0"/>
              <a:t>Which position would you prefer and why?</a:t>
            </a:r>
          </a:p>
          <a:p>
            <a:r>
              <a:rPr lang="en-GB" sz="2400" dirty="0"/>
              <a:t>How close do these roles reflect policing today?</a:t>
            </a:r>
          </a:p>
        </p:txBody>
      </p:sp>
    </p:spTree>
    <p:extLst>
      <p:ext uri="{BB962C8B-B14F-4D97-AF65-F5344CB8AC3E}">
        <p14:creationId xmlns:p14="http://schemas.microsoft.com/office/powerpoint/2010/main" val="4130504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A1861-A28C-ED0E-4F7B-39604A596C99}"/>
              </a:ext>
            </a:extLst>
          </p:cNvPr>
          <p:cNvSpPr>
            <a:spLocks noGrp="1"/>
          </p:cNvSpPr>
          <p:nvPr>
            <p:ph type="title"/>
          </p:nvPr>
        </p:nvSpPr>
        <p:spPr>
          <a:xfrm>
            <a:off x="5191026" y="685807"/>
            <a:ext cx="6391374" cy="1372001"/>
          </a:xfrm>
        </p:spPr>
        <p:txBody>
          <a:bodyPr anchor="b">
            <a:normAutofit/>
          </a:bodyPr>
          <a:lstStyle/>
          <a:p>
            <a:r>
              <a:rPr lang="en-GB" sz="3400"/>
              <a:t>Constables- responsible for day-to-day law and order</a:t>
            </a:r>
          </a:p>
        </p:txBody>
      </p:sp>
      <p:pic>
        <p:nvPicPr>
          <p:cNvPr id="6" name="Content Placeholder 5">
            <a:extLst>
              <a:ext uri="{FF2B5EF4-FFF2-40B4-BE49-F238E27FC236}">
                <a16:creationId xmlns:a16="http://schemas.microsoft.com/office/drawing/2014/main" id="{35A763EF-4A20-6761-91F0-488729AB2F11}"/>
              </a:ext>
            </a:extLst>
          </p:cNvPr>
          <p:cNvPicPr>
            <a:picLocks noGrp="1" noChangeAspect="1"/>
          </p:cNvPicPr>
          <p:nvPr>
            <p:ph type="pic" sz="quarter" idx="13"/>
          </p:nvPr>
        </p:nvPicPr>
        <p:blipFill>
          <a:blip r:embed="rId2"/>
          <a:srcRect t="6756" b="15798"/>
          <a:stretch>
            <a:fillRect/>
          </a:stretch>
        </p:blipFill>
        <p:spPr>
          <a:xfrm>
            <a:off x="20" y="1"/>
            <a:ext cx="4560434" cy="685800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p:spPr>
      </p:pic>
      <p:sp>
        <p:nvSpPr>
          <p:cNvPr id="11" name="Content Placeholder 3">
            <a:extLst>
              <a:ext uri="{FF2B5EF4-FFF2-40B4-BE49-F238E27FC236}">
                <a16:creationId xmlns:a16="http://schemas.microsoft.com/office/drawing/2014/main" id="{F319D6A1-D916-8460-B962-A2B5D1760F11}"/>
              </a:ext>
            </a:extLst>
          </p:cNvPr>
          <p:cNvSpPr>
            <a:spLocks noGrp="1"/>
          </p:cNvSpPr>
          <p:nvPr>
            <p:ph sz="quarter" idx="14"/>
          </p:nvPr>
        </p:nvSpPr>
        <p:spPr>
          <a:xfrm>
            <a:off x="5180729" y="2420888"/>
            <a:ext cx="6395573" cy="4176464"/>
          </a:xfrm>
        </p:spPr>
        <p:txBody>
          <a:bodyPr/>
          <a:lstStyle/>
          <a:p>
            <a:r>
              <a:rPr lang="en-GB" sz="1800" dirty="0"/>
              <a:t>The Parish, or 'Petty', Constable was expected to perform all of the main duties associated with local policing, oversaw the watchmen</a:t>
            </a:r>
          </a:p>
          <a:p>
            <a:pPr marL="285750" indent="-285750">
              <a:buFont typeface="Arial" panose="020B0604020202020204" pitchFamily="34" charset="0"/>
              <a:buChar char="•"/>
            </a:pPr>
            <a:r>
              <a:rPr lang="en-GB" sz="1800" dirty="0"/>
              <a:t>Unpaid and in addition to their trade</a:t>
            </a:r>
          </a:p>
          <a:p>
            <a:pPr marL="285750" indent="-285750">
              <a:buFont typeface="Arial" panose="020B0604020202020204" pitchFamily="34" charset="0"/>
              <a:buChar char="•"/>
            </a:pPr>
            <a:r>
              <a:rPr lang="en-GB" sz="1800" dirty="0"/>
              <a:t>keep order in inns and ale houses</a:t>
            </a:r>
          </a:p>
          <a:p>
            <a:pPr marL="285750" indent="-285750">
              <a:buFont typeface="Arial" panose="020B0604020202020204" pitchFamily="34" charset="0"/>
              <a:buChar char="•"/>
            </a:pPr>
            <a:r>
              <a:rPr lang="en-GB" sz="1800" dirty="0"/>
              <a:t>keep the peace in the parish</a:t>
            </a:r>
          </a:p>
          <a:p>
            <a:pPr marL="285750" indent="-285750">
              <a:buFont typeface="Arial" panose="020B0604020202020204" pitchFamily="34" charset="0"/>
              <a:buChar char="•"/>
            </a:pPr>
            <a:r>
              <a:rPr lang="en-GB" sz="1800" dirty="0"/>
              <a:t>arrest people who have committed crimes</a:t>
            </a:r>
          </a:p>
          <a:p>
            <a:pPr marL="285750" indent="-285750">
              <a:buFont typeface="Arial" panose="020B0604020202020204" pitchFamily="34" charset="0"/>
              <a:buChar char="•"/>
            </a:pPr>
            <a:r>
              <a:rPr lang="en-GB" sz="1800" dirty="0"/>
              <a:t>prevent crimes such as trespassing and poaching</a:t>
            </a:r>
          </a:p>
          <a:p>
            <a:pPr marL="285750" indent="-285750">
              <a:buFont typeface="Arial" panose="020B0604020202020204" pitchFamily="34" charset="0"/>
              <a:buChar char="•"/>
            </a:pPr>
            <a:r>
              <a:rPr lang="en-GB" sz="1800" dirty="0"/>
              <a:t>carry out punishments such as whipping vagabonds</a:t>
            </a:r>
          </a:p>
          <a:p>
            <a:pPr marL="285750" indent="-285750">
              <a:buFont typeface="Arial" panose="020B0604020202020204" pitchFamily="34" charset="0"/>
              <a:buChar char="•"/>
            </a:pPr>
            <a:r>
              <a:rPr lang="en-GB" sz="1800" dirty="0"/>
              <a:t>watch the behaviour of apprentices</a:t>
            </a:r>
          </a:p>
          <a:p>
            <a:pPr marL="285750" indent="-285750">
              <a:buFont typeface="Arial" panose="020B0604020202020204" pitchFamily="34" charset="0"/>
              <a:buChar char="•"/>
            </a:pPr>
            <a:r>
              <a:rPr lang="en-GB" sz="1800" dirty="0"/>
              <a:t>look out for vagabonds</a:t>
            </a:r>
          </a:p>
          <a:p>
            <a:endParaRPr lang="en-US" dirty="0"/>
          </a:p>
        </p:txBody>
      </p:sp>
    </p:spTree>
    <p:extLst>
      <p:ext uri="{BB962C8B-B14F-4D97-AF65-F5344CB8AC3E}">
        <p14:creationId xmlns:p14="http://schemas.microsoft.com/office/powerpoint/2010/main" val="3660657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21C48-9E96-54C9-317C-8361A551EE1A}"/>
              </a:ext>
            </a:extLst>
          </p:cNvPr>
          <p:cNvSpPr>
            <a:spLocks noGrp="1"/>
          </p:cNvSpPr>
          <p:nvPr>
            <p:ph type="title"/>
          </p:nvPr>
        </p:nvSpPr>
        <p:spPr>
          <a:xfrm>
            <a:off x="612647" y="685800"/>
            <a:ext cx="6858000" cy="1111532"/>
          </a:xfrm>
        </p:spPr>
        <p:txBody>
          <a:bodyPr anchor="b">
            <a:normAutofit/>
          </a:bodyPr>
          <a:lstStyle/>
          <a:p>
            <a:r>
              <a:rPr lang="en-GB" dirty="0"/>
              <a:t>Limitations</a:t>
            </a:r>
          </a:p>
        </p:txBody>
      </p:sp>
      <p:sp>
        <p:nvSpPr>
          <p:cNvPr id="11" name="Content Placeholder 2">
            <a:extLst>
              <a:ext uri="{FF2B5EF4-FFF2-40B4-BE49-F238E27FC236}">
                <a16:creationId xmlns:a16="http://schemas.microsoft.com/office/drawing/2014/main" id="{8C161A50-785B-15E4-A8DA-EF0E7CD5EA5F}"/>
              </a:ext>
            </a:extLst>
          </p:cNvPr>
          <p:cNvSpPr>
            <a:spLocks noGrp="1"/>
          </p:cNvSpPr>
          <p:nvPr>
            <p:ph sz="quarter" idx="14"/>
          </p:nvPr>
        </p:nvSpPr>
        <p:spPr>
          <a:xfrm>
            <a:off x="612647" y="1965960"/>
            <a:ext cx="6858000" cy="4200198"/>
          </a:xfrm>
        </p:spPr>
        <p:txBody>
          <a:bodyPr/>
          <a:lstStyle/>
          <a:p>
            <a:pPr marL="285750" indent="-285750">
              <a:buFont typeface="Arial" panose="020B0604020202020204" pitchFamily="34" charset="0"/>
              <a:buChar char="•"/>
            </a:pPr>
            <a:r>
              <a:rPr lang="en-GB" sz="2400" dirty="0"/>
              <a:t>They were not dedicated law enforcers, had other roles e.g. road sweeping, their own businesses </a:t>
            </a:r>
          </a:p>
          <a:p>
            <a:pPr marL="285750" indent="-285750">
              <a:buFont typeface="Arial" panose="020B0604020202020204" pitchFamily="34" charset="0"/>
              <a:buChar char="•"/>
            </a:pPr>
            <a:r>
              <a:rPr lang="en-GB" sz="2400" dirty="0"/>
              <a:t>They were limited on their powers of arrest</a:t>
            </a:r>
          </a:p>
          <a:p>
            <a:pPr marL="285750" indent="-285750">
              <a:buFont typeface="Arial" panose="020B0604020202020204" pitchFamily="34" charset="0"/>
              <a:buChar char="•"/>
            </a:pPr>
            <a:r>
              <a:rPr lang="en-GB" sz="2400" dirty="0"/>
              <a:t>Didn’t have weapons </a:t>
            </a:r>
          </a:p>
          <a:p>
            <a:pPr marL="285750" indent="-285750">
              <a:buFont typeface="Arial" panose="020B0604020202020204" pitchFamily="34" charset="0"/>
              <a:buChar char="•"/>
            </a:pPr>
            <a:r>
              <a:rPr lang="en-GB" sz="2400" dirty="0"/>
              <a:t>They were often too old or too lazy </a:t>
            </a:r>
          </a:p>
          <a:p>
            <a:pPr marL="285750" indent="-285750">
              <a:buFont typeface="Arial" panose="020B0604020202020204" pitchFamily="34" charset="0"/>
              <a:buChar char="•"/>
            </a:pPr>
            <a:r>
              <a:rPr lang="en-GB" sz="2400" dirty="0"/>
              <a:t>Didn’t patrol all streets </a:t>
            </a:r>
          </a:p>
          <a:p>
            <a:pPr marL="285750" indent="-285750">
              <a:buFont typeface="Arial" panose="020B0604020202020204" pitchFamily="34" charset="0"/>
              <a:buChar char="•"/>
            </a:pPr>
            <a:r>
              <a:rPr lang="en-GB" sz="2400" dirty="0"/>
              <a:t>Many would be drunk while on duty (Mainly watchmen)</a:t>
            </a:r>
          </a:p>
          <a:p>
            <a:endParaRPr lang="en-US" dirty="0"/>
          </a:p>
        </p:txBody>
      </p:sp>
      <p:pic>
        <p:nvPicPr>
          <p:cNvPr id="6" name="Picture 2" descr="Exploring GB">
            <a:extLst>
              <a:ext uri="{FF2B5EF4-FFF2-40B4-BE49-F238E27FC236}">
                <a16:creationId xmlns:a16="http://schemas.microsoft.com/office/drawing/2014/main" id="{D33121B0-6D43-6211-F7C3-6D7F46A41D74}"/>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7231" r="22981"/>
          <a:stretch>
            <a:fillRect/>
          </a:stretch>
        </p:blipFill>
        <p:spPr bwMode="auto">
          <a:xfrm>
            <a:off x="8091732" y="10"/>
            <a:ext cx="410026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rgbClr val="FFFFFF"/>
          </a:solidFill>
        </p:spPr>
      </p:pic>
    </p:spTree>
    <p:extLst>
      <p:ext uri="{BB962C8B-B14F-4D97-AF65-F5344CB8AC3E}">
        <p14:creationId xmlns:p14="http://schemas.microsoft.com/office/powerpoint/2010/main" val="9722669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6DAF-9BA1-951F-638E-5B9330FBFAC9}"/>
              </a:ext>
            </a:extLst>
          </p:cNvPr>
          <p:cNvSpPr>
            <a:spLocks noGrp="1"/>
          </p:cNvSpPr>
          <p:nvPr>
            <p:ph type="title"/>
          </p:nvPr>
        </p:nvSpPr>
        <p:spPr>
          <a:xfrm>
            <a:off x="612648" y="116632"/>
            <a:ext cx="10963655" cy="1331169"/>
          </a:xfrm>
        </p:spPr>
        <p:txBody>
          <a:bodyPr/>
          <a:lstStyle/>
          <a:p>
            <a:r>
              <a:rPr lang="en-GB" dirty="0">
                <a:solidFill>
                  <a:schemeClr val="tx1">
                    <a:lumMod val="65000"/>
                    <a:lumOff val="35000"/>
                  </a:schemeClr>
                </a:solidFill>
              </a:rPr>
              <a:t>Protection became murky as towns continued to grow</a:t>
            </a:r>
            <a:endParaRPr lang="en-GB" dirty="0"/>
          </a:p>
        </p:txBody>
      </p:sp>
      <p:sp>
        <p:nvSpPr>
          <p:cNvPr id="3" name="Content Placeholder 2">
            <a:extLst>
              <a:ext uri="{FF2B5EF4-FFF2-40B4-BE49-F238E27FC236}">
                <a16:creationId xmlns:a16="http://schemas.microsoft.com/office/drawing/2014/main" id="{3C515391-4C7F-6DBA-8FAC-8FDD1A5028C2}"/>
              </a:ext>
            </a:extLst>
          </p:cNvPr>
          <p:cNvSpPr>
            <a:spLocks noGrp="1"/>
          </p:cNvSpPr>
          <p:nvPr>
            <p:ph idx="1"/>
          </p:nvPr>
        </p:nvSpPr>
        <p:spPr/>
        <p:txBody>
          <a:bodyPr/>
          <a:lstStyle/>
          <a:p>
            <a:pPr marL="285750" indent="-285750">
              <a:buFont typeface="Arial" panose="020B0604020202020204" pitchFamily="34" charset="0"/>
              <a:buChar char="•"/>
            </a:pPr>
            <a:r>
              <a:rPr lang="en-GB" sz="3200" dirty="0">
                <a:solidFill>
                  <a:schemeClr val="tx1">
                    <a:lumMod val="65000"/>
                    <a:lumOff val="35000"/>
                  </a:schemeClr>
                </a:solidFill>
              </a:rPr>
              <a:t>Ordinary people were also given powers to deal with crimes themselves- able to obtain arrest warrants from the Justice of the peace (now known as magistrates)</a:t>
            </a:r>
          </a:p>
          <a:p>
            <a:pPr marL="285750" indent="-285750">
              <a:buFont typeface="Arial" panose="020B0604020202020204" pitchFamily="34" charset="0"/>
              <a:buChar char="•"/>
            </a:pPr>
            <a:r>
              <a:rPr lang="en-GB" sz="3200" dirty="0">
                <a:solidFill>
                  <a:schemeClr val="tx1">
                    <a:lumMod val="65000"/>
                    <a:lumOff val="35000"/>
                  </a:schemeClr>
                </a:solidFill>
              </a:rPr>
              <a:t>Rewards were given for arresting criminals – usually money </a:t>
            </a:r>
          </a:p>
          <a:p>
            <a:pPr marL="285750" indent="-285750">
              <a:buFont typeface="Arial" panose="020B0604020202020204" pitchFamily="34" charset="0"/>
              <a:buChar char="•"/>
            </a:pPr>
            <a:r>
              <a:rPr lang="en-GB" sz="3200" dirty="0">
                <a:solidFill>
                  <a:schemeClr val="tx1">
                    <a:lumMod val="65000"/>
                    <a:lumOff val="35000"/>
                  </a:schemeClr>
                </a:solidFill>
              </a:rPr>
              <a:t>Those who were wealthier would hire personal protection- armed guards</a:t>
            </a:r>
          </a:p>
          <a:p>
            <a:endParaRPr lang="en-GB" dirty="0"/>
          </a:p>
        </p:txBody>
      </p:sp>
    </p:spTree>
    <p:extLst>
      <p:ext uri="{BB962C8B-B14F-4D97-AF65-F5344CB8AC3E}">
        <p14:creationId xmlns:p14="http://schemas.microsoft.com/office/powerpoint/2010/main" val="22233792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8AC93-3C5B-746B-2459-4EFAAA907474}"/>
              </a:ext>
            </a:extLst>
          </p:cNvPr>
          <p:cNvSpPr>
            <a:spLocks noGrp="1"/>
          </p:cNvSpPr>
          <p:nvPr>
            <p:ph type="title"/>
          </p:nvPr>
        </p:nvSpPr>
        <p:spPr>
          <a:xfrm>
            <a:off x="612648" y="44624"/>
            <a:ext cx="10963655" cy="1403177"/>
          </a:xfrm>
        </p:spPr>
        <p:txBody>
          <a:bodyPr/>
          <a:lstStyle/>
          <a:p>
            <a:r>
              <a:rPr lang="en-GB" dirty="0">
                <a:solidFill>
                  <a:schemeClr val="tx1">
                    <a:lumMod val="65000"/>
                    <a:lumOff val="35000"/>
                  </a:schemeClr>
                </a:solidFill>
              </a:rPr>
              <a:t>Protection became murky as towns continued to grow</a:t>
            </a:r>
            <a:endParaRPr lang="en-GB" dirty="0"/>
          </a:p>
        </p:txBody>
      </p:sp>
      <p:sp>
        <p:nvSpPr>
          <p:cNvPr id="3" name="Content Placeholder 2">
            <a:extLst>
              <a:ext uri="{FF2B5EF4-FFF2-40B4-BE49-F238E27FC236}">
                <a16:creationId xmlns:a16="http://schemas.microsoft.com/office/drawing/2014/main" id="{65E7A55D-2B7A-64D3-64B0-88A49900AAC1}"/>
              </a:ext>
            </a:extLst>
          </p:cNvPr>
          <p:cNvSpPr>
            <a:spLocks noGrp="1"/>
          </p:cNvSpPr>
          <p:nvPr>
            <p:ph idx="1"/>
          </p:nvPr>
        </p:nvSpPr>
        <p:spPr/>
        <p:txBody>
          <a:bodyPr/>
          <a:lstStyle/>
          <a:p>
            <a:pPr marL="228600" lvl="0" indent="-228600">
              <a:lnSpc>
                <a:spcPct val="90000"/>
              </a:lnSpc>
              <a:buFont typeface="Arial" panose="020B0604020202020204" pitchFamily="34" charset="0"/>
              <a:buChar char="•"/>
              <a:defRPr/>
            </a:pPr>
            <a:r>
              <a:rPr lang="en-GB" sz="3600" dirty="0">
                <a:solidFill>
                  <a:prstClr val="black">
                    <a:lumMod val="65000"/>
                    <a:lumOff val="35000"/>
                  </a:prstClr>
                </a:solidFill>
                <a:latin typeface="Aptos" panose="02110004020202020204"/>
              </a:rPr>
              <a:t>As victims had to pay to prosecute criminals, many people turned to professional thief takers to reclaim their properties</a:t>
            </a:r>
          </a:p>
          <a:p>
            <a:pPr marL="228600" lvl="0" indent="-228600">
              <a:lnSpc>
                <a:spcPct val="90000"/>
              </a:lnSpc>
              <a:buFont typeface="Arial" panose="020B0604020202020204" pitchFamily="34" charset="0"/>
              <a:buChar char="•"/>
              <a:defRPr/>
            </a:pPr>
            <a:r>
              <a:rPr lang="en-GB" sz="3600" dirty="0">
                <a:solidFill>
                  <a:prstClr val="black">
                    <a:lumMod val="65000"/>
                    <a:lumOff val="35000"/>
                  </a:prstClr>
                </a:solidFill>
                <a:latin typeface="Aptos" panose="02110004020202020204"/>
              </a:rPr>
              <a:t>Thief takers would charge a commission for finding the stolen good</a:t>
            </a:r>
          </a:p>
          <a:p>
            <a:pPr marL="228600" lvl="0" indent="-228600">
              <a:lnSpc>
                <a:spcPct val="90000"/>
              </a:lnSpc>
              <a:buFont typeface="Arial" panose="020B0604020202020204" pitchFamily="34" charset="0"/>
              <a:buChar char="•"/>
              <a:defRPr/>
            </a:pPr>
            <a:r>
              <a:rPr lang="en-GB" sz="3600" dirty="0">
                <a:solidFill>
                  <a:prstClr val="black">
                    <a:lumMod val="65000"/>
                    <a:lumOff val="35000"/>
                  </a:prstClr>
                </a:solidFill>
                <a:latin typeface="Aptos" panose="02110004020202020204"/>
              </a:rPr>
              <a:t>This system was riddled with corruption, as often the thief takers were also the criminals</a:t>
            </a:r>
          </a:p>
          <a:p>
            <a:endParaRPr lang="en-GB" dirty="0"/>
          </a:p>
        </p:txBody>
      </p:sp>
    </p:spTree>
    <p:extLst>
      <p:ext uri="{BB962C8B-B14F-4D97-AF65-F5344CB8AC3E}">
        <p14:creationId xmlns:p14="http://schemas.microsoft.com/office/powerpoint/2010/main" val="879420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FD072-175E-0D20-1798-92FEFE869177}"/>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8E7FF0DE-3C39-7B07-D7D9-328CA17E4762}"/>
              </a:ext>
            </a:extLst>
          </p:cNvPr>
          <p:cNvSpPr>
            <a:spLocks noGrp="1"/>
          </p:cNvSpPr>
          <p:nvPr>
            <p:ph idx="1"/>
          </p:nvPr>
        </p:nvSpPr>
        <p:spPr/>
        <p:txBody>
          <a:bodyPr/>
          <a:lstStyle/>
          <a:p>
            <a:r>
              <a:rPr lang="en-GB" sz="3600" dirty="0"/>
              <a:t>What can you find out about Jonathan Wild (1682 – 1725)?</a:t>
            </a:r>
          </a:p>
          <a:p>
            <a:r>
              <a:rPr lang="en-GB" sz="3600" dirty="0"/>
              <a:t>What was he infamous for?</a:t>
            </a:r>
          </a:p>
          <a:p>
            <a:r>
              <a:rPr lang="en-GB" sz="3600" dirty="0"/>
              <a:t>Did he deserve the ending he had? </a:t>
            </a:r>
          </a:p>
          <a:p>
            <a:r>
              <a:rPr lang="en-GB" sz="3600" dirty="0"/>
              <a:t>Was he responsible for the birth of ‘organised crime?</a:t>
            </a:r>
          </a:p>
          <a:p>
            <a:endParaRPr lang="en-GB" dirty="0"/>
          </a:p>
        </p:txBody>
      </p:sp>
    </p:spTree>
    <p:extLst>
      <p:ext uri="{BB962C8B-B14F-4D97-AF65-F5344CB8AC3E}">
        <p14:creationId xmlns:p14="http://schemas.microsoft.com/office/powerpoint/2010/main" val="42585205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E72BA-BED0-DAE1-D49B-69E5C2A1F230}"/>
              </a:ext>
            </a:extLst>
          </p:cNvPr>
          <p:cNvSpPr>
            <a:spLocks noGrp="1"/>
          </p:cNvSpPr>
          <p:nvPr>
            <p:ph type="title"/>
          </p:nvPr>
        </p:nvSpPr>
        <p:spPr/>
        <p:txBody>
          <a:bodyPr/>
          <a:lstStyle/>
          <a:p>
            <a:r>
              <a:rPr lang="en-GB" dirty="0">
                <a:solidFill>
                  <a:srgbClr val="595959"/>
                </a:solidFill>
              </a:rPr>
              <a:t>Working both sides</a:t>
            </a:r>
            <a:endParaRPr lang="en-GB" dirty="0"/>
          </a:p>
        </p:txBody>
      </p:sp>
      <p:sp>
        <p:nvSpPr>
          <p:cNvPr id="3" name="Content Placeholder 2">
            <a:extLst>
              <a:ext uri="{FF2B5EF4-FFF2-40B4-BE49-F238E27FC236}">
                <a16:creationId xmlns:a16="http://schemas.microsoft.com/office/drawing/2014/main" id="{4DF2A3B3-6DB1-2F58-31D5-0AC1745650A0}"/>
              </a:ext>
            </a:extLst>
          </p:cNvPr>
          <p:cNvSpPr>
            <a:spLocks noGrp="1"/>
          </p:cNvSpPr>
          <p:nvPr>
            <p:ph sz="quarter" idx="15"/>
          </p:nvPr>
        </p:nvSpPr>
        <p:spPr/>
        <p:txBody>
          <a:bodyPr/>
          <a:lstStyle/>
          <a:p>
            <a:pPr marL="285750" indent="-285750">
              <a:buFont typeface="Arial" panose="020B0604020202020204" pitchFamily="34" charset="0"/>
              <a:buChar char="•"/>
            </a:pPr>
            <a:r>
              <a:rPr lang="en-GB" sz="2000" dirty="0">
                <a:solidFill>
                  <a:srgbClr val="595959"/>
                </a:solidFill>
              </a:rPr>
              <a:t>Arrived in London as a poor buckle maker</a:t>
            </a:r>
          </a:p>
          <a:p>
            <a:pPr marL="285750" indent="-285750">
              <a:buFont typeface="Arial" panose="020B0604020202020204" pitchFamily="34" charset="0"/>
              <a:buChar char="•"/>
            </a:pPr>
            <a:r>
              <a:rPr lang="en-GB" sz="2000" dirty="0">
                <a:solidFill>
                  <a:srgbClr val="595959"/>
                </a:solidFill>
              </a:rPr>
              <a:t>Resulted in him being arrested for debt – 4 years in </a:t>
            </a:r>
            <a:r>
              <a:rPr lang="en-GB" sz="2000" dirty="0" err="1">
                <a:solidFill>
                  <a:srgbClr val="595959"/>
                </a:solidFill>
              </a:rPr>
              <a:t>compter</a:t>
            </a:r>
            <a:r>
              <a:rPr lang="en-GB" sz="2000" dirty="0">
                <a:solidFill>
                  <a:srgbClr val="595959"/>
                </a:solidFill>
              </a:rPr>
              <a:t> where he learnt about the criminal underworld</a:t>
            </a:r>
          </a:p>
          <a:p>
            <a:pPr marL="285750" indent="-285750">
              <a:buFont typeface="Arial" panose="020B0604020202020204" pitchFamily="34" charset="0"/>
              <a:buChar char="•"/>
            </a:pPr>
            <a:r>
              <a:rPr lang="en-GB" sz="2000" dirty="0">
                <a:solidFill>
                  <a:srgbClr val="595959"/>
                </a:solidFill>
              </a:rPr>
              <a:t>Began a career as a receiver of stolen goods by creating a gang of thieves to commit crimes controlling London’s underground criminal world</a:t>
            </a:r>
          </a:p>
          <a:p>
            <a:pPr marL="285750" indent="-285750">
              <a:buFont typeface="Arial" panose="020B0604020202020204" pitchFamily="34" charset="0"/>
              <a:buChar char="•"/>
            </a:pPr>
            <a:r>
              <a:rPr lang="en-GB" sz="2000" dirty="0">
                <a:solidFill>
                  <a:srgbClr val="595959"/>
                </a:solidFill>
              </a:rPr>
              <a:t>Self proclaimed as thief taker general -selling goods back to victims</a:t>
            </a:r>
          </a:p>
          <a:p>
            <a:endParaRPr lang="en-GB" dirty="0"/>
          </a:p>
        </p:txBody>
      </p:sp>
      <p:pic>
        <p:nvPicPr>
          <p:cNvPr id="6" name="Picture 2" descr="Jonathan Wild English Criminal Informer Hanged Editorial Stock Photo -  Stock Image | Shutterstock Editorial">
            <a:extLst>
              <a:ext uri="{FF2B5EF4-FFF2-40B4-BE49-F238E27FC236}">
                <a16:creationId xmlns:a16="http://schemas.microsoft.com/office/drawing/2014/main" id="{42E7C26C-03CE-EB64-7AE8-035A5A9C87B0}"/>
              </a:ext>
            </a:extLst>
          </p:cNvPr>
          <p:cNvPicPr>
            <a:picLocks noGrp="1" noChangeAspect="1" noChangeArrowheads="1"/>
          </p:cNvPicPr>
          <p:nvPr>
            <p:ph sz="quarter" idx="16"/>
          </p:nvPr>
        </p:nvPicPr>
        <p:blipFill>
          <a:blip r:embed="rId2">
            <a:extLst>
              <a:ext uri="{28A0092B-C50C-407E-A947-70E740481C1C}">
                <a14:useLocalDpi xmlns:a14="http://schemas.microsoft.com/office/drawing/2010/main" val="0"/>
              </a:ext>
            </a:extLst>
          </a:blip>
          <a:stretch>
            <a:fillRect/>
          </a:stretch>
        </p:blipFill>
        <p:spPr bwMode="auto">
          <a:xfrm>
            <a:off x="7199895" y="1965325"/>
            <a:ext cx="3616747" cy="41957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DAE3145-0218-0D59-A201-7E9DE0BC20B3}"/>
              </a:ext>
            </a:extLst>
          </p:cNvPr>
          <p:cNvSpPr txBox="1"/>
          <p:nvPr/>
        </p:nvSpPr>
        <p:spPr>
          <a:xfrm>
            <a:off x="7464152" y="6093296"/>
            <a:ext cx="3744416" cy="738664"/>
          </a:xfrm>
          <a:prstGeom prst="rect">
            <a:avLst/>
          </a:prstGeom>
          <a:noFill/>
        </p:spPr>
        <p:txBody>
          <a:bodyPr wrap="square" rtlCol="0">
            <a:spAutoFit/>
          </a:bodyPr>
          <a:lstStyle/>
          <a:p>
            <a:r>
              <a:rPr lang="en-GB" sz="2400" dirty="0">
                <a:solidFill>
                  <a:srgbClr val="595959"/>
                </a:solidFill>
                <a:latin typeface="Aptos" panose="02110004020202020204"/>
              </a:rPr>
              <a:t>Jonathan Wild 1682-1725</a:t>
            </a:r>
          </a:p>
          <a:p>
            <a:endParaRPr lang="en-GB" dirty="0"/>
          </a:p>
        </p:txBody>
      </p:sp>
    </p:spTree>
    <p:extLst>
      <p:ext uri="{BB962C8B-B14F-4D97-AF65-F5344CB8AC3E}">
        <p14:creationId xmlns:p14="http://schemas.microsoft.com/office/powerpoint/2010/main" val="26874251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BD5B7-8FFC-73BA-DFB6-1C989F72970F}"/>
              </a:ext>
            </a:extLst>
          </p:cNvPr>
          <p:cNvSpPr>
            <a:spLocks noGrp="1"/>
          </p:cNvSpPr>
          <p:nvPr>
            <p:ph type="title"/>
          </p:nvPr>
        </p:nvSpPr>
        <p:spPr>
          <a:xfrm>
            <a:off x="612647" y="685800"/>
            <a:ext cx="10963655" cy="891102"/>
          </a:xfrm>
        </p:spPr>
        <p:txBody>
          <a:bodyPr anchor="b">
            <a:normAutofit/>
          </a:bodyPr>
          <a:lstStyle/>
          <a:p>
            <a:r>
              <a:rPr lang="en-GB" dirty="0"/>
              <a:t>Wild’s downfall </a:t>
            </a:r>
          </a:p>
        </p:txBody>
      </p:sp>
      <p:pic>
        <p:nvPicPr>
          <p:cNvPr id="6" name="Content Placeholder 5">
            <a:extLst>
              <a:ext uri="{FF2B5EF4-FFF2-40B4-BE49-F238E27FC236}">
                <a16:creationId xmlns:a16="http://schemas.microsoft.com/office/drawing/2014/main" id="{973B103F-B9BF-103F-71EE-7B16089277EF}"/>
              </a:ext>
            </a:extLst>
          </p:cNvPr>
          <p:cNvPicPr>
            <a:picLocks noGrp="1" noChangeAspect="1"/>
          </p:cNvPicPr>
          <p:nvPr>
            <p:ph type="pic" sz="quarter" idx="15"/>
          </p:nvPr>
        </p:nvPicPr>
        <p:blipFill>
          <a:blip r:embed="rId2"/>
          <a:srcRect t="9321" r="-2" b="22109"/>
          <a:stretch>
            <a:fillRect/>
          </a:stretch>
        </p:blipFill>
        <p:spPr>
          <a:xfrm>
            <a:off x="551384" y="1700808"/>
            <a:ext cx="2740153" cy="4091502"/>
          </a:xfrm>
          <a:prstGeom prst="rect">
            <a:avLst/>
          </a:prstGeom>
          <a:noFill/>
        </p:spPr>
      </p:pic>
      <p:sp>
        <p:nvSpPr>
          <p:cNvPr id="11" name="Content Placeholder 3">
            <a:extLst>
              <a:ext uri="{FF2B5EF4-FFF2-40B4-BE49-F238E27FC236}">
                <a16:creationId xmlns:a16="http://schemas.microsoft.com/office/drawing/2014/main" id="{BCC8BB26-4BC6-A517-4431-D9D420949967}"/>
              </a:ext>
            </a:extLst>
          </p:cNvPr>
          <p:cNvSpPr>
            <a:spLocks noGrp="1"/>
          </p:cNvSpPr>
          <p:nvPr>
            <p:ph sz="quarter" idx="14"/>
          </p:nvPr>
        </p:nvSpPr>
        <p:spPr>
          <a:xfrm>
            <a:off x="3810001" y="2057400"/>
            <a:ext cx="7766302" cy="4539952"/>
          </a:xfrm>
        </p:spPr>
        <p:txBody>
          <a:bodyPr/>
          <a:lstStyle/>
          <a:p>
            <a:pPr marL="342900" indent="-342900">
              <a:buFont typeface="Arial" panose="020B0604020202020204" pitchFamily="34" charset="0"/>
              <a:buChar char="•"/>
            </a:pPr>
            <a:r>
              <a:rPr lang="en-GB" sz="2400" dirty="0">
                <a:solidFill>
                  <a:srgbClr val="595959"/>
                </a:solidFill>
              </a:rPr>
              <a:t>Wild would often abandon some of his criminals to the government in exchange for higher rewards</a:t>
            </a:r>
          </a:p>
          <a:p>
            <a:pPr marL="342900" indent="-342900">
              <a:buFont typeface="Arial" panose="020B0604020202020204" pitchFamily="34" charset="0"/>
              <a:buChar char="•"/>
            </a:pPr>
            <a:r>
              <a:rPr lang="en-GB" sz="2400" dirty="0">
                <a:solidFill>
                  <a:srgbClr val="595959"/>
                </a:solidFill>
              </a:rPr>
              <a:t>In 1725 Wild caused a riot in order to help a gang member escape arrest as he feared he would turn Crown’s evidence</a:t>
            </a:r>
          </a:p>
          <a:p>
            <a:pPr marL="342900" indent="-342900">
              <a:buFont typeface="Arial" panose="020B0604020202020204" pitchFamily="34" charset="0"/>
              <a:buChar char="•"/>
            </a:pPr>
            <a:r>
              <a:rPr lang="en-GB" sz="2400" dirty="0">
                <a:solidFill>
                  <a:srgbClr val="595959"/>
                </a:solidFill>
              </a:rPr>
              <a:t>His informants and criminal network revealed the extent of his crimes </a:t>
            </a:r>
          </a:p>
          <a:p>
            <a:pPr marL="342900" indent="-342900">
              <a:buFont typeface="Arial" panose="020B0604020202020204" pitchFamily="34" charset="0"/>
              <a:buChar char="•"/>
            </a:pPr>
            <a:r>
              <a:rPr lang="en-GB" sz="2400" dirty="0">
                <a:solidFill>
                  <a:srgbClr val="595959"/>
                </a:solidFill>
              </a:rPr>
              <a:t>He was arrested and tried for a vast array of offenses </a:t>
            </a:r>
          </a:p>
          <a:p>
            <a:pPr marL="342900" indent="-342900">
              <a:buFont typeface="Arial" panose="020B0604020202020204" pitchFamily="34" charset="0"/>
              <a:buChar char="•"/>
            </a:pPr>
            <a:r>
              <a:rPr lang="en-GB" sz="2400" dirty="0">
                <a:solidFill>
                  <a:srgbClr val="595959"/>
                </a:solidFill>
              </a:rPr>
              <a:t>In May 1725 Jonathan Wild was hung for his crimes</a:t>
            </a:r>
          </a:p>
          <a:p>
            <a:endParaRPr lang="en-US" dirty="0"/>
          </a:p>
        </p:txBody>
      </p:sp>
      <p:sp>
        <p:nvSpPr>
          <p:cNvPr id="7" name="TextBox 6">
            <a:extLst>
              <a:ext uri="{FF2B5EF4-FFF2-40B4-BE49-F238E27FC236}">
                <a16:creationId xmlns:a16="http://schemas.microsoft.com/office/drawing/2014/main" id="{38C8CCC8-8D06-D50A-3A58-649222CFF276}"/>
              </a:ext>
            </a:extLst>
          </p:cNvPr>
          <p:cNvSpPr txBox="1"/>
          <p:nvPr/>
        </p:nvSpPr>
        <p:spPr>
          <a:xfrm>
            <a:off x="348894" y="5858688"/>
            <a:ext cx="3456384" cy="738664"/>
          </a:xfrm>
          <a:prstGeom prst="rect">
            <a:avLst/>
          </a:prstGeom>
          <a:noFill/>
        </p:spPr>
        <p:txBody>
          <a:bodyPr wrap="square" rtlCol="0">
            <a:spAutoFit/>
          </a:bodyPr>
          <a:lstStyle/>
          <a:p>
            <a:r>
              <a:rPr lang="en-GB" sz="1400" dirty="0"/>
              <a:t>His body was dug up and sold to for dissection. It was acquired by London’s Royal college of Surgeons in 1749</a:t>
            </a:r>
          </a:p>
        </p:txBody>
      </p:sp>
    </p:spTree>
    <p:extLst>
      <p:ext uri="{BB962C8B-B14F-4D97-AF65-F5344CB8AC3E}">
        <p14:creationId xmlns:p14="http://schemas.microsoft.com/office/powerpoint/2010/main" val="919750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17EC2-4568-5B7E-F32D-AAAD50060A79}"/>
              </a:ext>
            </a:extLst>
          </p:cNvPr>
          <p:cNvSpPr>
            <a:spLocks noGrp="1"/>
          </p:cNvSpPr>
          <p:nvPr>
            <p:ph type="title"/>
          </p:nvPr>
        </p:nvSpPr>
        <p:spPr>
          <a:xfrm>
            <a:off x="612648" y="685800"/>
            <a:ext cx="10972800" cy="1828800"/>
          </a:xfrm>
        </p:spPr>
        <p:txBody>
          <a:bodyPr anchor="b">
            <a:normAutofit/>
          </a:bodyPr>
          <a:lstStyle/>
          <a:p>
            <a:r>
              <a:rPr lang="en-GB" dirty="0"/>
              <a:t>Class task</a:t>
            </a:r>
          </a:p>
        </p:txBody>
      </p:sp>
      <p:graphicFrame>
        <p:nvGraphicFramePr>
          <p:cNvPr id="5" name="Content Placeholder 2">
            <a:extLst>
              <a:ext uri="{FF2B5EF4-FFF2-40B4-BE49-F238E27FC236}">
                <a16:creationId xmlns:a16="http://schemas.microsoft.com/office/drawing/2014/main" id="{5B811F8D-D639-F481-A9B9-6573AE1ADA3D}"/>
              </a:ext>
            </a:extLst>
          </p:cNvPr>
          <p:cNvGraphicFramePr>
            <a:graphicFrameLocks noGrp="1"/>
          </p:cNvGraphicFramePr>
          <p:nvPr>
            <p:ph sz="quarter" idx="13"/>
            <p:extLst>
              <p:ext uri="{D42A27DB-BD31-4B8C-83A1-F6EECF244321}">
                <p14:modId xmlns:p14="http://schemas.microsoft.com/office/powerpoint/2010/main" val="1487341028"/>
              </p:ext>
            </p:extLst>
          </p:nvPr>
        </p:nvGraphicFramePr>
        <p:xfrm>
          <a:off x="612775" y="3429000"/>
          <a:ext cx="10972800" cy="2743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9793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8E133-724C-42F2-CA6D-34011A18CE98}"/>
              </a:ext>
            </a:extLst>
          </p:cNvPr>
          <p:cNvSpPr>
            <a:spLocks noGrp="1"/>
          </p:cNvSpPr>
          <p:nvPr>
            <p:ph type="title"/>
          </p:nvPr>
        </p:nvSpPr>
        <p:spPr>
          <a:xfrm>
            <a:off x="609599" y="685800"/>
            <a:ext cx="4572002" cy="1371264"/>
          </a:xfrm>
        </p:spPr>
        <p:txBody>
          <a:bodyPr anchor="b">
            <a:normAutofit/>
          </a:bodyPr>
          <a:lstStyle/>
          <a:p>
            <a:r>
              <a:rPr lang="en-GB" sz="4600"/>
              <a:t>Bow Street Runners c.1749</a:t>
            </a:r>
          </a:p>
        </p:txBody>
      </p:sp>
      <p:sp>
        <p:nvSpPr>
          <p:cNvPr id="3" name="Content Placeholder 2">
            <a:extLst>
              <a:ext uri="{FF2B5EF4-FFF2-40B4-BE49-F238E27FC236}">
                <a16:creationId xmlns:a16="http://schemas.microsoft.com/office/drawing/2014/main" id="{683BA651-75D0-4EF8-7D40-0ACF25972F34}"/>
              </a:ext>
            </a:extLst>
          </p:cNvPr>
          <p:cNvSpPr>
            <a:spLocks noGrp="1"/>
          </p:cNvSpPr>
          <p:nvPr>
            <p:ph sz="quarter" idx="14"/>
          </p:nvPr>
        </p:nvSpPr>
        <p:spPr>
          <a:xfrm>
            <a:off x="609599" y="2286000"/>
            <a:ext cx="4561666" cy="4383360"/>
          </a:xfrm>
        </p:spPr>
        <p:txBody>
          <a:bodyPr>
            <a:normAutofit/>
          </a:bodyPr>
          <a:lstStyle/>
          <a:p>
            <a:pPr marL="285750" indent="-285750">
              <a:buFont typeface="Arial" panose="020B0604020202020204" pitchFamily="34" charset="0"/>
              <a:buChar char="•"/>
            </a:pPr>
            <a:r>
              <a:rPr lang="en-GB" sz="2000" dirty="0"/>
              <a:t>Established by Henry Fielding a chief magistrate at Bow street court</a:t>
            </a:r>
          </a:p>
          <a:p>
            <a:pPr marL="285750" indent="-285750">
              <a:buFont typeface="Arial" panose="020B0604020202020204" pitchFamily="34" charset="0"/>
              <a:buChar char="•"/>
            </a:pPr>
            <a:r>
              <a:rPr lang="en-GB" sz="2000" dirty="0"/>
              <a:t>Concerned about London’s rising crime rate</a:t>
            </a:r>
          </a:p>
          <a:p>
            <a:pPr marL="285750" indent="-285750">
              <a:buFont typeface="Arial" panose="020B0604020202020204" pitchFamily="34" charset="0"/>
              <a:buChar char="•"/>
            </a:pPr>
            <a:r>
              <a:rPr lang="en-GB" sz="2000" dirty="0"/>
              <a:t>Set up London’s first organised professional and paid police force</a:t>
            </a:r>
          </a:p>
          <a:p>
            <a:pPr marL="285750" indent="-285750">
              <a:buFont typeface="Arial" panose="020B0604020202020204" pitchFamily="34" charset="0"/>
              <a:buChar char="•"/>
            </a:pPr>
            <a:r>
              <a:rPr lang="en-GB" sz="2000" dirty="0"/>
              <a:t>They were trained, worked full time, were equipped and paid by government funds </a:t>
            </a:r>
          </a:p>
          <a:p>
            <a:pPr marL="285750" indent="-285750">
              <a:buFont typeface="Arial" panose="020B0604020202020204" pitchFamily="34" charset="0"/>
              <a:buChar char="•"/>
            </a:pPr>
            <a:r>
              <a:rPr lang="en-GB" sz="2000" dirty="0"/>
              <a:t>Originally only 6, by 1800, there were 68</a:t>
            </a:r>
          </a:p>
          <a:p>
            <a:endParaRPr lang="en-GB" dirty="0"/>
          </a:p>
        </p:txBody>
      </p:sp>
      <p:pic>
        <p:nvPicPr>
          <p:cNvPr id="6" name="Picture 2" descr="A portrait of Henry Fielding.">
            <a:extLst>
              <a:ext uri="{FF2B5EF4-FFF2-40B4-BE49-F238E27FC236}">
                <a16:creationId xmlns:a16="http://schemas.microsoft.com/office/drawing/2014/main" id="{B3D4DB02-BD0C-9B12-CC24-719FFA518A6F}"/>
              </a:ext>
            </a:extLst>
          </p:cNvPr>
          <p:cNvPicPr>
            <a:picLocks noGrp="1" noChangeAspect="1" noChangeArrowheads="1"/>
          </p:cNvPicPr>
          <p:nvPr>
            <p:ph type="pic" sz="quarter" idx="15"/>
          </p:nvPr>
        </p:nvPicPr>
        <p:blipFill>
          <a:blip r:embed="rId2">
            <a:extLst>
              <a:ext uri="{28A0092B-C50C-407E-A947-70E740481C1C}">
                <a14:useLocalDpi xmlns:a14="http://schemas.microsoft.com/office/drawing/2010/main" val="0"/>
              </a:ext>
            </a:extLst>
          </a:blip>
          <a:srcRect r="-2" b="21389"/>
          <a:stretch>
            <a:fillRect/>
          </a:stretch>
        </p:blipFill>
        <p:spPr bwMode="auto">
          <a:xfrm>
            <a:off x="5801536" y="10"/>
            <a:ext cx="639046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rgbClr val="FFFFFF"/>
          </a:solidFill>
        </p:spPr>
      </p:pic>
    </p:spTree>
    <p:extLst>
      <p:ext uri="{BB962C8B-B14F-4D97-AF65-F5344CB8AC3E}">
        <p14:creationId xmlns:p14="http://schemas.microsoft.com/office/powerpoint/2010/main" val="39330572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45C7-166A-D7DE-7AB2-05FF24A668DE}"/>
              </a:ext>
            </a:extLst>
          </p:cNvPr>
          <p:cNvSpPr>
            <a:spLocks noGrp="1"/>
          </p:cNvSpPr>
          <p:nvPr>
            <p:ph type="title"/>
          </p:nvPr>
        </p:nvSpPr>
        <p:spPr/>
        <p:txBody>
          <a:bodyPr/>
          <a:lstStyle/>
          <a:p>
            <a:r>
              <a:rPr lang="en-GB" dirty="0"/>
              <a:t>Their effectiveness</a:t>
            </a:r>
          </a:p>
        </p:txBody>
      </p:sp>
      <p:sp>
        <p:nvSpPr>
          <p:cNvPr id="4" name="Content Placeholder 3">
            <a:extLst>
              <a:ext uri="{FF2B5EF4-FFF2-40B4-BE49-F238E27FC236}">
                <a16:creationId xmlns:a16="http://schemas.microsoft.com/office/drawing/2014/main" id="{35E7119A-4E54-25DB-4F89-AD903DD341D1}"/>
              </a:ext>
            </a:extLst>
          </p:cNvPr>
          <p:cNvSpPr>
            <a:spLocks noGrp="1"/>
          </p:cNvSpPr>
          <p:nvPr>
            <p:ph sz="quarter" idx="16"/>
          </p:nvPr>
        </p:nvSpPr>
        <p:spPr>
          <a:xfrm>
            <a:off x="5807969" y="1965960"/>
            <a:ext cx="5738238" cy="4631392"/>
          </a:xfrm>
        </p:spPr>
        <p:txBody>
          <a:bodyPr/>
          <a:lstStyle/>
          <a:p>
            <a:pPr marL="285750" indent="-285750">
              <a:buFont typeface="Arial" panose="020B0604020202020204" pitchFamily="34" charset="0"/>
              <a:buChar char="•"/>
            </a:pPr>
            <a:r>
              <a:rPr lang="en-GB" sz="1800" dirty="0"/>
              <a:t>Unlike the Constables and Watchmen, Bow street runners were effective</a:t>
            </a:r>
          </a:p>
          <a:p>
            <a:pPr marL="285750" indent="-285750">
              <a:buFont typeface="Arial" panose="020B0604020202020204" pitchFamily="34" charset="0"/>
              <a:buChar char="•"/>
            </a:pPr>
            <a:r>
              <a:rPr lang="en-GB" sz="1800" dirty="0"/>
              <a:t>Used organised methods of dealing with crimes</a:t>
            </a:r>
          </a:p>
          <a:p>
            <a:pPr marL="285750" indent="-285750">
              <a:buFont typeface="Arial" panose="020B0604020202020204" pitchFamily="34" charset="0"/>
              <a:buChar char="•"/>
            </a:pPr>
            <a:r>
              <a:rPr lang="en-GB" sz="1800" dirty="0"/>
              <a:t>Created a formal work setting and law enforcement system </a:t>
            </a:r>
          </a:p>
          <a:p>
            <a:pPr marL="285750" indent="-285750">
              <a:buFont typeface="Arial" panose="020B0604020202020204" pitchFamily="34" charset="0"/>
              <a:buChar char="•"/>
            </a:pPr>
            <a:r>
              <a:rPr lang="en-GB" sz="1800" dirty="0"/>
              <a:t>Crime rates fell in the area while convictions rates increased</a:t>
            </a:r>
          </a:p>
          <a:p>
            <a:pPr marL="285750" indent="-285750">
              <a:buFont typeface="Arial" panose="020B0604020202020204" pitchFamily="34" charset="0"/>
              <a:buChar char="•"/>
            </a:pPr>
            <a:r>
              <a:rPr lang="en-GB" sz="1800" dirty="0"/>
              <a:t>Set up - Covent Garden Journal that published criminal information to help solve future crimes and improve relations between the law and the public</a:t>
            </a:r>
          </a:p>
          <a:p>
            <a:pPr marL="285750" indent="-285750">
              <a:buFont typeface="Arial" panose="020B0604020202020204" pitchFamily="34" charset="0"/>
              <a:buChar char="•"/>
            </a:pPr>
            <a:r>
              <a:rPr lang="en-GB" sz="1800" dirty="0"/>
              <a:t>John Feilding’s work continued after his death 1754</a:t>
            </a:r>
          </a:p>
          <a:p>
            <a:pPr marL="285750" indent="-285750">
              <a:buFont typeface="Arial" panose="020B0604020202020204" pitchFamily="34" charset="0"/>
              <a:buChar char="•"/>
            </a:pPr>
            <a:r>
              <a:rPr lang="en-GB" sz="1800" dirty="0"/>
              <a:t>Was this the birth of information sharing and collaboration?</a:t>
            </a:r>
          </a:p>
          <a:p>
            <a:endParaRPr lang="en-GB" dirty="0"/>
          </a:p>
        </p:txBody>
      </p:sp>
      <p:pic>
        <p:nvPicPr>
          <p:cNvPr id="6" name="Picture 4" descr="Bow Street Runners">
            <a:extLst>
              <a:ext uri="{FF2B5EF4-FFF2-40B4-BE49-F238E27FC236}">
                <a16:creationId xmlns:a16="http://schemas.microsoft.com/office/drawing/2014/main" id="{FA899B63-0BBE-1E3A-1012-6A4400D7AB92}"/>
              </a:ext>
            </a:extLst>
          </p:cNvPr>
          <p:cNvPicPr>
            <a:picLocks noGrp="1" noChangeAspect="1" noChangeArrowheads="1"/>
          </p:cNvPicPr>
          <p:nvPr>
            <p:ph sz="quarter" idx="15"/>
          </p:nvPr>
        </p:nvPicPr>
        <p:blipFill>
          <a:blip r:embed="rId2">
            <a:extLst>
              <a:ext uri="{28A0092B-C50C-407E-A947-70E740481C1C}">
                <a14:useLocalDpi xmlns:a14="http://schemas.microsoft.com/office/drawing/2010/main" val="0"/>
              </a:ext>
            </a:extLst>
          </a:blip>
          <a:srcRect l="10926" r="213" b="-4"/>
          <a:stretch>
            <a:fillRect/>
          </a:stretch>
        </p:blipFill>
        <p:spPr bwMode="auto">
          <a:xfrm>
            <a:off x="849056" y="1965325"/>
            <a:ext cx="2870680" cy="2616889"/>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pic>
        <p:nvPicPr>
          <p:cNvPr id="8" name="Picture 2" descr="Bow Street Runners to Bobbies | Big ...">
            <a:extLst>
              <a:ext uri="{FF2B5EF4-FFF2-40B4-BE49-F238E27FC236}">
                <a16:creationId xmlns:a16="http://schemas.microsoft.com/office/drawing/2014/main" id="{1C0CC8AD-AA7F-136D-771F-B5089F276B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46" r="4380"/>
          <a:stretch>
            <a:fillRect/>
          </a:stretch>
        </p:blipFill>
        <p:spPr bwMode="auto">
          <a:xfrm>
            <a:off x="849056" y="4509120"/>
            <a:ext cx="2870680" cy="2232248"/>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5980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F62DC-9880-CAA4-24AC-EF944D0D1CAA}"/>
              </a:ext>
            </a:extLst>
          </p:cNvPr>
          <p:cNvSpPr>
            <a:spLocks noGrp="1"/>
          </p:cNvSpPr>
          <p:nvPr>
            <p:ph type="title"/>
          </p:nvPr>
        </p:nvSpPr>
        <p:spPr>
          <a:xfrm>
            <a:off x="612647" y="685800"/>
            <a:ext cx="10963655" cy="1133170"/>
          </a:xfrm>
        </p:spPr>
        <p:txBody>
          <a:bodyPr anchor="b">
            <a:normAutofit/>
          </a:bodyPr>
          <a:lstStyle/>
          <a:p>
            <a:r>
              <a:rPr lang="en-GB" sz="4200"/>
              <a:t>The birth of the Metropolitan police 1829</a:t>
            </a:r>
          </a:p>
        </p:txBody>
      </p:sp>
      <p:sp>
        <p:nvSpPr>
          <p:cNvPr id="3" name="Content Placeholder 2">
            <a:extLst>
              <a:ext uri="{FF2B5EF4-FFF2-40B4-BE49-F238E27FC236}">
                <a16:creationId xmlns:a16="http://schemas.microsoft.com/office/drawing/2014/main" id="{FB884668-28FC-F5C9-BF0C-4632C564EFFC}"/>
              </a:ext>
            </a:extLst>
          </p:cNvPr>
          <p:cNvSpPr>
            <a:spLocks noGrp="1"/>
          </p:cNvSpPr>
          <p:nvPr>
            <p:ph sz="quarter" idx="15"/>
          </p:nvPr>
        </p:nvSpPr>
        <p:spPr>
          <a:xfrm>
            <a:off x="612775" y="1965960"/>
            <a:ext cx="5074920" cy="4703400"/>
          </a:xfrm>
        </p:spPr>
        <p:txBody>
          <a:bodyPr>
            <a:normAutofit/>
          </a:bodyPr>
          <a:lstStyle/>
          <a:p>
            <a:pPr marL="285750" indent="-285750">
              <a:buFont typeface="Arial" panose="020B0604020202020204" pitchFamily="34" charset="0"/>
              <a:buChar char="•"/>
            </a:pPr>
            <a:r>
              <a:rPr lang="en-GB" dirty="0"/>
              <a:t>F</a:t>
            </a:r>
            <a:r>
              <a:rPr lang="en-GB" sz="1800" dirty="0"/>
              <a:t>ounded by the Home Secretary Sir Robert Peel through the Metropolitan Police Act</a:t>
            </a:r>
          </a:p>
          <a:p>
            <a:pPr marL="285750" indent="-285750">
              <a:buFont typeface="Arial" panose="020B0604020202020204" pitchFamily="34" charset="0"/>
              <a:buChar char="•"/>
            </a:pPr>
            <a:r>
              <a:rPr lang="en-GB" sz="1800" dirty="0"/>
              <a:t>Established the first modern, centralised police force in London</a:t>
            </a:r>
          </a:p>
          <a:p>
            <a:pPr marL="285750" indent="-285750">
              <a:buFont typeface="Arial" panose="020B0604020202020204" pitchFamily="34" charset="0"/>
              <a:buChar char="•"/>
            </a:pPr>
            <a:r>
              <a:rPr lang="en-GB" sz="1800" dirty="0"/>
              <a:t>Constables were paid 1 guinea (£1.05) a week and worked 12 hours shifts, 6 days a week</a:t>
            </a:r>
          </a:p>
          <a:p>
            <a:pPr marL="285750" indent="-285750">
              <a:buFont typeface="Arial" panose="020B0604020202020204" pitchFamily="34" charset="0"/>
              <a:buChar char="•"/>
            </a:pPr>
            <a:r>
              <a:rPr lang="en-GB" sz="1800" dirty="0"/>
              <a:t>Constables wore uniforms </a:t>
            </a:r>
          </a:p>
          <a:p>
            <a:pPr marL="285750" indent="-285750">
              <a:buFont typeface="Arial" panose="020B0604020202020204" pitchFamily="34" charset="0"/>
              <a:buChar char="•"/>
            </a:pPr>
            <a:r>
              <a:rPr lang="en-GB" sz="1800" dirty="0"/>
              <a:t>The focus was on preventing crime through presence and order </a:t>
            </a:r>
          </a:p>
          <a:p>
            <a:pPr marL="285750" indent="-285750">
              <a:buFont typeface="Arial" panose="020B0604020202020204" pitchFamily="34" charset="0"/>
              <a:buChar char="•"/>
            </a:pPr>
            <a:r>
              <a:rPr lang="en-GB" sz="1800" dirty="0"/>
              <a:t>Marked the start of the state’s formal responsibility for law and order</a:t>
            </a:r>
          </a:p>
          <a:p>
            <a:pPr marL="285750" indent="-285750">
              <a:buFont typeface="Arial" panose="020B0604020202020204" pitchFamily="34" charset="0"/>
              <a:buChar char="•"/>
            </a:pPr>
            <a:r>
              <a:rPr lang="en-GB" sz="1800" dirty="0"/>
              <a:t>Its eventual success provided the blueprint for the birth of other forces around the country</a:t>
            </a:r>
          </a:p>
          <a:p>
            <a:endParaRPr lang="en-GB" dirty="0"/>
          </a:p>
        </p:txBody>
      </p:sp>
      <p:pic>
        <p:nvPicPr>
          <p:cNvPr id="6" name="Picture 2" descr="GCSE History Revision ...">
            <a:extLst>
              <a:ext uri="{FF2B5EF4-FFF2-40B4-BE49-F238E27FC236}">
                <a16:creationId xmlns:a16="http://schemas.microsoft.com/office/drawing/2014/main" id="{D2D16B7C-1057-BA79-6A41-1E03341B5823}"/>
              </a:ext>
            </a:extLst>
          </p:cNvPr>
          <p:cNvPicPr>
            <a:picLocks noGrp="1" noChangeAspect="1" noChangeArrowheads="1"/>
          </p:cNvPicPr>
          <p:nvPr>
            <p:ph sz="quarter" idx="16"/>
          </p:nvPr>
        </p:nvPicPr>
        <p:blipFill>
          <a:blip r:embed="rId2">
            <a:extLst>
              <a:ext uri="{28A0092B-C50C-407E-A947-70E740481C1C}">
                <a14:useLocalDpi xmlns:a14="http://schemas.microsoft.com/office/drawing/2010/main" val="0"/>
              </a:ext>
            </a:extLst>
          </a:blip>
          <a:srcRect l="18916" r="13347" b="1"/>
          <a:stretch>
            <a:fillRect/>
          </a:stretch>
        </p:blipFill>
        <p:spPr bwMode="auto">
          <a:xfrm>
            <a:off x="6470969" y="1965960"/>
            <a:ext cx="5075237" cy="4195763"/>
          </a:xfrm>
          <a:prstGeom prst="rect">
            <a:avLst/>
          </a:prstGeom>
          <a:solidFill>
            <a:srgbClr val="FFFFFF"/>
          </a:solidFill>
        </p:spPr>
      </p:pic>
    </p:spTree>
    <p:extLst>
      <p:ext uri="{BB962C8B-B14F-4D97-AF65-F5344CB8AC3E}">
        <p14:creationId xmlns:p14="http://schemas.microsoft.com/office/powerpoint/2010/main" val="3774128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icture">
            <a:extLst>
              <a:ext uri="{FF2B5EF4-FFF2-40B4-BE49-F238E27FC236}">
                <a16:creationId xmlns:a16="http://schemas.microsoft.com/office/drawing/2014/main" id="{C6CDF6BE-0D21-8C87-A97B-071B346A12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35360" y="764704"/>
            <a:ext cx="11643846" cy="5472608"/>
          </a:xfrm>
          <a:prstGeom prst="rect">
            <a:avLst/>
          </a:prstGeom>
          <a:solidFill>
            <a:srgbClr val="FFFFFF"/>
          </a:solidFill>
        </p:spPr>
      </p:pic>
    </p:spTree>
    <p:extLst>
      <p:ext uri="{BB962C8B-B14F-4D97-AF65-F5344CB8AC3E}">
        <p14:creationId xmlns:p14="http://schemas.microsoft.com/office/powerpoint/2010/main" val="2250911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47C35-930E-8436-574E-88BA9B096A62}"/>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4C46CCBB-D1BD-040E-549A-89764FBA2180}"/>
              </a:ext>
            </a:extLst>
          </p:cNvPr>
          <p:cNvSpPr>
            <a:spLocks noGrp="1"/>
          </p:cNvSpPr>
          <p:nvPr>
            <p:ph sz="quarter" idx="13"/>
          </p:nvPr>
        </p:nvSpPr>
        <p:spPr/>
        <p:txBody>
          <a:bodyPr/>
          <a:lstStyle/>
          <a:p>
            <a:r>
              <a:rPr lang="en-GB" sz="3200" dirty="0"/>
              <a:t>What were Peel’s three core ideas?</a:t>
            </a:r>
          </a:p>
          <a:p>
            <a:endParaRPr lang="en-GB" sz="3200" dirty="0"/>
          </a:p>
          <a:p>
            <a:r>
              <a:rPr lang="en-GB" sz="3200" dirty="0"/>
              <a:t>What were the nine </a:t>
            </a:r>
            <a:r>
              <a:rPr lang="en-GB" sz="3200" dirty="0" err="1"/>
              <a:t>Peelian</a:t>
            </a:r>
            <a:r>
              <a:rPr lang="en-GB" sz="3200" dirty="0"/>
              <a:t> principles?</a:t>
            </a:r>
          </a:p>
        </p:txBody>
      </p:sp>
    </p:spTree>
    <p:extLst>
      <p:ext uri="{BB962C8B-B14F-4D97-AF65-F5344CB8AC3E}">
        <p14:creationId xmlns:p14="http://schemas.microsoft.com/office/powerpoint/2010/main" val="2370690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E2AE8-E663-0885-304B-77FEA7139338}"/>
              </a:ext>
            </a:extLst>
          </p:cNvPr>
          <p:cNvSpPr>
            <a:spLocks noGrp="1"/>
          </p:cNvSpPr>
          <p:nvPr>
            <p:ph type="title"/>
          </p:nvPr>
        </p:nvSpPr>
        <p:spPr/>
        <p:txBody>
          <a:bodyPr/>
          <a:lstStyle/>
          <a:p>
            <a:r>
              <a:rPr lang="en-GB" dirty="0"/>
              <a:t>Peel’s core ideas</a:t>
            </a:r>
          </a:p>
        </p:txBody>
      </p:sp>
      <p:pic>
        <p:nvPicPr>
          <p:cNvPr id="4" name="Content Placeholder 6">
            <a:extLst>
              <a:ext uri="{FF2B5EF4-FFF2-40B4-BE49-F238E27FC236}">
                <a16:creationId xmlns:a16="http://schemas.microsoft.com/office/drawing/2014/main" id="{B5474832-4B18-87F7-EB79-300A7CB4F176}"/>
              </a:ext>
            </a:extLst>
          </p:cNvPr>
          <p:cNvPicPr>
            <a:picLocks noGrp="1" noChangeAspect="1"/>
          </p:cNvPicPr>
          <p:nvPr>
            <p:ph idx="1"/>
          </p:nvPr>
        </p:nvPicPr>
        <p:blipFill>
          <a:blip r:embed="rId2"/>
          <a:stretch>
            <a:fillRect/>
          </a:stretch>
        </p:blipFill>
        <p:spPr>
          <a:xfrm>
            <a:off x="612648" y="2132856"/>
            <a:ext cx="3238500" cy="3190875"/>
          </a:xfrm>
          <a:prstGeom prst="rect">
            <a:avLst/>
          </a:prstGeom>
        </p:spPr>
      </p:pic>
      <p:pic>
        <p:nvPicPr>
          <p:cNvPr id="5" name="Picture 4">
            <a:extLst>
              <a:ext uri="{FF2B5EF4-FFF2-40B4-BE49-F238E27FC236}">
                <a16:creationId xmlns:a16="http://schemas.microsoft.com/office/drawing/2014/main" id="{451DD2B7-4C96-FBF5-A73B-D845293142E7}"/>
              </a:ext>
            </a:extLst>
          </p:cNvPr>
          <p:cNvPicPr>
            <a:picLocks noChangeAspect="1"/>
          </p:cNvPicPr>
          <p:nvPr/>
        </p:nvPicPr>
        <p:blipFill>
          <a:blip r:embed="rId3"/>
          <a:stretch>
            <a:fillRect/>
          </a:stretch>
        </p:blipFill>
        <p:spPr>
          <a:xfrm>
            <a:off x="4439816" y="2132855"/>
            <a:ext cx="3143250" cy="3190875"/>
          </a:xfrm>
          <a:prstGeom prst="rect">
            <a:avLst/>
          </a:prstGeom>
        </p:spPr>
      </p:pic>
      <p:pic>
        <p:nvPicPr>
          <p:cNvPr id="6" name="Picture 5">
            <a:extLst>
              <a:ext uri="{FF2B5EF4-FFF2-40B4-BE49-F238E27FC236}">
                <a16:creationId xmlns:a16="http://schemas.microsoft.com/office/drawing/2014/main" id="{B9B01024-8FE0-9EEA-C666-BCF08A19DA15}"/>
              </a:ext>
            </a:extLst>
          </p:cNvPr>
          <p:cNvPicPr>
            <a:picLocks noChangeAspect="1"/>
          </p:cNvPicPr>
          <p:nvPr/>
        </p:nvPicPr>
        <p:blipFill>
          <a:blip r:embed="rId4"/>
          <a:stretch>
            <a:fillRect/>
          </a:stretch>
        </p:blipFill>
        <p:spPr>
          <a:xfrm>
            <a:off x="8340854" y="2132855"/>
            <a:ext cx="3143250" cy="3171824"/>
          </a:xfrm>
          <a:prstGeom prst="rect">
            <a:avLst/>
          </a:prstGeom>
        </p:spPr>
      </p:pic>
    </p:spTree>
    <p:extLst>
      <p:ext uri="{BB962C8B-B14F-4D97-AF65-F5344CB8AC3E}">
        <p14:creationId xmlns:p14="http://schemas.microsoft.com/office/powerpoint/2010/main" val="126563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7A554-9622-E814-4BA3-C18DB167D4D0}"/>
              </a:ext>
            </a:extLst>
          </p:cNvPr>
          <p:cNvSpPr>
            <a:spLocks noGrp="1"/>
          </p:cNvSpPr>
          <p:nvPr>
            <p:ph type="title"/>
          </p:nvPr>
        </p:nvSpPr>
        <p:spPr>
          <a:xfrm>
            <a:off x="612648" y="685800"/>
            <a:ext cx="10963655" cy="762001"/>
          </a:xfrm>
        </p:spPr>
        <p:txBody>
          <a:bodyPr anchor="b">
            <a:normAutofit/>
          </a:bodyPr>
          <a:lstStyle/>
          <a:p>
            <a:r>
              <a:rPr lang="en-GB" sz="3800"/>
              <a:t>The father of modern policing created</a:t>
            </a:r>
          </a:p>
        </p:txBody>
      </p:sp>
      <p:pic>
        <p:nvPicPr>
          <p:cNvPr id="4" name="Content Placeholder 3">
            <a:extLst>
              <a:ext uri="{FF2B5EF4-FFF2-40B4-BE49-F238E27FC236}">
                <a16:creationId xmlns:a16="http://schemas.microsoft.com/office/drawing/2014/main" id="{A637A1C0-29A5-77F7-DDF5-E115A2682DA5}"/>
              </a:ext>
            </a:extLst>
          </p:cNvPr>
          <p:cNvPicPr>
            <a:picLocks noGrp="1" noChangeAspect="1"/>
          </p:cNvPicPr>
          <p:nvPr>
            <p:ph idx="1"/>
          </p:nvPr>
        </p:nvPicPr>
        <p:blipFill>
          <a:blip r:embed="rId2"/>
          <a:stretch>
            <a:fillRect/>
          </a:stretch>
        </p:blipFill>
        <p:spPr>
          <a:xfrm>
            <a:off x="1730710" y="1556792"/>
            <a:ext cx="9129587" cy="5112568"/>
          </a:xfrm>
          <a:prstGeom prst="rect">
            <a:avLst/>
          </a:prstGeom>
          <a:noFill/>
        </p:spPr>
      </p:pic>
    </p:spTree>
    <p:extLst>
      <p:ext uri="{BB962C8B-B14F-4D97-AF65-F5344CB8AC3E}">
        <p14:creationId xmlns:p14="http://schemas.microsoft.com/office/powerpoint/2010/main" val="1594554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89217-44CE-020D-020D-781EE3CE577E}"/>
              </a:ext>
            </a:extLst>
          </p:cNvPr>
          <p:cNvSpPr>
            <a:spLocks noGrp="1"/>
          </p:cNvSpPr>
          <p:nvPr>
            <p:ph type="title"/>
          </p:nvPr>
        </p:nvSpPr>
        <p:spPr/>
        <p:txBody>
          <a:bodyPr/>
          <a:lstStyle/>
          <a:p>
            <a:r>
              <a:rPr lang="en-GB" dirty="0"/>
              <a:t>Peel also believed in reform </a:t>
            </a:r>
          </a:p>
        </p:txBody>
      </p:sp>
      <p:sp>
        <p:nvSpPr>
          <p:cNvPr id="3" name="Content Placeholder 2">
            <a:extLst>
              <a:ext uri="{FF2B5EF4-FFF2-40B4-BE49-F238E27FC236}">
                <a16:creationId xmlns:a16="http://schemas.microsoft.com/office/drawing/2014/main" id="{32C8BA7E-1B07-DC07-A36C-3CB0C67EE621}"/>
              </a:ext>
            </a:extLst>
          </p:cNvPr>
          <p:cNvSpPr>
            <a:spLocks noGrp="1"/>
          </p:cNvSpPr>
          <p:nvPr>
            <p:ph idx="1"/>
          </p:nvPr>
        </p:nvSpPr>
        <p:spPr/>
        <p:txBody>
          <a:bodyPr/>
          <a:lstStyle/>
          <a:p>
            <a:pPr marL="285750" indent="-285750">
              <a:buFont typeface="Arial" panose="020B0604020202020204" pitchFamily="34" charset="0"/>
              <a:buChar char="•"/>
            </a:pPr>
            <a:r>
              <a:rPr lang="en-GB" sz="3200" dirty="0"/>
              <a:t>He believed offenders should be reformed and not just punished</a:t>
            </a:r>
          </a:p>
          <a:p>
            <a:pPr marL="285750" indent="-285750">
              <a:buFont typeface="Arial" panose="020B0604020202020204" pitchFamily="34" charset="0"/>
              <a:buChar char="•"/>
            </a:pPr>
            <a:r>
              <a:rPr lang="en-GB" sz="3200" dirty="0"/>
              <a:t>His penal reforms reduced the number of crimes punishable by death by 100, including by removing many minor crimes</a:t>
            </a:r>
          </a:p>
          <a:p>
            <a:pPr marL="285750" indent="-285750">
              <a:buFont typeface="Arial" panose="020B0604020202020204" pitchFamily="34" charset="0"/>
              <a:buChar char="•"/>
            </a:pPr>
            <a:r>
              <a:rPr lang="en-GB" sz="3200" dirty="0"/>
              <a:t>Dismantled the ‘bloody code’ by 1841</a:t>
            </a:r>
          </a:p>
          <a:p>
            <a:endParaRPr lang="en-GB" dirty="0"/>
          </a:p>
        </p:txBody>
      </p:sp>
    </p:spTree>
    <p:extLst>
      <p:ext uri="{BB962C8B-B14F-4D97-AF65-F5344CB8AC3E}">
        <p14:creationId xmlns:p14="http://schemas.microsoft.com/office/powerpoint/2010/main" val="17073263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 policeman wearing a dark blue overcoat and top hat. He is shouting and waving a rattle. A truncheon and handcuffs are attached to his belt.">
            <a:extLst>
              <a:ext uri="{FF2B5EF4-FFF2-40B4-BE49-F238E27FC236}">
                <a16:creationId xmlns:a16="http://schemas.microsoft.com/office/drawing/2014/main" id="{B0A9A04C-C75E-C03D-7110-29760EA1E04C}"/>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tretch>
            <a:fillRect/>
          </a:stretch>
        </p:blipFill>
        <p:spPr bwMode="auto">
          <a:xfrm>
            <a:off x="2783632" y="260648"/>
            <a:ext cx="8765282" cy="6365894"/>
          </a:xfrm>
          <a:prstGeom prst="rect">
            <a:avLst/>
          </a:prstGeom>
          <a:solidFill>
            <a:srgbClr val="FFFFFF"/>
          </a:solidFill>
        </p:spPr>
      </p:pic>
    </p:spTree>
    <p:extLst>
      <p:ext uri="{BB962C8B-B14F-4D97-AF65-F5344CB8AC3E}">
        <p14:creationId xmlns:p14="http://schemas.microsoft.com/office/powerpoint/2010/main" val="35471170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B8C6092-C338-556F-F03E-1C32686EAC86}"/>
              </a:ext>
            </a:extLst>
          </p:cNvPr>
          <p:cNvGraphicFramePr>
            <a:graphicFrameLocks noGrp="1"/>
          </p:cNvGraphicFramePr>
          <p:nvPr>
            <p:ph idx="1"/>
            <p:extLst>
              <p:ext uri="{D42A27DB-BD31-4B8C-83A1-F6EECF244321}">
                <p14:modId xmlns:p14="http://schemas.microsoft.com/office/powerpoint/2010/main" val="2773666204"/>
              </p:ext>
            </p:extLst>
          </p:nvPr>
        </p:nvGraphicFramePr>
        <p:xfrm>
          <a:off x="407368" y="476672"/>
          <a:ext cx="11168682" cy="6315778"/>
        </p:xfrm>
        <a:graphic>
          <a:graphicData uri="http://schemas.openxmlformats.org/drawingml/2006/table">
            <a:tbl>
              <a:tblPr firstRow="1" bandRow="1">
                <a:tableStyleId>{5C22544A-7EE6-4342-B048-85BDC9FD1C3A}</a:tableStyleId>
              </a:tblPr>
              <a:tblGrid>
                <a:gridCol w="5584341">
                  <a:extLst>
                    <a:ext uri="{9D8B030D-6E8A-4147-A177-3AD203B41FA5}">
                      <a16:colId xmlns:a16="http://schemas.microsoft.com/office/drawing/2014/main" val="1956006378"/>
                    </a:ext>
                  </a:extLst>
                </a:gridCol>
                <a:gridCol w="5584341">
                  <a:extLst>
                    <a:ext uri="{9D8B030D-6E8A-4147-A177-3AD203B41FA5}">
                      <a16:colId xmlns:a16="http://schemas.microsoft.com/office/drawing/2014/main" val="1986751309"/>
                    </a:ext>
                  </a:extLst>
                </a:gridCol>
              </a:tblGrid>
              <a:tr h="82937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Act</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Development</a:t>
                      </a:r>
                    </a:p>
                    <a:p>
                      <a:endParaRPr lang="en-GB" sz="2400" dirty="0"/>
                    </a:p>
                  </a:txBody>
                  <a:tcPr/>
                </a:tc>
                <a:extLst>
                  <a:ext uri="{0D108BD9-81ED-4DB2-BD59-A6C34878D82A}">
                    <a16:rowId xmlns:a16="http://schemas.microsoft.com/office/drawing/2014/main" val="2028617991"/>
                  </a:ext>
                </a:extLst>
              </a:tr>
              <a:tr h="11848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1835 Municipal Corporations Act</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Gave towns outside of London the power to set up their own police force</a:t>
                      </a:r>
                    </a:p>
                    <a:p>
                      <a:endParaRPr lang="en-GB" sz="2400" dirty="0"/>
                    </a:p>
                  </a:txBody>
                  <a:tcPr/>
                </a:tc>
                <a:extLst>
                  <a:ext uri="{0D108BD9-81ED-4DB2-BD59-A6C34878D82A}">
                    <a16:rowId xmlns:a16="http://schemas.microsoft.com/office/drawing/2014/main" val="188971630"/>
                  </a:ext>
                </a:extLst>
              </a:tr>
              <a:tr h="11848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1839 Metropolitan Police Act</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Extended the area covered by the Metropolitan Police to a 15-mile radius from the centre</a:t>
                      </a:r>
                    </a:p>
                    <a:p>
                      <a:endParaRPr lang="en-GB" sz="2400" dirty="0"/>
                    </a:p>
                  </a:txBody>
                  <a:tcPr/>
                </a:tc>
                <a:extLst>
                  <a:ext uri="{0D108BD9-81ED-4DB2-BD59-A6C34878D82A}">
                    <a16:rowId xmlns:a16="http://schemas.microsoft.com/office/drawing/2014/main" val="2437880240"/>
                  </a:ext>
                </a:extLst>
              </a:tr>
              <a:tr h="11848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1839 County Police Act</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Gave each county the power to set up their own police force</a:t>
                      </a:r>
                    </a:p>
                    <a:p>
                      <a:endParaRPr lang="en-GB" sz="2400" dirty="0"/>
                    </a:p>
                  </a:txBody>
                  <a:tcPr/>
                </a:tc>
                <a:extLst>
                  <a:ext uri="{0D108BD9-81ED-4DB2-BD59-A6C34878D82A}">
                    <a16:rowId xmlns:a16="http://schemas.microsoft.com/office/drawing/2014/main" val="3140470146"/>
                  </a:ext>
                </a:extLst>
              </a:tr>
              <a:tr h="15402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1856 County and Borough Police Act</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effectLst/>
                        </a:rPr>
                        <a:t>Made it compulsory for all towns and counties in England and Wales to set up a proper full-time, paid police force</a:t>
                      </a:r>
                    </a:p>
                    <a:p>
                      <a:endParaRPr lang="en-GB" sz="2400" dirty="0"/>
                    </a:p>
                  </a:txBody>
                  <a:tcPr/>
                </a:tc>
                <a:extLst>
                  <a:ext uri="{0D108BD9-81ED-4DB2-BD59-A6C34878D82A}">
                    <a16:rowId xmlns:a16="http://schemas.microsoft.com/office/drawing/2014/main" val="784318837"/>
                  </a:ext>
                </a:extLst>
              </a:tr>
            </a:tbl>
          </a:graphicData>
        </a:graphic>
      </p:graphicFrame>
    </p:spTree>
    <p:extLst>
      <p:ext uri="{BB962C8B-B14F-4D97-AF65-F5344CB8AC3E}">
        <p14:creationId xmlns:p14="http://schemas.microsoft.com/office/powerpoint/2010/main" val="22212926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9E25-270F-0E13-B12D-8F7A1959B6B0}"/>
              </a:ext>
            </a:extLst>
          </p:cNvPr>
          <p:cNvSpPr>
            <a:spLocks noGrp="1"/>
          </p:cNvSpPr>
          <p:nvPr>
            <p:ph type="title"/>
          </p:nvPr>
        </p:nvSpPr>
        <p:spPr/>
        <p:txBody>
          <a:bodyPr/>
          <a:lstStyle/>
          <a:p>
            <a:r>
              <a:rPr lang="en-US" altLang="en-US" dirty="0">
                <a:solidFill>
                  <a:schemeClr val="tx1"/>
                </a:solidFill>
                <a:latin typeface="Aptos" panose="020B0004020202020204" pitchFamily="34" charset="0"/>
                <a:sym typeface="Copperplate Bold" charset="0"/>
              </a:rPr>
              <a:t>Criticism and opposition of a  			‘New Police’</a:t>
            </a:r>
            <a:endParaRPr lang="en-GB" dirty="0"/>
          </a:p>
        </p:txBody>
      </p:sp>
      <p:sp>
        <p:nvSpPr>
          <p:cNvPr id="3" name="Content Placeholder 2">
            <a:extLst>
              <a:ext uri="{FF2B5EF4-FFF2-40B4-BE49-F238E27FC236}">
                <a16:creationId xmlns:a16="http://schemas.microsoft.com/office/drawing/2014/main" id="{4203FCDD-C82B-0E6A-8F19-256A2B073D9A}"/>
              </a:ext>
            </a:extLst>
          </p:cNvPr>
          <p:cNvSpPr>
            <a:spLocks noGrp="1"/>
          </p:cNvSpPr>
          <p:nvPr>
            <p:ph idx="1"/>
          </p:nvPr>
        </p:nvSpPr>
        <p:spPr>
          <a:xfrm>
            <a:off x="612647" y="1828800"/>
            <a:ext cx="10963656" cy="4624536"/>
          </a:xfrm>
        </p:spPr>
        <p:txBody>
          <a:bodyPr/>
          <a:lstStyle/>
          <a:p>
            <a:pPr marL="566922" indent="-457200">
              <a:spcBef>
                <a:spcPts val="400"/>
              </a:spcBef>
              <a:buFont typeface="Arial" panose="020B0604020202020204" pitchFamily="34" charset="0"/>
              <a:buChar char="•"/>
              <a:defRPr/>
            </a:pPr>
            <a:r>
              <a:rPr lang="en-US" altLang="en-US" sz="2400" dirty="0">
                <a:sym typeface="Baskerville Bold" charset="0"/>
              </a:rPr>
              <a:t>Threat to civil liberties </a:t>
            </a:r>
          </a:p>
          <a:p>
            <a:pPr marL="109722">
              <a:spcBef>
                <a:spcPts val="400"/>
              </a:spcBef>
              <a:defRPr/>
            </a:pPr>
            <a:endParaRPr lang="en-US" altLang="en-US" sz="2400" dirty="0">
              <a:ea typeface="ヒラギノ明朝 ProN W6" pitchFamily="-112" charset="-128"/>
              <a:sym typeface="Baskerville Bold" charset="0"/>
            </a:endParaRPr>
          </a:p>
          <a:p>
            <a:pPr marL="566922" indent="-457200">
              <a:spcBef>
                <a:spcPts val="400"/>
              </a:spcBef>
              <a:buFont typeface="Arial" panose="020B0604020202020204" pitchFamily="34" charset="0"/>
              <a:buChar char="•"/>
              <a:defRPr/>
            </a:pPr>
            <a:r>
              <a:rPr lang="en-US" altLang="en-US" sz="2400" dirty="0">
                <a:ea typeface="ヒラギノ明朝 ProN W6" pitchFamily="-112" charset="-128"/>
                <a:sym typeface="Baskerville Bold" charset="0"/>
              </a:rPr>
              <a:t>Felt that they would be spied upon – intrusion on private matters</a:t>
            </a:r>
          </a:p>
          <a:p>
            <a:pPr marL="566922" indent="-457200">
              <a:spcBef>
                <a:spcPts val="400"/>
              </a:spcBef>
              <a:defRPr/>
            </a:pPr>
            <a:endParaRPr lang="en-US" altLang="en-US" sz="2400" dirty="0">
              <a:ea typeface="ヒラギノ明朝 ProN W6" pitchFamily="-112" charset="-128"/>
              <a:sym typeface="Baskerville Bold" charset="0"/>
            </a:endParaRPr>
          </a:p>
          <a:p>
            <a:pPr marL="566922" indent="-457200">
              <a:spcBef>
                <a:spcPts val="400"/>
              </a:spcBef>
              <a:buFont typeface="Arial" panose="020B0604020202020204" pitchFamily="34" charset="0"/>
              <a:buChar char="•"/>
              <a:defRPr/>
            </a:pPr>
            <a:r>
              <a:rPr lang="en-US" altLang="en-US" sz="2400" dirty="0">
                <a:ea typeface="ヒラギノ明朝 ProN W6" pitchFamily="-112" charset="-128"/>
                <a:sym typeface="Baskerville Bold" charset="0"/>
              </a:rPr>
              <a:t>Increases in taxation as the police were paid by the government</a:t>
            </a:r>
          </a:p>
          <a:p>
            <a:pPr marL="566922" indent="-457200">
              <a:spcBef>
                <a:spcPts val="1793"/>
              </a:spcBef>
              <a:buFont typeface="Arial" panose="020B0604020202020204" pitchFamily="34" charset="0"/>
              <a:buChar char="•"/>
              <a:defRPr/>
            </a:pPr>
            <a:r>
              <a:rPr lang="en-US" altLang="en-US" sz="2400" dirty="0">
                <a:sym typeface="Baskerville Bold" charset="0"/>
              </a:rPr>
              <a:t>Fears of potential abuse - often force was used</a:t>
            </a:r>
            <a:endParaRPr lang="en-US" altLang="en-US" sz="2400" dirty="0">
              <a:ea typeface="ヒラギノ明朝 ProN W6" pitchFamily="-112" charset="-128"/>
              <a:sym typeface="Baskerville Bold" charset="0"/>
            </a:endParaRPr>
          </a:p>
          <a:p>
            <a:pPr marL="566922" indent="-457200">
              <a:spcBef>
                <a:spcPts val="1793"/>
              </a:spcBef>
              <a:buFont typeface="Arial" panose="020B0604020202020204" pitchFamily="34" charset="0"/>
              <a:buChar char="•"/>
              <a:defRPr/>
            </a:pPr>
            <a:r>
              <a:rPr lang="en-US" altLang="en-US" sz="2400" dirty="0">
                <a:sym typeface="Baskerville Bold" charset="0"/>
              </a:rPr>
              <a:t>Echoed army appearance – Despite a different uniform, fears they would be used much like an army</a:t>
            </a:r>
            <a:endParaRPr lang="en-US" altLang="en-US" sz="2400" dirty="0">
              <a:ea typeface="ヒラギノ明朝 ProN W6" pitchFamily="-112" charset="-128"/>
              <a:sym typeface="Baskerville Bold" charset="0"/>
            </a:endParaRPr>
          </a:p>
          <a:p>
            <a:pPr marL="566922" indent="-457200">
              <a:spcBef>
                <a:spcPts val="1793"/>
              </a:spcBef>
              <a:buFont typeface="Arial" panose="020B0604020202020204" pitchFamily="34" charset="0"/>
              <a:buChar char="•"/>
              <a:defRPr/>
            </a:pPr>
            <a:r>
              <a:rPr lang="en-US" altLang="en-US" sz="2400" dirty="0">
                <a:sym typeface="Baskerville Bold" charset="0"/>
              </a:rPr>
              <a:t>Poor quality recruits  - high turnover due to working hours and poor pay</a:t>
            </a:r>
          </a:p>
          <a:p>
            <a:endParaRPr lang="en-GB" dirty="0"/>
          </a:p>
        </p:txBody>
      </p:sp>
    </p:spTree>
    <p:extLst>
      <p:ext uri="{BB962C8B-B14F-4D97-AF65-F5344CB8AC3E}">
        <p14:creationId xmlns:p14="http://schemas.microsoft.com/office/powerpoint/2010/main" val="9523297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84FE9-542D-379E-21F5-8C5AB386C66F}"/>
              </a:ext>
            </a:extLst>
          </p:cNvPr>
          <p:cNvSpPr>
            <a:spLocks noGrp="1"/>
          </p:cNvSpPr>
          <p:nvPr>
            <p:ph type="title"/>
          </p:nvPr>
        </p:nvSpPr>
        <p:spPr/>
        <p:txBody>
          <a:bodyPr/>
          <a:lstStyle/>
          <a:p>
            <a:r>
              <a:rPr lang="en-GB" dirty="0"/>
              <a:t>Today’s police force</a:t>
            </a:r>
          </a:p>
        </p:txBody>
      </p:sp>
      <p:sp>
        <p:nvSpPr>
          <p:cNvPr id="3" name="Content Placeholder 2">
            <a:extLst>
              <a:ext uri="{FF2B5EF4-FFF2-40B4-BE49-F238E27FC236}">
                <a16:creationId xmlns:a16="http://schemas.microsoft.com/office/drawing/2014/main" id="{A8FE7C70-27E0-8EEA-4D8C-E727EB7D09A3}"/>
              </a:ext>
            </a:extLst>
          </p:cNvPr>
          <p:cNvSpPr>
            <a:spLocks noGrp="1"/>
          </p:cNvSpPr>
          <p:nvPr>
            <p:ph idx="1"/>
          </p:nvPr>
        </p:nvSpPr>
        <p:spPr/>
        <p:txBody>
          <a:bodyPr/>
          <a:lstStyle/>
          <a:p>
            <a:pPr marL="457200" indent="-457200">
              <a:buFont typeface="Arial" panose="020B0604020202020204" pitchFamily="34" charset="0"/>
              <a:buChar char="•"/>
            </a:pPr>
            <a:r>
              <a:rPr lang="en-GB" sz="2800" dirty="0"/>
              <a:t>43 Territorial police forces in England and Wales</a:t>
            </a:r>
          </a:p>
          <a:p>
            <a:pPr marL="457200" indent="-457200">
              <a:buFont typeface="Arial" panose="020B0604020202020204" pitchFamily="34" charset="0"/>
              <a:buChar char="•"/>
            </a:pPr>
            <a:r>
              <a:rPr lang="en-GB" sz="2800" dirty="0"/>
              <a:t>Built upon </a:t>
            </a:r>
            <a:r>
              <a:rPr lang="en-GB" sz="2800" dirty="0" err="1"/>
              <a:t>Peelian</a:t>
            </a:r>
            <a:r>
              <a:rPr lang="en-GB" sz="2800" dirty="0"/>
              <a:t> principles</a:t>
            </a:r>
          </a:p>
          <a:p>
            <a:pPr marL="457200" indent="-457200">
              <a:buFont typeface="Arial" panose="020B0604020202020204" pitchFamily="34" charset="0"/>
              <a:buChar char="•"/>
            </a:pPr>
            <a:r>
              <a:rPr lang="en-GB" sz="2800" dirty="0"/>
              <a:t>Concept of policing by consent</a:t>
            </a:r>
          </a:p>
          <a:p>
            <a:pPr marL="457200" indent="-457200">
              <a:buFont typeface="Arial" panose="020B0604020202020204" pitchFamily="34" charset="0"/>
              <a:buChar char="•"/>
            </a:pPr>
            <a:r>
              <a:rPr lang="en-GB" sz="2800" dirty="0"/>
              <a:t>Emphasises community partnership</a:t>
            </a:r>
          </a:p>
          <a:p>
            <a:pPr marL="457200" indent="-457200">
              <a:buFont typeface="Arial" panose="020B0604020202020204" pitchFamily="34" charset="0"/>
              <a:buChar char="•"/>
            </a:pPr>
            <a:r>
              <a:rPr lang="en-GB" sz="2800" dirty="0"/>
              <a:t>Preventing crime through public support, not force</a:t>
            </a:r>
          </a:p>
          <a:p>
            <a:pPr marL="457200" indent="-457200">
              <a:buFont typeface="Arial" panose="020B0604020202020204" pitchFamily="34" charset="0"/>
              <a:buChar char="•"/>
            </a:pPr>
            <a:r>
              <a:rPr lang="en-GB" sz="2800" dirty="0"/>
              <a:t>Ethical practices</a:t>
            </a:r>
          </a:p>
        </p:txBody>
      </p:sp>
    </p:spTree>
    <p:extLst>
      <p:ext uri="{BB962C8B-B14F-4D97-AF65-F5344CB8AC3E}">
        <p14:creationId xmlns:p14="http://schemas.microsoft.com/office/powerpoint/2010/main" val="12717506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BE3C0-2CBF-2C1F-53B5-48E17EA3A01A}"/>
              </a:ext>
            </a:extLst>
          </p:cNvPr>
          <p:cNvSpPr>
            <a:spLocks noGrp="1"/>
          </p:cNvSpPr>
          <p:nvPr>
            <p:ph type="ctrTitle"/>
          </p:nvPr>
        </p:nvSpPr>
        <p:spPr>
          <a:xfrm>
            <a:off x="609600" y="990600"/>
            <a:ext cx="10058400" cy="5029200"/>
          </a:xfrm>
        </p:spPr>
        <p:txBody>
          <a:bodyPr anchor="b">
            <a:normAutofit/>
          </a:bodyPr>
          <a:lstStyle/>
          <a:p>
            <a:r>
              <a:rPr lang="en-GB" dirty="0"/>
              <a:t>Any questions?</a:t>
            </a:r>
          </a:p>
        </p:txBody>
      </p:sp>
    </p:spTree>
    <p:extLst>
      <p:ext uri="{BB962C8B-B14F-4D97-AF65-F5344CB8AC3E}">
        <p14:creationId xmlns:p14="http://schemas.microsoft.com/office/powerpoint/2010/main" val="3582439389"/>
      </p:ext>
    </p:extLst>
  </p:cSld>
  <p:clrMapOvr>
    <a:masterClrMapping/>
  </p:clrMapOvr>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fcaeb239-e0ad-43c4-9739-4084ddd7c62f_wac_v2" id="{21E82CDE-DB0F-446A-AB1C-C548E4C4E61C}" vid="{FC4C4127-EA88-45F9-9442-09B36E6C91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0FC63B3-DC85-4657-AB33-7E75CA0CC507}">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3.xml><?xml version="1.0" encoding="utf-8"?>
<ds:datastoreItem xmlns:ds="http://schemas.openxmlformats.org/officeDocument/2006/customXml" ds:itemID="{CC3B381C-6232-408C-B65A-8475398E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{4A094C2E-4D53-4F7C-A5C9-F27872390525}0f45c1b8-b519-4737-8f12-a18148944ef7-TFfcaeb239-e0ad-43c4-9739-4084ddd7c62fe496f549_win32</Template>
  <TotalTime>0</TotalTime>
  <Words>2272</Words>
  <Application>Microsoft Office PowerPoint</Application>
  <PresentationFormat>Widescreen</PresentationFormat>
  <Paragraphs>287</Paragraphs>
  <Slides>41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Baskerville Bold</vt:lpstr>
      <vt:lpstr>ヒラギノ明朝 ProN W6</vt:lpstr>
      <vt:lpstr>Aptos</vt:lpstr>
      <vt:lpstr>Arial</vt:lpstr>
      <vt:lpstr>Bahnschrift SemiLight</vt:lpstr>
      <vt:lpstr>Blockwork elegance</vt:lpstr>
      <vt:lpstr>Police, policing and society Week 1  - Introduction</vt:lpstr>
      <vt:lpstr>Learning rules</vt:lpstr>
      <vt:lpstr>Contact hours</vt:lpstr>
      <vt:lpstr>Learning outcomes</vt:lpstr>
      <vt:lpstr>Scheme of work</vt:lpstr>
      <vt:lpstr>Assignment 1 brief</vt:lpstr>
      <vt:lpstr>Assignment 2 brief</vt:lpstr>
      <vt:lpstr>Level 5</vt:lpstr>
      <vt:lpstr>expectations</vt:lpstr>
      <vt:lpstr>Any questions?</vt:lpstr>
      <vt:lpstr>Class discussion</vt:lpstr>
      <vt:lpstr>PowerPoint Presentation</vt:lpstr>
      <vt:lpstr>Policing before 1500  </vt:lpstr>
      <vt:lpstr>Ways the community policed itself</vt:lpstr>
      <vt:lpstr>Religious influence in guilt or innocence</vt:lpstr>
      <vt:lpstr>Group task</vt:lpstr>
      <vt:lpstr>c.1500 to c.1700</vt:lpstr>
      <vt:lpstr>c.1500 to c.1700</vt:lpstr>
      <vt:lpstr>Charles (Charlie) rouse</vt:lpstr>
      <vt:lpstr>Class task</vt:lpstr>
      <vt:lpstr>Constables- responsible for day-to-day law and order</vt:lpstr>
      <vt:lpstr>Limitations</vt:lpstr>
      <vt:lpstr>Protection became murky as towns continued to grow</vt:lpstr>
      <vt:lpstr>Protection became murky as towns continued to grow</vt:lpstr>
      <vt:lpstr>Class task</vt:lpstr>
      <vt:lpstr>Working both sides</vt:lpstr>
      <vt:lpstr>Wild’s downfall </vt:lpstr>
      <vt:lpstr>Class task</vt:lpstr>
      <vt:lpstr>Bow Street Runners c.1749</vt:lpstr>
      <vt:lpstr>Their effectiveness</vt:lpstr>
      <vt:lpstr>The birth of the Metropolitan police 1829</vt:lpstr>
      <vt:lpstr>PowerPoint Presentation</vt:lpstr>
      <vt:lpstr>Class task</vt:lpstr>
      <vt:lpstr>Peel’s core ideas</vt:lpstr>
      <vt:lpstr>The father of modern policing created</vt:lpstr>
      <vt:lpstr>Peel also believed in reform </vt:lpstr>
      <vt:lpstr>PowerPoint Presentation</vt:lpstr>
      <vt:lpstr>PowerPoint Presentation</vt:lpstr>
      <vt:lpstr>Criticism and opposition of a     ‘New Police’</vt:lpstr>
      <vt:lpstr>Today’s police force</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Nerys Musgrove</dc:creator>
  <cp:lastModifiedBy>Nerys Musgrove</cp:lastModifiedBy>
  <cp:revision>1</cp:revision>
  <dcterms:created xsi:type="dcterms:W3CDTF">2026-09-08T14:30:20Z</dcterms:created>
  <dcterms:modified xsi:type="dcterms:W3CDTF">2026-09-17T12:10:45Z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