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6" r:id="rId4"/>
  </p:sldMasterIdLst>
  <p:notesMasterIdLst>
    <p:notesMasterId r:id="rId19"/>
  </p:notesMasterIdLst>
  <p:handoutMasterIdLst>
    <p:handoutMasterId r:id="rId20"/>
  </p:handoutMasterIdLst>
  <p:sldIdLst>
    <p:sldId id="256" r:id="rId5"/>
    <p:sldId id="277" r:id="rId6"/>
    <p:sldId id="262" r:id="rId7"/>
    <p:sldId id="294" r:id="rId8"/>
    <p:sldId id="264" r:id="rId9"/>
    <p:sldId id="295" r:id="rId10"/>
    <p:sldId id="297" r:id="rId11"/>
    <p:sldId id="298" r:id="rId12"/>
    <p:sldId id="300" r:id="rId13"/>
    <p:sldId id="266" r:id="rId14"/>
    <p:sldId id="292" r:id="rId15"/>
    <p:sldId id="293" r:id="rId16"/>
    <p:sldId id="270" r:id="rId17"/>
    <p:sldId id="29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ECE2EEE-0179-4C54-B851-0E38F153C037}">
          <p14:sldIdLst>
            <p14:sldId id="256"/>
            <p14:sldId id="277"/>
            <p14:sldId id="262"/>
            <p14:sldId id="294"/>
            <p14:sldId id="264"/>
            <p14:sldId id="295"/>
            <p14:sldId id="297"/>
            <p14:sldId id="298"/>
            <p14:sldId id="300"/>
            <p14:sldId id="266"/>
            <p14:sldId id="292"/>
            <p14:sldId id="293"/>
            <p14:sldId id="270"/>
          </p14:sldIdLst>
        </p14:section>
        <p14:section name="Untitled Section" id="{8562015C-23B6-41D0-8D9B-2EF7FD13CBBE}">
          <p14:sldIdLst>
            <p14:sldId id="296"/>
          </p14:sldIdLst>
        </p14:section>
      </p14:sectionLst>
    </p:ext>
    <p:ext uri="{EFAFB233-063F-42B5-8137-9DF3F51BA10A}">
      <p15:sldGuideLst xmlns:p15="http://schemas.microsoft.com/office/powerpoint/2012/main">
        <p15:guide id="1" orient="horz" pos="3360"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6D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1" autoAdjust="0"/>
    <p:restoredTop sz="86397" autoAdjust="0"/>
  </p:normalViewPr>
  <p:slideViewPr>
    <p:cSldViewPr snapToGrid="0">
      <p:cViewPr varScale="1">
        <p:scale>
          <a:sx n="75" d="100"/>
          <a:sy n="75" d="100"/>
        </p:scale>
        <p:origin x="77" y="307"/>
      </p:cViewPr>
      <p:guideLst>
        <p:guide orient="horz" pos="3360"/>
        <p:guide pos="3840"/>
      </p:guideLst>
    </p:cSldViewPr>
  </p:slideViewPr>
  <p:outlineViewPr>
    <p:cViewPr>
      <p:scale>
        <a:sx n="33" d="100"/>
        <a:sy n="33" d="100"/>
      </p:scale>
      <p:origin x="0" y="-1854"/>
    </p:cViewPr>
  </p:outlineViewPr>
  <p:notesTextViewPr>
    <p:cViewPr>
      <p:scale>
        <a:sx n="1" d="1"/>
        <a:sy n="1" d="1"/>
      </p:scale>
      <p:origin x="0" y="0"/>
    </p:cViewPr>
  </p:notesTextViewPr>
  <p:notesViewPr>
    <p:cSldViewPr snapToGrid="0">
      <p:cViewPr>
        <p:scale>
          <a:sx n="1" d="2"/>
          <a:sy n="1" d="2"/>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53F6ED8B-CF52-4A64-BACC-61D9C1041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xmlns="" id="{0D7022B2-02C5-4E03-99BC-0BA3C57AC49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352A77B-D33C-49B3-A83C-450AA2ED72B3}" type="datetimeFigureOut">
              <a:rPr lang="en-US" smtClean="0"/>
              <a:t>2/26/2022</a:t>
            </a:fld>
            <a:endParaRPr lang="en-US" dirty="0"/>
          </a:p>
        </p:txBody>
      </p:sp>
      <p:sp>
        <p:nvSpPr>
          <p:cNvPr id="4" name="Footer Placeholder 3">
            <a:extLst>
              <a:ext uri="{FF2B5EF4-FFF2-40B4-BE49-F238E27FC236}">
                <a16:creationId xmlns:a16="http://schemas.microsoft.com/office/drawing/2014/main" xmlns="" id="{BC3FEE8C-8D38-4F2A-950E-071C6823E27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xmlns="" id="{8C567A6D-959B-4552-AB8D-4CCA819CAA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BF9A36D-7FAC-478F-9944-F324014F6FD1}" type="slidenum">
              <a:rPr lang="en-US" smtClean="0"/>
              <a:t>‹#›</a:t>
            </a:fld>
            <a:endParaRPr lang="en-US" dirty="0"/>
          </a:p>
        </p:txBody>
      </p:sp>
    </p:spTree>
    <p:extLst>
      <p:ext uri="{BB962C8B-B14F-4D97-AF65-F5344CB8AC3E}">
        <p14:creationId xmlns:p14="http://schemas.microsoft.com/office/powerpoint/2010/main" val="13424676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8D8F9A-F5CB-4EF8-A859-ED5E107B9763}" type="datetimeFigureOut">
              <a:rPr lang="en-US" smtClean="0"/>
              <a:t>2/26/2022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B9A9E5-4F7F-4A7D-9DE1-899232329269}" type="slidenum">
              <a:rPr lang="en-US" smtClean="0"/>
              <a:t>‹#›</a:t>
            </a:fld>
            <a:endParaRPr lang="en-US" dirty="0"/>
          </a:p>
        </p:txBody>
      </p:sp>
    </p:spTree>
    <p:extLst>
      <p:ext uri="{BB962C8B-B14F-4D97-AF65-F5344CB8AC3E}">
        <p14:creationId xmlns:p14="http://schemas.microsoft.com/office/powerpoint/2010/main" val="1387783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800" dirty="0" smtClean="0">
                <a:effectLst/>
                <a:latin typeface="Arial" panose="020B0604020202020204" pitchFamily="34" charset="0"/>
                <a:ea typeface="Calibri" panose="020F0502020204030204" pitchFamily="34" charset="0"/>
                <a:cs typeface="Times New Roman" panose="02020603050405020304" pitchFamily="18" charset="0"/>
              </a:rPr>
              <a:t>GABRIELA</a:t>
            </a:r>
            <a:r>
              <a:rPr lang="en-GB" sz="1800" baseline="0" dirty="0" smtClean="0">
                <a:effectLst/>
                <a:latin typeface="Arial" panose="020B0604020202020204" pitchFamily="34" charset="0"/>
                <a:ea typeface="Calibri" panose="020F0502020204030204" pitchFamily="34" charset="0"/>
                <a:cs typeface="Times New Roman" panose="02020603050405020304" pitchFamily="18" charset="0"/>
              </a:rPr>
              <a:t> ROXANA UNGUREANU</a:t>
            </a: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The tools used for collaboration are being used for purpose like documents management, flow of information and content management. It vital for institution to understand how to collaborate and effectively use tools so that productive collaboration could be fostered. Collaboration technology is vital for people to provide their opinion and allows other to comment (Kramer </a:t>
            </a:r>
            <a:r>
              <a:rPr lang="en-GB" sz="1800" i="1" dirty="0">
                <a:effectLst/>
                <a:latin typeface="Arial" panose="020B0604020202020204" pitchFamily="34" charset="0"/>
                <a:ea typeface="Calibri" panose="020F0502020204030204" pitchFamily="34" charset="0"/>
                <a:cs typeface="Times New Roman" panose="02020603050405020304" pitchFamily="18" charset="0"/>
              </a:rPr>
              <a:t>et al.,</a:t>
            </a:r>
            <a:r>
              <a:rPr lang="en-GB" sz="1800" dirty="0">
                <a:effectLst/>
                <a:latin typeface="Arial" panose="020B0604020202020204" pitchFamily="34" charset="0"/>
                <a:ea typeface="Calibri" panose="020F0502020204030204" pitchFamily="34" charset="0"/>
                <a:cs typeface="Times New Roman" panose="02020603050405020304" pitchFamily="18" charset="0"/>
              </a:rPr>
              <a:t> 2020). In terms of collaboration technology, it entails a communication medium that will developed with the application of technology and will be designed in the way that it supports collaboration. Since it becomes challenge for the management of education sector to meet needs of the students. Hence the management of university prepares programme and develop technology that will support collaboration and fulfil the needs of the needs. Integration of technology with the operation. Further with the effective if proper   technology the communication improved and it sets proper guideline or interaction. This research proposal will shed light on how the digital tool is most commonly used for collaboration at University of Wales trinity Saint David ( UWTSD ).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2</a:t>
            </a:fld>
            <a:endParaRPr lang="en-US" dirty="0"/>
          </a:p>
        </p:txBody>
      </p:sp>
    </p:spTree>
    <p:extLst>
      <p:ext uri="{BB962C8B-B14F-4D97-AF65-F5344CB8AC3E}">
        <p14:creationId xmlns:p14="http://schemas.microsoft.com/office/powerpoint/2010/main" val="35962732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800" dirty="0" smtClean="0">
                <a:effectLst/>
                <a:latin typeface="Arial" panose="020B0604020202020204" pitchFamily="34" charset="0"/>
                <a:ea typeface="Calibri" panose="020F0502020204030204" pitchFamily="34" charset="0"/>
                <a:cs typeface="Times New Roman" panose="02020603050405020304" pitchFamily="18" charset="0"/>
              </a:rPr>
              <a:t>GABRIELA ROXANA UNGUREANU</a:t>
            </a: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GB" sz="1800" b="1"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Rationale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Collaborative technology refers to the system that is designed to facilitate work and enhance productivity. Use of digital technology will not only enhance communication but also improve teamwork</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Since technology always enhance the ways workforce work and how they communicated among each other. Hence it is vital to explore the application of technology and the benefits it brings to the UWTSD.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3</a:t>
            </a:fld>
            <a:endParaRPr lang="en-US" dirty="0"/>
          </a:p>
        </p:txBody>
      </p:sp>
    </p:spTree>
    <p:extLst>
      <p:ext uri="{BB962C8B-B14F-4D97-AF65-F5344CB8AC3E}">
        <p14:creationId xmlns:p14="http://schemas.microsoft.com/office/powerpoint/2010/main" val="1597039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800" dirty="0" smtClean="0">
                <a:effectLst/>
                <a:latin typeface="Arial" panose="020B0604020202020204" pitchFamily="34" charset="0"/>
                <a:ea typeface="Calibri" panose="020F0502020204030204" pitchFamily="34" charset="0"/>
                <a:cs typeface="Times New Roman" panose="02020603050405020304" pitchFamily="18" charset="0"/>
              </a:rPr>
              <a:t>GABRIELA ROXANA UNGUREANU</a:t>
            </a:r>
          </a:p>
          <a:p>
            <a:pPr marL="0" marR="0" lvl="0" indent="0" algn="just" defTabSz="914400" rtl="0" eaLnBrk="1" fontAlgn="auto" latinLnBrk="0" hangingPunct="1">
              <a:lnSpc>
                <a:spcPct val="150000"/>
              </a:lnSpc>
              <a:spcBef>
                <a:spcPts val="0"/>
              </a:spcBef>
              <a:spcAft>
                <a:spcPts val="800"/>
              </a:spcAft>
              <a:buClrTx/>
              <a:buSzTx/>
              <a:buFontTx/>
              <a:buNone/>
              <a:tabLst/>
              <a:defRPr/>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GB" sz="1800" b="1"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Overview of the digital tools for collaboration</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 Technology plays a crucial role in allowing the institution to create an environment   that will assist goals of the employees or the students as well as harness the collective creativity. The next generation of the employee productivity involves richer communication, document sharing and co-creation that has significant role in the business dynamic.  The adoption of the digital collaboration requirement will have to be initiated from the top. Use of technology within university will lead to openness that correlates engagement. As per current study undertaken Deloitte 17% of the employees are more satisfied with the workplace culture that has access to the digital collaboration tool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deloitte</a:t>
            </a:r>
            <a:r>
              <a:rPr lang="en-GB" sz="1800" dirty="0">
                <a:effectLst/>
                <a:latin typeface="Arial" panose="020B0604020202020204" pitchFamily="34" charset="0"/>
                <a:ea typeface="Calibri" panose="020F0502020204030204" pitchFamily="34" charset="0"/>
                <a:cs typeface="Times New Roman" panose="02020603050405020304" pitchFamily="18" charset="0"/>
              </a:rPr>
              <a:t>, 2022). The study shows employee engagement to be improved via the collaborations and it is one the relatively simpler ways to enhance the business performance.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Usage of the digital tools are vital way to bring the best out of the organisational talent. As opined by Kramer </a:t>
            </a:r>
            <a:r>
              <a:rPr lang="en-GB" sz="1800" i="1" dirty="0">
                <a:effectLst/>
                <a:latin typeface="Arial" panose="020B0604020202020204" pitchFamily="34" charset="0"/>
                <a:ea typeface="Calibri" panose="020F0502020204030204" pitchFamily="34" charset="0"/>
                <a:cs typeface="Times New Roman" panose="02020603050405020304" pitchFamily="18" charset="0"/>
              </a:rPr>
              <a:t>et al.,</a:t>
            </a:r>
            <a:r>
              <a:rPr lang="en-GB" sz="1800" dirty="0">
                <a:effectLst/>
                <a:latin typeface="Arial" panose="020B0604020202020204" pitchFamily="34" charset="0"/>
                <a:ea typeface="Calibri" panose="020F0502020204030204" pitchFamily="34" charset="0"/>
                <a:cs typeface="Times New Roman" panose="02020603050405020304" pitchFamily="18" charset="0"/>
              </a:rPr>
              <a:t> (2020) within the education arena collaboration encourages the faculty to think beyond their narrow border of the classroom. Management of the educational institution incorporates technological advancement and making the teaching more diversified and communication with peer more effectively (Kramer </a:t>
            </a:r>
            <a:r>
              <a:rPr lang="en-GB" sz="1800" i="1" dirty="0">
                <a:effectLst/>
                <a:latin typeface="Arial" panose="020B0604020202020204" pitchFamily="34" charset="0"/>
                <a:ea typeface="Calibri" panose="020F0502020204030204" pitchFamily="34" charset="0"/>
                <a:cs typeface="Times New Roman" panose="02020603050405020304" pitchFamily="18" charset="0"/>
              </a:rPr>
              <a:t>et al.,</a:t>
            </a:r>
            <a:r>
              <a:rPr lang="en-GB" sz="1800" dirty="0">
                <a:effectLst/>
                <a:latin typeface="Arial" panose="020B0604020202020204" pitchFamily="34" charset="0"/>
                <a:ea typeface="Calibri" panose="020F0502020204030204" pitchFamily="34" charset="0"/>
                <a:cs typeface="Times New Roman" panose="02020603050405020304" pitchFamily="18" charset="0"/>
              </a:rPr>
              <a:t> 2020).. In regard to university virtual collaboration takes places through e-mail, virtual learning communities, only factually forum and other form technology that aids communications.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Factors affecting collaboration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Application of technology   facilitating collaboration is associate with focus factors namely social connectivity, digital tools, mental and physical health.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Social connection</a:t>
            </a:r>
            <a:r>
              <a:rPr lang="en-GB" sz="1800" dirty="0">
                <a:effectLst/>
                <a:latin typeface="Arial" panose="020B0604020202020204" pitchFamily="34" charset="0"/>
                <a:ea typeface="Calibri" panose="020F0502020204030204" pitchFamily="34" charset="0"/>
                <a:cs typeface="Times New Roman" panose="02020603050405020304" pitchFamily="18" charset="0"/>
              </a:rPr>
              <a:t> has outsized impact of the productivity and it turn out to facilitates collaborative practice. Students or employees who gave good social connection will more likely maintain and improve their productivity (Emmanuel </a:t>
            </a:r>
            <a:r>
              <a:rPr lang="en-GB" sz="1800" i="1" dirty="0">
                <a:effectLst/>
                <a:latin typeface="Arial" panose="020B0604020202020204" pitchFamily="34" charset="0"/>
                <a:ea typeface="Calibri" panose="020F0502020204030204" pitchFamily="34" charset="0"/>
                <a:cs typeface="Times New Roman" panose="02020603050405020304" pitchFamily="18" charset="0"/>
              </a:rPr>
              <a:t>et al.,</a:t>
            </a:r>
            <a:r>
              <a:rPr lang="en-GB" sz="1800" dirty="0">
                <a:effectLst/>
                <a:latin typeface="Arial" panose="020B0604020202020204" pitchFamily="34" charset="0"/>
                <a:ea typeface="Calibri" panose="020F0502020204030204" pitchFamily="34" charset="0"/>
                <a:cs typeface="Times New Roman" panose="02020603050405020304" pitchFamily="18" charset="0"/>
              </a:rPr>
              <a:t> 2018). Engaging participants with the help of digital events is more likely to make the social connection stronger and they star valuing their connections. The next factor is usage of the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digital tools</a:t>
            </a:r>
            <a:r>
              <a:rPr lang="en-GB" sz="1800" dirty="0">
                <a:effectLst/>
                <a:latin typeface="Arial" panose="020B0604020202020204" pitchFamily="34" charset="0"/>
                <a:ea typeface="Calibri" panose="020F0502020204030204" pitchFamily="34" charset="0"/>
                <a:cs typeface="Times New Roman" panose="02020603050405020304" pitchFamily="18" charset="0"/>
              </a:rPr>
              <a:t> that employees or the students have at their disposal.  Students who access to the digital tools has able to enhance their productivity and the make collaboration stronger. The communication gets improve with different application of the digital tools. Individual who are able to maintain their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physical and mental health</a:t>
            </a:r>
            <a:r>
              <a:rPr lang="en-GB" sz="1800" dirty="0">
                <a:effectLst/>
                <a:latin typeface="Arial" panose="020B0604020202020204" pitchFamily="34" charset="0"/>
                <a:ea typeface="Calibri" panose="020F0502020204030204" pitchFamily="34" charset="0"/>
                <a:cs typeface="Times New Roman" panose="02020603050405020304" pitchFamily="18" charset="0"/>
              </a:rPr>
              <a:t> are like wise to work more collaboratively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Sensuse</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effectLst/>
                <a:latin typeface="Arial" panose="020B0604020202020204" pitchFamily="34" charset="0"/>
                <a:ea typeface="Calibri" panose="020F0502020204030204" pitchFamily="34" charset="0"/>
                <a:cs typeface="Times New Roman" panose="02020603050405020304" pitchFamily="18" charset="0"/>
              </a:rPr>
              <a:t>et al.,</a:t>
            </a:r>
            <a:r>
              <a:rPr lang="en-GB" sz="1800" dirty="0">
                <a:effectLst/>
                <a:latin typeface="Arial" panose="020B0604020202020204" pitchFamily="34" charset="0"/>
                <a:ea typeface="Calibri" panose="020F0502020204030204" pitchFamily="34" charset="0"/>
                <a:cs typeface="Times New Roman" panose="02020603050405020304" pitchFamily="18" charset="0"/>
              </a:rPr>
              <a:t> 2021).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During the application of technology for collaboration the physical and mental health of the employees needs to take into considerations. Participants attending events online needs to take breaks so that they are not spending too much time in front of the screen. Designing online events with the help of digital tools will have to inclusive so that students who are with disability could take part.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4</a:t>
            </a:fld>
            <a:endParaRPr lang="en-US" dirty="0"/>
          </a:p>
        </p:txBody>
      </p:sp>
    </p:spTree>
    <p:extLst>
      <p:ext uri="{BB962C8B-B14F-4D97-AF65-F5344CB8AC3E}">
        <p14:creationId xmlns:p14="http://schemas.microsoft.com/office/powerpoint/2010/main" val="2950905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800" dirty="0" smtClean="0">
                <a:effectLst/>
                <a:latin typeface="Arial" panose="020B0604020202020204" pitchFamily="34" charset="0"/>
                <a:ea typeface="Calibri" panose="020F0502020204030204" pitchFamily="34" charset="0"/>
                <a:cs typeface="Times New Roman" panose="02020603050405020304" pitchFamily="18" charset="0"/>
              </a:rPr>
              <a:t>GABRIELA ROXANA UNGUREANU</a:t>
            </a: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IN" sz="1800" dirty="0">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Calibri" panose="020F0502020204030204" pitchFamily="34" charset="0"/>
                <a:cs typeface="Times New Roman" panose="02020603050405020304" pitchFamily="18" charset="0"/>
              </a:rPr>
              <a:t>Coordination is regarded as taking into account the independent elements together as the ay to identify and exploit a certain pattern.  Followed by this is cooperation which build upon coordination (</a:t>
            </a:r>
            <a:r>
              <a:rPr lang="en-GB" sz="1800" dirty="0">
                <a:effectLst/>
                <a:latin typeface="Arial" panose="020B0604020202020204" pitchFamily="34" charset="0"/>
                <a:ea typeface="Calibri" panose="020F0502020204030204" pitchFamily="34" charset="0"/>
                <a:cs typeface="Times New Roman" panose="02020603050405020304" pitchFamily="18" charset="0"/>
              </a:rPr>
              <a:t>Park </a:t>
            </a:r>
            <a:r>
              <a:rPr lang="en-GB" sz="1800" i="1" dirty="0">
                <a:effectLst/>
                <a:latin typeface="Arial" panose="020B0604020202020204" pitchFamily="34" charset="0"/>
                <a:ea typeface="Calibri" panose="020F0502020204030204" pitchFamily="34" charset="0"/>
                <a:cs typeface="Times New Roman" panose="02020603050405020304" pitchFamily="18" charset="0"/>
              </a:rPr>
              <a:t>et al.,</a:t>
            </a:r>
            <a:r>
              <a:rPr lang="en-GB" sz="1800" dirty="0">
                <a:effectLst/>
                <a:latin typeface="Arial" panose="020B0604020202020204" pitchFamily="34" charset="0"/>
                <a:ea typeface="Calibri" panose="020F0502020204030204" pitchFamily="34" charset="0"/>
                <a:cs typeface="Times New Roman" panose="02020603050405020304" pitchFamily="18" charset="0"/>
              </a:rPr>
              <a:t> 2019)</a:t>
            </a:r>
            <a:r>
              <a:rPr lang="en-IN" sz="1800" dirty="0">
                <a:effectLst/>
                <a:latin typeface="Arial" panose="020B0604020202020204" pitchFamily="34" charset="0"/>
                <a:ea typeface="Calibri" panose="020F0502020204030204" pitchFamily="34" charset="0"/>
                <a:cs typeface="Times New Roman" panose="02020603050405020304" pitchFamily="18" charset="0"/>
              </a:rPr>
              <a:t>. Cooperates is referred to as the way of working where individual make their own contributions that becomes something meaningful and significant when combined together. True collaboration is situation at the top of the 3C pyramid and is where two or more people develops something via adding medium and eliminating a shared pool of content. Attending conferencing, digital events, and online workshops are some instances of collaboration.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b="1" dirty="0">
                <a:effectLst/>
                <a:latin typeface="Arial" panose="020B0604020202020204" pitchFamily="34" charset="0"/>
                <a:ea typeface="Calibri" panose="020F0502020204030204" pitchFamily="34" charset="0"/>
                <a:cs typeface="Times New Roman" panose="02020603050405020304" pitchFamily="18" charset="0"/>
              </a:rPr>
              <a:t>Significance of Online collaboration in regards to application of digital tools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Online collaboration provides students with number of benefits that assist students with enhancing the creative thinking and increasing the productivity level of the students along with management. The performance of individual enhances with the usage of online collaboration and it allows better knowledge sharing as well as retention. In terms of students, they are able learn the concepts better and enhance their grades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Strauß</a:t>
            </a:r>
            <a:r>
              <a:rPr lang="en-GB" sz="1800" dirty="0">
                <a:effectLst/>
                <a:latin typeface="Arial" panose="020B0604020202020204" pitchFamily="34" charset="0"/>
                <a:ea typeface="Calibri" panose="020F0502020204030204" pitchFamily="34" charset="0"/>
                <a:cs typeface="Times New Roman" panose="02020603050405020304" pitchFamily="18" charset="0"/>
              </a:rPr>
              <a:t> and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Rummel</a:t>
            </a:r>
            <a:r>
              <a:rPr lang="en-GB" sz="1800" dirty="0">
                <a:effectLst/>
                <a:latin typeface="Arial" panose="020B0604020202020204" pitchFamily="34" charset="0"/>
                <a:ea typeface="Calibri" panose="020F0502020204030204" pitchFamily="34" charset="0"/>
                <a:cs typeface="Times New Roman" panose="02020603050405020304" pitchFamily="18" charset="0"/>
              </a:rPr>
              <a:t>, 2021). Furthermore, its facilities active learning and more engage in the learning process. With the application of online collaboration, the knowledge sharing gets increased. Both employees and the students in interdependent on the environment created for collaboration and they are more likely to open to exchange of knowledge. Additionally, the social interactions get improved with the help of online collaboration. The tools actually help on motivating people to make conversating even though they are not physically present. Online collaboration also helps in creating a supportive and positive environment among peer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Brolpito</a:t>
            </a:r>
            <a:r>
              <a:rPr lang="en-GB" sz="1800" dirty="0">
                <a:effectLst/>
                <a:latin typeface="Arial" panose="020B0604020202020204" pitchFamily="34" charset="0"/>
                <a:ea typeface="Calibri" panose="020F0502020204030204" pitchFamily="34" charset="0"/>
                <a:cs typeface="Times New Roman" panose="02020603050405020304" pitchFamily="18" charset="0"/>
              </a:rPr>
              <a:t>, 2018). Not only better learnings being provided but also promotes the spirit of brotherhood among them. This encourages the employees to build relationship that may extend beyond the boundaries of the workplace.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5</a:t>
            </a:fld>
            <a:endParaRPr lang="en-US" dirty="0"/>
          </a:p>
        </p:txBody>
      </p:sp>
    </p:spTree>
    <p:extLst>
      <p:ext uri="{BB962C8B-B14F-4D97-AF65-F5344CB8AC3E}">
        <p14:creationId xmlns:p14="http://schemas.microsoft.com/office/powerpoint/2010/main" val="1733028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800" dirty="0" smtClean="0">
                <a:effectLst/>
                <a:latin typeface="Arial" panose="020B0604020202020204" pitchFamily="34" charset="0"/>
                <a:ea typeface="Calibri" panose="020F0502020204030204" pitchFamily="34" charset="0"/>
                <a:cs typeface="Times New Roman" panose="02020603050405020304" pitchFamily="18" charset="0"/>
              </a:rPr>
              <a:t>GABRIELA ROXANA UNGUREANU</a:t>
            </a: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There are number of feel that still feel the immediacy of face-to-face collaboration which they consider to be the basic standard in order to complete any project. In the digital era with the application of right technology digital collaboration does achieve positive results. In order to facilities collaboration each individual will be needing some digital collaboration skills.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Communication</a:t>
            </a:r>
            <a:r>
              <a:rPr lang="en-GB" sz="1800" dirty="0">
                <a:effectLst/>
                <a:latin typeface="Arial" panose="020B0604020202020204" pitchFamily="34" charset="0"/>
                <a:ea typeface="Calibri" panose="020F0502020204030204" pitchFamily="34" charset="0"/>
                <a:cs typeface="Times New Roman" panose="02020603050405020304" pitchFamily="18" charset="0"/>
              </a:rPr>
              <a:t> is the first digital skill that is the primary requirement of online collaboration environment responding in emails or any other platforms is necessary in order to continue the task.</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 Humility</a:t>
            </a:r>
            <a:r>
              <a:rPr lang="en-GB" sz="1800" dirty="0">
                <a:effectLst/>
                <a:latin typeface="Arial" panose="020B0604020202020204" pitchFamily="34" charset="0"/>
                <a:ea typeface="Calibri" panose="020F0502020204030204" pitchFamily="34" charset="0"/>
                <a:cs typeface="Times New Roman" panose="02020603050405020304" pitchFamily="18" charset="0"/>
              </a:rPr>
              <a:t> that is associated with the above skills and it is mainly concern with declaring one’s elf in the dark. For instance, it is very common fora person to not have knowledge about some concepts. During online collaboration it will better to clearly state the lack of information and in this way, communication will improve (van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Laar</a:t>
            </a:r>
            <a:r>
              <a:rPr lang="en-GB" sz="1800" dirty="0">
                <a:effectLst/>
                <a:latin typeface="Arial" panose="020B0604020202020204" pitchFamily="34" charset="0"/>
                <a:ea typeface="Calibri" panose="020F0502020204030204" pitchFamily="34" charset="0"/>
                <a:cs typeface="Times New Roman" panose="02020603050405020304" pitchFamily="18" charset="0"/>
              </a:rPr>
              <a:t> </a:t>
            </a:r>
            <a:r>
              <a:rPr lang="en-GB" sz="1800" i="1" dirty="0">
                <a:effectLst/>
                <a:latin typeface="Arial" panose="020B0604020202020204" pitchFamily="34" charset="0"/>
                <a:ea typeface="Calibri" panose="020F0502020204030204" pitchFamily="34" charset="0"/>
                <a:cs typeface="Times New Roman" panose="02020603050405020304" pitchFamily="18" charset="0"/>
              </a:rPr>
              <a:t>et al.,</a:t>
            </a:r>
            <a:r>
              <a:rPr lang="en-GB" sz="1800" dirty="0">
                <a:effectLst/>
                <a:latin typeface="Arial" panose="020B0604020202020204" pitchFamily="34" charset="0"/>
                <a:ea typeface="Calibri" panose="020F0502020204030204" pitchFamily="34" charset="0"/>
                <a:cs typeface="Times New Roman" panose="02020603050405020304" pitchFamily="18" charset="0"/>
              </a:rPr>
              <a:t>2020).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In the same manner having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grace</a:t>
            </a:r>
            <a:r>
              <a:rPr lang="en-GB" sz="1800" dirty="0">
                <a:effectLst/>
                <a:latin typeface="Arial" panose="020B0604020202020204" pitchFamily="34" charset="0"/>
                <a:ea typeface="Calibri" panose="020F0502020204030204" pitchFamily="34" charset="0"/>
                <a:cs typeface="Times New Roman" panose="02020603050405020304" pitchFamily="18" charset="0"/>
              </a:rPr>
              <a:t> is also vital. Online collaboration will be requiring enormous patience and deep-seated sense of quality.  Other skills that is also of great significance is </a:t>
            </a:r>
            <a:r>
              <a:rPr lang="en-GB" sz="1800" b="1" i="1" dirty="0">
                <a:effectLst/>
                <a:latin typeface="Arial" panose="020B0604020202020204" pitchFamily="34" charset="0"/>
                <a:ea typeface="Calibri" panose="020F0502020204030204" pitchFamily="34" charset="0"/>
                <a:cs typeface="Times New Roman" panose="02020603050405020304" pitchFamily="18" charset="0"/>
              </a:rPr>
              <a:t>Netiquette </a:t>
            </a:r>
            <a:r>
              <a:rPr lang="en-GB" sz="1800" dirty="0">
                <a:effectLst/>
                <a:latin typeface="Arial" panose="020B0604020202020204" pitchFamily="34" charset="0"/>
                <a:ea typeface="Calibri" panose="020F0502020204030204" pitchFamily="34" charset="0"/>
                <a:cs typeface="Times New Roman" panose="02020603050405020304" pitchFamily="18" charset="0"/>
              </a:rPr>
              <a:t>that becomes the decorum for good online collaborations.  Since every individual could have different setting, time zone and work environment during online collaboration, it is essential to take in consideration all these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Brolpito</a:t>
            </a:r>
            <a:r>
              <a:rPr lang="en-GB" sz="1800" dirty="0">
                <a:effectLst/>
                <a:latin typeface="Arial" panose="020B0604020202020204" pitchFamily="34" charset="0"/>
                <a:ea typeface="Calibri" panose="020F0502020204030204" pitchFamily="34" charset="0"/>
                <a:cs typeface="Times New Roman" panose="02020603050405020304" pitchFamily="18" charset="0"/>
              </a:rPr>
              <a:t>, 2018).   Some vital points like trying to acknowledging other person perspective, not publishing personal details during online collaboration, keeping in mind different time zones and so on.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6</a:t>
            </a:fld>
            <a:endParaRPr lang="en-US" dirty="0"/>
          </a:p>
        </p:txBody>
      </p:sp>
    </p:spTree>
    <p:extLst>
      <p:ext uri="{BB962C8B-B14F-4D97-AF65-F5344CB8AC3E}">
        <p14:creationId xmlns:p14="http://schemas.microsoft.com/office/powerpoint/2010/main" val="21145372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Arial" panose="020B0604020202020204" pitchFamily="34" charset="0"/>
                <a:ea typeface="Calibri" panose="020F0502020204030204" pitchFamily="34" charset="0"/>
                <a:cs typeface="Times New Roman" panose="02020603050405020304" pitchFamily="18" charset="0"/>
              </a:rPr>
              <a:t>This slide will be presented by : COSMINA</a:t>
            </a:r>
            <a:r>
              <a:rPr lang="en-GB" sz="1200" baseline="0" dirty="0" smtClean="0">
                <a:effectLst/>
                <a:latin typeface="Arial" panose="020B0604020202020204" pitchFamily="34" charset="0"/>
                <a:ea typeface="Calibri" panose="020F0502020204030204" pitchFamily="34" charset="0"/>
                <a:cs typeface="Times New Roman" panose="02020603050405020304" pitchFamily="18" charset="0"/>
              </a:rPr>
              <a:t> LEMNARIU</a:t>
            </a:r>
            <a:endParaRPr lang="en-GB" sz="1200" dirty="0" smtClean="0">
              <a:effectLst/>
              <a:latin typeface="Arial" panose="020B060402020202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D4B9A9E5-4F7F-4A7D-9DE1-899232329269}" type="slidenum">
              <a:rPr lang="en-US" smtClean="0"/>
              <a:t>7</a:t>
            </a:fld>
            <a:endParaRPr lang="en-US" dirty="0"/>
          </a:p>
        </p:txBody>
      </p:sp>
    </p:spTree>
    <p:extLst>
      <p:ext uri="{BB962C8B-B14F-4D97-AF65-F5344CB8AC3E}">
        <p14:creationId xmlns:p14="http://schemas.microsoft.com/office/powerpoint/2010/main" val="4244916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Arial" panose="020B0604020202020204" pitchFamily="34" charset="0"/>
                <a:ea typeface="Calibri" panose="020F0502020204030204" pitchFamily="34" charset="0"/>
                <a:cs typeface="Times New Roman" panose="02020603050405020304" pitchFamily="18" charset="0"/>
              </a:rPr>
              <a:t>This slide will be presented by : COSMINA LEMNARIU</a:t>
            </a:r>
            <a:endParaRPr lang="en-GB" dirty="0"/>
          </a:p>
        </p:txBody>
      </p:sp>
      <p:sp>
        <p:nvSpPr>
          <p:cNvPr id="4" name="Slide Number Placeholder 3"/>
          <p:cNvSpPr>
            <a:spLocks noGrp="1"/>
          </p:cNvSpPr>
          <p:nvPr>
            <p:ph type="sldNum" sz="quarter" idx="10"/>
          </p:nvPr>
        </p:nvSpPr>
        <p:spPr/>
        <p:txBody>
          <a:bodyPr/>
          <a:lstStyle/>
          <a:p>
            <a:fld id="{D4B9A9E5-4F7F-4A7D-9DE1-899232329269}" type="slidenum">
              <a:rPr lang="en-US" smtClean="0"/>
              <a:t>8</a:t>
            </a:fld>
            <a:endParaRPr lang="en-US" dirty="0"/>
          </a:p>
        </p:txBody>
      </p:sp>
    </p:spTree>
    <p:extLst>
      <p:ext uri="{BB962C8B-B14F-4D97-AF65-F5344CB8AC3E}">
        <p14:creationId xmlns:p14="http://schemas.microsoft.com/office/powerpoint/2010/main" val="7408826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Arial" panose="020B0604020202020204" pitchFamily="34" charset="0"/>
                <a:ea typeface="Calibri" panose="020F0502020204030204" pitchFamily="34" charset="0"/>
                <a:cs typeface="Times New Roman" panose="02020603050405020304" pitchFamily="18" charset="0"/>
              </a:rPr>
              <a:t>This slide will be presented by : COSMINA LEMNARIU</a:t>
            </a:r>
            <a:endParaRPr lang="en-GB" dirty="0"/>
          </a:p>
        </p:txBody>
      </p:sp>
      <p:sp>
        <p:nvSpPr>
          <p:cNvPr id="4" name="Slide Number Placeholder 3"/>
          <p:cNvSpPr>
            <a:spLocks noGrp="1"/>
          </p:cNvSpPr>
          <p:nvPr>
            <p:ph type="sldNum" sz="quarter" idx="10"/>
          </p:nvPr>
        </p:nvSpPr>
        <p:spPr/>
        <p:txBody>
          <a:bodyPr/>
          <a:lstStyle/>
          <a:p>
            <a:fld id="{D4B9A9E5-4F7F-4A7D-9DE1-899232329269}" type="slidenum">
              <a:rPr lang="en-US" smtClean="0"/>
              <a:t>9</a:t>
            </a:fld>
            <a:endParaRPr lang="en-US" dirty="0"/>
          </a:p>
        </p:txBody>
      </p:sp>
    </p:spTree>
    <p:extLst>
      <p:ext uri="{BB962C8B-B14F-4D97-AF65-F5344CB8AC3E}">
        <p14:creationId xmlns:p14="http://schemas.microsoft.com/office/powerpoint/2010/main" val="1425076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800" dirty="0" smtClean="0">
                <a:effectLst/>
                <a:latin typeface="Arial" panose="020B0604020202020204" pitchFamily="34" charset="0"/>
                <a:ea typeface="Calibri" panose="020F0502020204030204" pitchFamily="34" charset="0"/>
                <a:cs typeface="Times New Roman" panose="02020603050405020304" pitchFamily="18" charset="0"/>
              </a:rPr>
              <a:t>ANA-MARIA</a:t>
            </a:r>
            <a:r>
              <a:rPr lang="en-GB" sz="1800" baseline="0" dirty="0" smtClean="0">
                <a:effectLst/>
                <a:latin typeface="Arial" panose="020B0604020202020204" pitchFamily="34" charset="0"/>
                <a:ea typeface="Calibri" panose="020F0502020204030204" pitchFamily="34" charset="0"/>
                <a:cs typeface="Times New Roman" panose="02020603050405020304" pitchFamily="18" charset="0"/>
              </a:rPr>
              <a:t> LEMNARIU</a:t>
            </a: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endParaRPr lang="en-GB" sz="1800" dirty="0">
              <a:effectLst/>
              <a:latin typeface="Arial" panose="020B0604020202020204" pitchFamily="34" charset="0"/>
              <a:ea typeface="Calibri" panose="020F0502020204030204" pitchFamily="34" charset="0"/>
            </a:endParaRPr>
          </a:p>
          <a:p>
            <a:pPr algn="just"/>
            <a:r>
              <a:rPr lang="en-GB" sz="1800" dirty="0">
                <a:effectLst/>
                <a:latin typeface="Arial" panose="020B0604020202020204" pitchFamily="34" charset="0"/>
                <a:ea typeface="Calibri" panose="020F0502020204030204" pitchFamily="34" charset="0"/>
              </a:rPr>
              <a:t>The researcher will be accountable to perform the research in ethical manner so that there are not negative implications. Prior to collecting of data consent will be taken from the participants and they could opt out from the survey whenever they wish. Further the who research will be done by following the guidelines of </a:t>
            </a:r>
            <a:r>
              <a:rPr lang="en-GB" sz="1800" b="1" i="1" dirty="0">
                <a:effectLst/>
                <a:latin typeface="Arial" panose="020B0604020202020204" pitchFamily="34" charset="0"/>
                <a:ea typeface="Calibri" panose="020F0502020204030204" pitchFamily="34" charset="0"/>
              </a:rPr>
              <a:t>Data Protection Act</a:t>
            </a:r>
            <a:r>
              <a:rPr lang="en-GB" sz="1800" dirty="0">
                <a:effectLst/>
                <a:latin typeface="Arial" panose="020B0604020202020204" pitchFamily="34" charset="0"/>
                <a:ea typeface="Calibri" panose="020F0502020204030204" pitchFamily="34" charset="0"/>
              </a:rPr>
              <a:t> </a:t>
            </a:r>
            <a:r>
              <a:rPr lang="en-GB" sz="1800" b="1" i="1" dirty="0">
                <a:effectLst/>
                <a:latin typeface="Arial" panose="020B0604020202020204" pitchFamily="34" charset="0"/>
                <a:ea typeface="Calibri" panose="020F0502020204030204" pitchFamily="34" charset="0"/>
              </a:rPr>
              <a:t>2018</a:t>
            </a:r>
            <a:r>
              <a:rPr lang="en-GB" sz="1800" dirty="0">
                <a:effectLst/>
                <a:latin typeface="Arial" panose="020B0604020202020204" pitchFamily="34" charset="0"/>
                <a:ea typeface="Calibri" panose="020F0502020204030204" pitchFamily="34" charset="0"/>
              </a:rPr>
              <a:t> (legislation.gov.uk, 2022) All the data collected will used solely by the researcher and no third-party entity will have access to it</a:t>
            </a:r>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10</a:t>
            </a:fld>
            <a:endParaRPr lang="en-US" dirty="0"/>
          </a:p>
        </p:txBody>
      </p:sp>
    </p:spTree>
    <p:extLst>
      <p:ext uri="{BB962C8B-B14F-4D97-AF65-F5344CB8AC3E}">
        <p14:creationId xmlns:p14="http://schemas.microsoft.com/office/powerpoint/2010/main" val="3028137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200" dirty="0" smtClean="0">
                <a:effectLst/>
                <a:latin typeface="Arial" panose="020B0604020202020204" pitchFamily="34" charset="0"/>
                <a:ea typeface="Calibri" panose="020F0502020204030204" pitchFamily="34" charset="0"/>
                <a:cs typeface="Times New Roman" panose="02020603050405020304" pitchFamily="18" charset="0"/>
              </a:rPr>
              <a:t>ANA-MARIA</a:t>
            </a:r>
            <a:r>
              <a:rPr lang="en-GB" sz="1200" baseline="0" dirty="0" smtClean="0">
                <a:effectLst/>
                <a:latin typeface="Arial" panose="020B0604020202020204" pitchFamily="34" charset="0"/>
                <a:ea typeface="Calibri" panose="020F0502020204030204" pitchFamily="34" charset="0"/>
                <a:cs typeface="Times New Roman" panose="02020603050405020304" pitchFamily="18" charset="0"/>
              </a:rPr>
              <a:t> LEMNARIU</a:t>
            </a:r>
            <a:endParaRPr lang="en-GB" sz="1200" dirty="0">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11</a:t>
            </a:fld>
            <a:endParaRPr lang="en-US" dirty="0"/>
          </a:p>
        </p:txBody>
      </p:sp>
    </p:spTree>
    <p:extLst>
      <p:ext uri="{BB962C8B-B14F-4D97-AF65-F5344CB8AC3E}">
        <p14:creationId xmlns:p14="http://schemas.microsoft.com/office/powerpoint/2010/main" val="40352208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200" dirty="0" smtClean="0">
                <a:effectLst/>
                <a:latin typeface="Arial" panose="020B0604020202020204" pitchFamily="34" charset="0"/>
                <a:ea typeface="Calibri" panose="020F0502020204030204" pitchFamily="34" charset="0"/>
                <a:cs typeface="Times New Roman" panose="02020603050405020304" pitchFamily="18" charset="0"/>
              </a:rPr>
              <a:t>CIANELLE ANDERSON</a:t>
            </a:r>
            <a:endParaRPr lang="en-GB" sz="1200" dirty="0">
              <a:effectLst/>
              <a:latin typeface="Arial" panose="020B060402020202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12</a:t>
            </a:fld>
            <a:endParaRPr lang="en-US" dirty="0"/>
          </a:p>
        </p:txBody>
      </p:sp>
    </p:spTree>
    <p:extLst>
      <p:ext uri="{BB962C8B-B14F-4D97-AF65-F5344CB8AC3E}">
        <p14:creationId xmlns:p14="http://schemas.microsoft.com/office/powerpoint/2010/main" val="36937591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r>
              <a:rPr lang="en-GB" sz="1800" dirty="0" smtClean="0">
                <a:effectLst/>
                <a:latin typeface="Arial" panose="020B0604020202020204" pitchFamily="34" charset="0"/>
                <a:ea typeface="Calibri" panose="020F0502020204030204" pitchFamily="34" charset="0"/>
                <a:cs typeface="Times New Roman" panose="02020603050405020304" pitchFamily="18" charset="0"/>
              </a:rPr>
              <a:t>CIANELLE ANDERSON</a:t>
            </a: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research proposal has been designed to understand the digital tools used for collaboration in UWTSD.   Review of previous literature associated with application of technology in collaboration has been discussed. Additionally, asset of methodology has been provided in the study which will help the researcher to undertaken the study.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b="1" dirty="0">
                <a:effectLst/>
                <a:latin typeface="Arial" panose="020B0604020202020204" pitchFamily="34" charset="0"/>
                <a:ea typeface="Calibri" panose="020F0502020204030204" pitchFamily="34" charset="0"/>
              </a:rPr>
              <a:t/>
            </a:r>
            <a:br>
              <a:rPr lang="en-GB" sz="1800" b="1" dirty="0">
                <a:effectLst/>
                <a:latin typeface="Arial" panose="020B0604020202020204" pitchFamily="34" charset="0"/>
                <a:ea typeface="Calibri" panose="020F0502020204030204" pitchFamily="34" charset="0"/>
              </a:rPr>
            </a:br>
            <a:r>
              <a:rPr lang="en-GB" sz="1800" b="1" dirty="0">
                <a:effectLst/>
                <a:latin typeface="Arial" panose="020B0604020202020204" pitchFamily="34" charset="0"/>
                <a:ea typeface="Calibri" panose="020F0502020204030204" pitchFamily="34" charset="0"/>
                <a:cs typeface="Times New Roman" panose="02020603050405020304" pitchFamily="18" charset="0"/>
              </a:rPr>
              <a:t> </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13</a:t>
            </a:fld>
            <a:endParaRPr lang="en-US" dirty="0"/>
          </a:p>
        </p:txBody>
      </p:sp>
    </p:spTree>
    <p:extLst>
      <p:ext uri="{BB962C8B-B14F-4D97-AF65-F5344CB8AC3E}">
        <p14:creationId xmlns:p14="http://schemas.microsoft.com/office/powerpoint/2010/main" val="780066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ea typeface="Calibri" panose="020F0502020204030204" pitchFamily="34" charset="0"/>
                <a:cs typeface="Times New Roman" panose="02020603050405020304" pitchFamily="18" charset="0"/>
              </a:rPr>
              <a:t>This slide will be presented by : </a:t>
            </a:r>
          </a:p>
          <a:p>
            <a:endParaRPr lang="en-IN" dirty="0"/>
          </a:p>
        </p:txBody>
      </p:sp>
      <p:sp>
        <p:nvSpPr>
          <p:cNvPr id="4" name="Slide Number Placeholder 3"/>
          <p:cNvSpPr>
            <a:spLocks noGrp="1"/>
          </p:cNvSpPr>
          <p:nvPr>
            <p:ph type="sldNum" sz="quarter" idx="5"/>
          </p:nvPr>
        </p:nvSpPr>
        <p:spPr/>
        <p:txBody>
          <a:bodyPr/>
          <a:lstStyle/>
          <a:p>
            <a:fld id="{D4B9A9E5-4F7F-4A7D-9DE1-899232329269}" type="slidenum">
              <a:rPr lang="en-US" smtClean="0"/>
              <a:t>14</a:t>
            </a:fld>
            <a:endParaRPr lang="en-US" dirty="0"/>
          </a:p>
        </p:txBody>
      </p:sp>
    </p:spTree>
    <p:extLst>
      <p:ext uri="{BB962C8B-B14F-4D97-AF65-F5344CB8AC3E}">
        <p14:creationId xmlns:p14="http://schemas.microsoft.com/office/powerpoint/2010/main" val="31292420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6.sv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14.sv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24.svg"/><Relationship Id="rId4" Type="http://schemas.openxmlformats.org/officeDocument/2006/relationships/image" Target="../media/image1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5B3628-62D7-4A6D-A79F-34DE91DBA31E}"/>
              </a:ext>
            </a:extLst>
          </p:cNvPr>
          <p:cNvSpPr>
            <a:spLocks noGrp="1"/>
          </p:cNvSpPr>
          <p:nvPr>
            <p:ph type="ctrTitle" hasCustomPrompt="1"/>
          </p:nvPr>
        </p:nvSpPr>
        <p:spPr>
          <a:xfrm>
            <a:off x="6416040" y="4434840"/>
            <a:ext cx="4941771" cy="1122202"/>
          </a:xfrm>
        </p:spPr>
        <p:txBody>
          <a:bodyPr anchor="b">
            <a:noAutofit/>
          </a:bodyPr>
          <a:lstStyle>
            <a:lvl1pPr algn="l">
              <a:defRPr sz="3600" cap="all" spc="150" baseline="0"/>
            </a:lvl1pPr>
          </a:lstStyle>
          <a:p>
            <a:r>
              <a:rPr lang="en-US" dirty="0"/>
              <a:t>CLICK TO EDIT MASTER TITLE STYLE</a:t>
            </a:r>
          </a:p>
        </p:txBody>
      </p:sp>
      <p:sp>
        <p:nvSpPr>
          <p:cNvPr id="3" name="Subtitle 2">
            <a:extLst>
              <a:ext uri="{FF2B5EF4-FFF2-40B4-BE49-F238E27FC236}">
                <a16:creationId xmlns:a16="http://schemas.microsoft.com/office/drawing/2014/main" xmlns="" id="{55457758-A125-4CEA-A3D5-CBD010417BD2}"/>
              </a:ext>
            </a:extLst>
          </p:cNvPr>
          <p:cNvSpPr>
            <a:spLocks noGrp="1"/>
          </p:cNvSpPr>
          <p:nvPr>
            <p:ph type="subTitle" idx="1"/>
          </p:nvPr>
        </p:nvSpPr>
        <p:spPr>
          <a:xfrm>
            <a:off x="6416041" y="5586890"/>
            <a:ext cx="4941770" cy="396660"/>
          </a:xfrm>
        </p:spPr>
        <p:txBody>
          <a:bodyPr>
            <a:normAutofit/>
          </a:bodyPr>
          <a:lstStyle>
            <a:lvl1pPr marL="0" indent="0" algn="l">
              <a:lnSpc>
                <a:spcPct val="100000"/>
              </a:lnSpc>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8" name="Graphic 7">
            <a:extLst>
              <a:ext uri="{FF2B5EF4-FFF2-40B4-BE49-F238E27FC236}">
                <a16:creationId xmlns:a16="http://schemas.microsoft.com/office/drawing/2014/main" xmlns="" id="{A04F1E16-9A84-4D0E-9706-79C396AF6AE6}"/>
              </a:ext>
            </a:extLst>
          </p:cNvPr>
          <p:cNvPicPr>
            <a:picLocks noChangeAspect="1"/>
          </p:cNvPicPr>
          <p:nvPr/>
        </p:nvPicPr>
        <p:blipFill rotWithShape="1">
          <a:blip r:embed="rId2">
            <a:extLst>
              <a:ext uri="{96DAC541-7B7A-43D3-8B79-37D633B846F1}">
                <asvg:svgBlip xmlns:asvg="http://schemas.microsoft.com/office/drawing/2016/SVG/main" xmlns="" r:embed="rId3"/>
              </a:ext>
            </a:extLst>
          </a:blip>
          <a:srcRect l="9358" t="23650" b="-1"/>
          <a:stretch/>
        </p:blipFill>
        <p:spPr>
          <a:xfrm>
            <a:off x="0" y="0"/>
            <a:ext cx="9488312" cy="5054323"/>
          </a:xfrm>
          <a:prstGeom prst="rect">
            <a:avLst/>
          </a:prstGeom>
        </p:spPr>
      </p:pic>
    </p:spTree>
    <p:extLst>
      <p:ext uri="{BB962C8B-B14F-4D97-AF65-F5344CB8AC3E}">
        <p14:creationId xmlns:p14="http://schemas.microsoft.com/office/powerpoint/2010/main" val="913108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Agenda">
    <p:bg>
      <p:bgPr>
        <a:solidFill>
          <a:schemeClr val="tx1"/>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xmlns="" id="{D514C6BF-376E-43E8-881D-2E767426990A}"/>
              </a:ext>
            </a:extLst>
          </p:cNvPr>
          <p:cNvPicPr>
            <a:picLocks noChangeAspect="1"/>
          </p:cNvPicPr>
          <p:nvPr/>
        </p:nvPicPr>
        <p:blipFill rotWithShape="1">
          <a:blip r:embed="rId2">
            <a:extLst>
              <a:ext uri="{96DAC541-7B7A-43D3-8B79-37D633B846F1}">
                <asvg:svgBlip xmlns:asvg="http://schemas.microsoft.com/office/drawing/2016/SVG/main" xmlns="" r:embed="rId3"/>
              </a:ext>
            </a:extLst>
          </a:blip>
          <a:srcRect t="18301" r="28341" b="23071"/>
          <a:stretch/>
        </p:blipFill>
        <p:spPr>
          <a:xfrm>
            <a:off x="5488815" y="0"/>
            <a:ext cx="6703185" cy="6858000"/>
          </a:xfrm>
          <a:prstGeom prst="rect">
            <a:avLst/>
          </a:prstGeom>
        </p:spPr>
      </p:pic>
      <p:sp>
        <p:nvSpPr>
          <p:cNvPr id="2" name="Title 1">
            <a:extLst>
              <a:ext uri="{FF2B5EF4-FFF2-40B4-BE49-F238E27FC236}">
                <a16:creationId xmlns:a16="http://schemas.microsoft.com/office/drawing/2014/main" xmlns="" id="{3F0A9B92-C2D0-466A-A680-A35832C452B3}"/>
              </a:ext>
            </a:extLst>
          </p:cNvPr>
          <p:cNvSpPr>
            <a:spLocks noGrp="1"/>
          </p:cNvSpPr>
          <p:nvPr>
            <p:ph type="title" hasCustomPrompt="1"/>
          </p:nvPr>
        </p:nvSpPr>
        <p:spPr>
          <a:xfrm>
            <a:off x="1333499" y="1020445"/>
            <a:ext cx="3171825" cy="1325563"/>
          </a:xfrm>
        </p:spPr>
        <p:txBody>
          <a:bodyPr anchor="b">
            <a:normAutofit/>
          </a:bodyPr>
          <a:lstStyle>
            <a:lvl1pPr>
              <a:defRPr sz="2800" spc="150" baseline="0">
                <a:solidFill>
                  <a:schemeClr val="bg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xmlns="" id="{2DA41CE6-5A88-4C5C-B2A4-6A5D2153B16F}"/>
              </a:ext>
            </a:extLst>
          </p:cNvPr>
          <p:cNvSpPr>
            <a:spLocks noGrp="1"/>
          </p:cNvSpPr>
          <p:nvPr>
            <p:ph idx="1"/>
          </p:nvPr>
        </p:nvSpPr>
        <p:spPr>
          <a:xfrm>
            <a:off x="1333499" y="2924175"/>
            <a:ext cx="3171825" cy="2519363"/>
          </a:xfrm>
        </p:spPr>
        <p:txBody>
          <a:bodyPr>
            <a:normAutofit/>
          </a:bodyPr>
          <a:lstStyle>
            <a:lvl1pPr marL="0" indent="0">
              <a:lnSpc>
                <a:spcPct val="120000"/>
              </a:lnSpc>
              <a:spcBef>
                <a:spcPts val="1000"/>
              </a:spcBef>
              <a:buNone/>
              <a:defRPr sz="1400" baseline="0">
                <a:solidFill>
                  <a:schemeClr val="bg1"/>
                </a:solidFill>
              </a:defRPr>
            </a:lvl1pPr>
            <a:lvl2pPr marL="457200" indent="0">
              <a:lnSpc>
                <a:spcPct val="120000"/>
              </a:lnSpc>
              <a:spcBef>
                <a:spcPts val="1000"/>
              </a:spcBef>
              <a:buNone/>
              <a:defRPr sz="1400" baseline="0">
                <a:solidFill>
                  <a:schemeClr val="bg1"/>
                </a:solidFill>
              </a:defRPr>
            </a:lvl2pPr>
            <a:lvl3pPr marL="914400" indent="0">
              <a:lnSpc>
                <a:spcPct val="120000"/>
              </a:lnSpc>
              <a:spcBef>
                <a:spcPts val="1000"/>
              </a:spcBef>
              <a:buNone/>
              <a:defRPr sz="1400" baseline="0">
                <a:solidFill>
                  <a:schemeClr val="bg1"/>
                </a:solidFill>
              </a:defRPr>
            </a:lvl3pPr>
            <a:lvl4pPr marL="1371600" indent="0">
              <a:lnSpc>
                <a:spcPct val="120000"/>
              </a:lnSpc>
              <a:spcBef>
                <a:spcPts val="1000"/>
              </a:spcBef>
              <a:buNone/>
              <a:defRPr sz="1400" baseline="0">
                <a:solidFill>
                  <a:schemeClr val="bg1"/>
                </a:solidFill>
              </a:defRPr>
            </a:lvl4pPr>
            <a:lvl5pPr marL="1828800" indent="0">
              <a:lnSpc>
                <a:spcPct val="120000"/>
              </a:lnSpc>
              <a:spcBef>
                <a:spcPts val="1000"/>
              </a:spcBef>
              <a:buNone/>
              <a:defRPr sz="1400" baseline="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39F5093-3C53-4152-B8FE-0522E0795269}"/>
              </a:ext>
            </a:extLst>
          </p:cNvPr>
          <p:cNvSpPr>
            <a:spLocks noGrp="1"/>
          </p:cNvSpPr>
          <p:nvPr>
            <p:ph type="dt" sz="half" idx="10"/>
          </p:nvPr>
        </p:nvSpPr>
        <p:spPr>
          <a:xfrm>
            <a:off x="1333500" y="6356350"/>
            <a:ext cx="985157" cy="365125"/>
          </a:xfrm>
        </p:spPr>
        <p:txBody>
          <a:bodyPr/>
          <a:lstStyle>
            <a:lvl1pPr>
              <a:defRPr sz="900"/>
            </a:lvl1pPr>
          </a:lstStyle>
          <a:p>
            <a:r>
              <a:rPr lang="en-US" dirty="0"/>
              <a:t>20XX</a:t>
            </a:r>
          </a:p>
        </p:txBody>
      </p:sp>
      <p:sp>
        <p:nvSpPr>
          <p:cNvPr id="5" name="Footer Placeholder 4">
            <a:extLst>
              <a:ext uri="{FF2B5EF4-FFF2-40B4-BE49-F238E27FC236}">
                <a16:creationId xmlns:a16="http://schemas.microsoft.com/office/drawing/2014/main" xmlns="" id="{7727F11D-8AF8-44D6-A48B-D8C7779B8B08}"/>
              </a:ext>
            </a:extLst>
          </p:cNvPr>
          <p:cNvSpPr>
            <a:spLocks noGrp="1"/>
          </p:cNvSpPr>
          <p:nvPr>
            <p:ph type="ftr" sz="quarter" idx="11"/>
          </p:nvPr>
        </p:nvSpPr>
        <p:spPr>
          <a:xfrm>
            <a:off x="2669886" y="6356349"/>
            <a:ext cx="2482842" cy="365125"/>
          </a:xfrm>
        </p:spPr>
        <p:txBody>
          <a:bodyPr/>
          <a:lstStyle>
            <a:lvl1pPr>
              <a:defRPr sz="900"/>
            </a:lvl1pPr>
          </a:lstStyle>
          <a:p>
            <a:r>
              <a:rPr lang="en-US" dirty="0"/>
              <a:t>Pitch Deck</a:t>
            </a:r>
          </a:p>
        </p:txBody>
      </p:sp>
      <p:sp>
        <p:nvSpPr>
          <p:cNvPr id="6" name="Slide Number Placeholder 5">
            <a:extLst>
              <a:ext uri="{FF2B5EF4-FFF2-40B4-BE49-F238E27FC236}">
                <a16:creationId xmlns:a16="http://schemas.microsoft.com/office/drawing/2014/main" xmlns="" id="{658C0879-6B0F-4AF6-A997-EC61DA8964AE}"/>
              </a:ext>
            </a:extLst>
          </p:cNvPr>
          <p:cNvSpPr>
            <a:spLocks noGrp="1"/>
          </p:cNvSpPr>
          <p:nvPr>
            <p:ph type="sldNum" sz="quarter" idx="12"/>
          </p:nvPr>
        </p:nvSpPr>
        <p:spPr>
          <a:xfrm>
            <a:off x="5536305" y="6356350"/>
            <a:ext cx="987552" cy="365125"/>
          </a:xfrm>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2631270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meline">
    <p:spTree>
      <p:nvGrpSpPr>
        <p:cNvPr id="1" name=""/>
        <p:cNvGrpSpPr/>
        <p:nvPr/>
      </p:nvGrpSpPr>
      <p:grpSpPr>
        <a:xfrm>
          <a:off x="0" y="0"/>
          <a:ext cx="0" cy="0"/>
          <a:chOff x="0" y="0"/>
          <a:chExt cx="0" cy="0"/>
        </a:xfrm>
      </p:grpSpPr>
      <p:sp>
        <p:nvSpPr>
          <p:cNvPr id="12" name="Graphic 10">
            <a:extLst>
              <a:ext uri="{FF2B5EF4-FFF2-40B4-BE49-F238E27FC236}">
                <a16:creationId xmlns:a16="http://schemas.microsoft.com/office/drawing/2014/main" xmlns="" id="{9D2AF524-D4B4-4A3A-9CE4-EDAFE1D5A37B}"/>
              </a:ext>
              <a:ext uri="{C183D7F6-B498-43B3-948B-1728B52AA6E4}">
                <adec:decorative xmlns:adec="http://schemas.microsoft.com/office/drawing/2017/decorative" xmlns="" val="1"/>
              </a:ext>
            </a:extLst>
          </p:cNvPr>
          <p:cNvSpPr/>
          <p:nvPr/>
        </p:nvSpPr>
        <p:spPr>
          <a:xfrm>
            <a:off x="2113884" y="0"/>
            <a:ext cx="10078116" cy="6858000"/>
          </a:xfrm>
          <a:custGeom>
            <a:avLst/>
            <a:gdLst>
              <a:gd name="connsiteX0" fmla="*/ 3793236 w 10078116"/>
              <a:gd name="connsiteY0" fmla="*/ 6858000 h 6858000"/>
              <a:gd name="connsiteX1" fmla="*/ 0 w 10078116"/>
              <a:gd name="connsiteY1" fmla="*/ 0 h 6858000"/>
              <a:gd name="connsiteX2" fmla="*/ 10078116 w 10078116"/>
              <a:gd name="connsiteY2" fmla="*/ 0 h 6858000"/>
              <a:gd name="connsiteX3" fmla="*/ 10078116 w 1007811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078116" h="6858000">
                <a:moveTo>
                  <a:pt x="3793236" y="6858000"/>
                </a:moveTo>
                <a:lnTo>
                  <a:pt x="0" y="0"/>
                </a:lnTo>
                <a:lnTo>
                  <a:pt x="10078116" y="0"/>
                </a:lnTo>
                <a:lnTo>
                  <a:pt x="10078116" y="6858000"/>
                </a:lnTo>
                <a:close/>
              </a:path>
            </a:pathLst>
          </a:custGeom>
          <a:solidFill>
            <a:schemeClr val="accent1"/>
          </a:solid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xmlns="" id="{6E3987A5-99A6-4B33-BAAF-53159635382E}"/>
              </a:ext>
            </a:extLst>
          </p:cNvPr>
          <p:cNvSpPr>
            <a:spLocks noGrp="1"/>
          </p:cNvSpPr>
          <p:nvPr>
            <p:ph type="title" hasCustomPrompt="1"/>
          </p:nvPr>
        </p:nvSpPr>
        <p:spPr>
          <a:xfrm>
            <a:off x="838200" y="5509419"/>
            <a:ext cx="4082142" cy="585788"/>
          </a:xfrm>
        </p:spPr>
        <p:txBody>
          <a:bodyPr>
            <a:normAutofit/>
          </a:bodyPr>
          <a:lstStyle>
            <a:lvl1pPr>
              <a:defRPr lang="en-US" sz="2800" kern="1200" cap="all" spc="150" baseline="0" dirty="0">
                <a:solidFill>
                  <a:schemeClr val="tx1"/>
                </a:solidFill>
                <a:latin typeface="+mj-lt"/>
                <a:ea typeface="+mj-ea"/>
                <a:cs typeface="+mj-cs"/>
              </a:defRPr>
            </a:lvl1pPr>
          </a:lstStyle>
          <a:p>
            <a:r>
              <a:rPr lang="en-US"/>
              <a:t>CLICK TO EDIT TITLE</a:t>
            </a:r>
          </a:p>
        </p:txBody>
      </p:sp>
      <p:sp>
        <p:nvSpPr>
          <p:cNvPr id="16" name="Text Placeholder 15">
            <a:extLst>
              <a:ext uri="{FF2B5EF4-FFF2-40B4-BE49-F238E27FC236}">
                <a16:creationId xmlns:a16="http://schemas.microsoft.com/office/drawing/2014/main" xmlns="" id="{3BABF6CA-407C-4BF0-8234-1321A676E756}"/>
              </a:ext>
            </a:extLst>
          </p:cNvPr>
          <p:cNvSpPr>
            <a:spLocks noGrp="1"/>
          </p:cNvSpPr>
          <p:nvPr>
            <p:ph type="body" sz="quarter" idx="13" hasCustomPrompt="1"/>
          </p:nvPr>
        </p:nvSpPr>
        <p:spPr>
          <a:xfrm>
            <a:off x="148318" y="1481138"/>
            <a:ext cx="2141764" cy="514350"/>
          </a:xfrm>
        </p:spPr>
        <p:txBody>
          <a:bodyPr anchor="ctr">
            <a:noAutofit/>
          </a:bodyPr>
          <a:lstStyle>
            <a:lvl1pPr marL="0" indent="0" algn="r">
              <a:buNone/>
              <a:defRPr sz="1600" cap="all" spc="150" baseline="0"/>
            </a:lvl1pPr>
          </a:lstStyle>
          <a:p>
            <a:pPr lvl="0"/>
            <a:r>
              <a:rPr lang="en-US" dirty="0"/>
              <a:t>CLICK TO EDIT MASTER TEXT STYLES</a:t>
            </a:r>
          </a:p>
        </p:txBody>
      </p:sp>
      <p:sp>
        <p:nvSpPr>
          <p:cNvPr id="17" name="Text Placeholder 15">
            <a:extLst>
              <a:ext uri="{FF2B5EF4-FFF2-40B4-BE49-F238E27FC236}">
                <a16:creationId xmlns:a16="http://schemas.microsoft.com/office/drawing/2014/main" xmlns="" id="{76D8129B-5B68-421C-968C-3663C86EFC7C}"/>
              </a:ext>
            </a:extLst>
          </p:cNvPr>
          <p:cNvSpPr>
            <a:spLocks noGrp="1"/>
          </p:cNvSpPr>
          <p:nvPr>
            <p:ph type="body" sz="quarter" idx="14" hasCustomPrompt="1"/>
          </p:nvPr>
        </p:nvSpPr>
        <p:spPr>
          <a:xfrm>
            <a:off x="714375" y="2557463"/>
            <a:ext cx="2141764" cy="514350"/>
          </a:xfrm>
        </p:spPr>
        <p:txBody>
          <a:bodyPr anchor="ctr">
            <a:noAutofit/>
          </a:bodyPr>
          <a:lstStyle>
            <a:lvl1pPr marL="0" indent="0" algn="r">
              <a:buNone/>
              <a:defRPr sz="1600" cap="all" spc="150" baseline="0"/>
            </a:lvl1pPr>
          </a:lstStyle>
          <a:p>
            <a:pPr lvl="0"/>
            <a:r>
              <a:rPr lang="en-US"/>
              <a:t>CLICK TO EDIT MASTER TEXT STYLES</a:t>
            </a:r>
          </a:p>
        </p:txBody>
      </p:sp>
      <p:sp>
        <p:nvSpPr>
          <p:cNvPr id="18" name="Text Placeholder 15">
            <a:extLst>
              <a:ext uri="{FF2B5EF4-FFF2-40B4-BE49-F238E27FC236}">
                <a16:creationId xmlns:a16="http://schemas.microsoft.com/office/drawing/2014/main" xmlns="" id="{6C741DCA-8EBD-44F5-9D38-E938A628ADCD}"/>
              </a:ext>
            </a:extLst>
          </p:cNvPr>
          <p:cNvSpPr>
            <a:spLocks noGrp="1"/>
          </p:cNvSpPr>
          <p:nvPr>
            <p:ph type="body" sz="quarter" idx="15" hasCustomPrompt="1"/>
          </p:nvPr>
        </p:nvSpPr>
        <p:spPr>
          <a:xfrm>
            <a:off x="1320800" y="3633788"/>
            <a:ext cx="2141764" cy="514350"/>
          </a:xfrm>
        </p:spPr>
        <p:txBody>
          <a:bodyPr anchor="ctr">
            <a:noAutofit/>
          </a:bodyPr>
          <a:lstStyle>
            <a:lvl1pPr marL="0" indent="0" algn="r">
              <a:buNone/>
              <a:defRPr sz="1600" cap="all" spc="150" baseline="0"/>
            </a:lvl1pPr>
          </a:lstStyle>
          <a:p>
            <a:pPr lvl="0"/>
            <a:r>
              <a:rPr lang="en-US"/>
              <a:t>CLICK TO EDIT MASTER TEXT STYLES</a:t>
            </a:r>
          </a:p>
        </p:txBody>
      </p:sp>
      <p:sp>
        <p:nvSpPr>
          <p:cNvPr id="19" name="Text Placeholder 15">
            <a:extLst>
              <a:ext uri="{FF2B5EF4-FFF2-40B4-BE49-F238E27FC236}">
                <a16:creationId xmlns:a16="http://schemas.microsoft.com/office/drawing/2014/main" xmlns="" id="{5C43C6B1-A1BD-4A90-8B4B-F361C1BEDD26}"/>
              </a:ext>
            </a:extLst>
          </p:cNvPr>
          <p:cNvSpPr>
            <a:spLocks noGrp="1"/>
          </p:cNvSpPr>
          <p:nvPr>
            <p:ph type="body" sz="quarter" idx="16" hasCustomPrompt="1"/>
          </p:nvPr>
        </p:nvSpPr>
        <p:spPr>
          <a:xfrm>
            <a:off x="1905000" y="4710114"/>
            <a:ext cx="2141764" cy="514350"/>
          </a:xfrm>
        </p:spPr>
        <p:txBody>
          <a:bodyPr anchor="ctr">
            <a:noAutofit/>
          </a:bodyPr>
          <a:lstStyle>
            <a:lvl1pPr marL="0" indent="0" algn="r">
              <a:buNone/>
              <a:defRPr sz="1600" cap="all" spc="150" baseline="0"/>
            </a:lvl1pPr>
          </a:lstStyle>
          <a:p>
            <a:pPr lvl="0"/>
            <a:r>
              <a:rPr lang="en-US"/>
              <a:t>CLICK TO EDIT MASTER TEXT STYLES</a:t>
            </a:r>
          </a:p>
        </p:txBody>
      </p:sp>
      <p:sp>
        <p:nvSpPr>
          <p:cNvPr id="34" name="Text Placeholder 15">
            <a:extLst>
              <a:ext uri="{FF2B5EF4-FFF2-40B4-BE49-F238E27FC236}">
                <a16:creationId xmlns:a16="http://schemas.microsoft.com/office/drawing/2014/main" xmlns="" id="{0C66E1BD-33F0-4B94-BF94-CD4698F85C3D}"/>
              </a:ext>
            </a:extLst>
          </p:cNvPr>
          <p:cNvSpPr>
            <a:spLocks noGrp="1"/>
          </p:cNvSpPr>
          <p:nvPr>
            <p:ph type="body" sz="quarter" idx="17" hasCustomPrompt="1"/>
          </p:nvPr>
        </p:nvSpPr>
        <p:spPr>
          <a:xfrm>
            <a:off x="4401535" y="1594478"/>
            <a:ext cx="5539095" cy="1010842"/>
          </a:xfrm>
        </p:spPr>
        <p:txBody>
          <a:bodyPr anchor="t">
            <a:normAutofit/>
          </a:bodyPr>
          <a:lstStyle>
            <a:lvl1pPr marL="0" indent="0" algn="l">
              <a:lnSpc>
                <a:spcPct val="100000"/>
              </a:lnSpc>
              <a:buNone/>
              <a:defRPr sz="1400" spc="50" baseline="0"/>
            </a:lvl1pPr>
          </a:lstStyle>
          <a:p>
            <a:pPr lvl="0"/>
            <a:r>
              <a:rPr lang="en-US"/>
              <a:t>Click to edit master text style</a:t>
            </a:r>
          </a:p>
        </p:txBody>
      </p:sp>
      <p:sp>
        <p:nvSpPr>
          <p:cNvPr id="35" name="Text Placeholder 15">
            <a:extLst>
              <a:ext uri="{FF2B5EF4-FFF2-40B4-BE49-F238E27FC236}">
                <a16:creationId xmlns:a16="http://schemas.microsoft.com/office/drawing/2014/main" xmlns="" id="{2D4661B1-6559-407A-9AEC-A46A0570AE8F}"/>
              </a:ext>
            </a:extLst>
          </p:cNvPr>
          <p:cNvSpPr>
            <a:spLocks noGrp="1"/>
          </p:cNvSpPr>
          <p:nvPr>
            <p:ph type="body" sz="quarter" idx="18" hasCustomPrompt="1"/>
          </p:nvPr>
        </p:nvSpPr>
        <p:spPr>
          <a:xfrm>
            <a:off x="4986028" y="2673328"/>
            <a:ext cx="5539095" cy="1010842"/>
          </a:xfrm>
        </p:spPr>
        <p:txBody>
          <a:bodyPr anchor="t">
            <a:normAutofit/>
          </a:bodyPr>
          <a:lstStyle>
            <a:lvl1pPr marL="0" indent="0" algn="l">
              <a:lnSpc>
                <a:spcPct val="100000"/>
              </a:lnSpc>
              <a:buNone/>
              <a:defRPr sz="1400" spc="50" baseline="0"/>
            </a:lvl1pPr>
          </a:lstStyle>
          <a:p>
            <a:pPr lvl="0"/>
            <a:r>
              <a:rPr lang="en-US"/>
              <a:t>Click to edit master text style</a:t>
            </a:r>
          </a:p>
        </p:txBody>
      </p:sp>
      <p:sp>
        <p:nvSpPr>
          <p:cNvPr id="36" name="Text Placeholder 15">
            <a:extLst>
              <a:ext uri="{FF2B5EF4-FFF2-40B4-BE49-F238E27FC236}">
                <a16:creationId xmlns:a16="http://schemas.microsoft.com/office/drawing/2014/main" xmlns="" id="{DCC983F7-6A25-42C0-811C-EA32138C5B80}"/>
              </a:ext>
            </a:extLst>
          </p:cNvPr>
          <p:cNvSpPr>
            <a:spLocks noGrp="1"/>
          </p:cNvSpPr>
          <p:nvPr>
            <p:ph type="body" sz="quarter" idx="19" hasCustomPrompt="1"/>
          </p:nvPr>
        </p:nvSpPr>
        <p:spPr>
          <a:xfrm>
            <a:off x="5576937" y="3755394"/>
            <a:ext cx="5539095" cy="1010842"/>
          </a:xfrm>
        </p:spPr>
        <p:txBody>
          <a:bodyPr anchor="t">
            <a:normAutofit/>
          </a:bodyPr>
          <a:lstStyle>
            <a:lvl1pPr marL="0" indent="0" algn="l">
              <a:lnSpc>
                <a:spcPct val="100000"/>
              </a:lnSpc>
              <a:buNone/>
              <a:defRPr sz="1400" spc="50" baseline="0"/>
            </a:lvl1pPr>
          </a:lstStyle>
          <a:p>
            <a:pPr lvl="0"/>
            <a:r>
              <a:rPr lang="en-US"/>
              <a:t>Click to edit master text style</a:t>
            </a:r>
          </a:p>
        </p:txBody>
      </p:sp>
      <p:sp>
        <p:nvSpPr>
          <p:cNvPr id="37" name="Text Placeholder 15">
            <a:extLst>
              <a:ext uri="{FF2B5EF4-FFF2-40B4-BE49-F238E27FC236}">
                <a16:creationId xmlns:a16="http://schemas.microsoft.com/office/drawing/2014/main" xmlns="" id="{E83DA0EB-27DD-416A-8DA5-4AFDC8587E5C}"/>
              </a:ext>
            </a:extLst>
          </p:cNvPr>
          <p:cNvSpPr>
            <a:spLocks noGrp="1"/>
          </p:cNvSpPr>
          <p:nvPr>
            <p:ph type="body" sz="quarter" idx="20" hasCustomPrompt="1"/>
          </p:nvPr>
        </p:nvSpPr>
        <p:spPr>
          <a:xfrm>
            <a:off x="6175279" y="4824430"/>
            <a:ext cx="5539095" cy="1010842"/>
          </a:xfrm>
        </p:spPr>
        <p:txBody>
          <a:bodyPr anchor="t">
            <a:normAutofit/>
          </a:bodyPr>
          <a:lstStyle>
            <a:lvl1pPr marL="0" indent="0" algn="l">
              <a:lnSpc>
                <a:spcPct val="100000"/>
              </a:lnSpc>
              <a:buNone/>
              <a:defRPr sz="1400" spc="50" baseline="0"/>
            </a:lvl1pPr>
          </a:lstStyle>
          <a:p>
            <a:pPr lvl="0"/>
            <a:r>
              <a:rPr lang="en-US"/>
              <a:t>Click to edit master text style</a:t>
            </a:r>
          </a:p>
        </p:txBody>
      </p:sp>
      <p:cxnSp>
        <p:nvCxnSpPr>
          <p:cNvPr id="3" name="Straight Connector 2">
            <a:extLst>
              <a:ext uri="{FF2B5EF4-FFF2-40B4-BE49-F238E27FC236}">
                <a16:creationId xmlns:a16="http://schemas.microsoft.com/office/drawing/2014/main" xmlns="" id="{D3795F91-C721-4363-956D-756673AE7957}"/>
              </a:ext>
              <a:ext uri="{C183D7F6-B498-43B3-948B-1728B52AA6E4}">
                <adec:decorative xmlns:adec="http://schemas.microsoft.com/office/drawing/2017/decorative" xmlns="" val="1"/>
              </a:ext>
            </a:extLst>
          </p:cNvPr>
          <p:cNvCxnSpPr>
            <a:cxnSpLocks/>
          </p:cNvCxnSpPr>
          <p:nvPr/>
        </p:nvCxnSpPr>
        <p:spPr>
          <a:xfrm>
            <a:off x="4353515" y="5023933"/>
            <a:ext cx="1513211" cy="0"/>
          </a:xfrm>
          <a:prstGeom prst="line">
            <a:avLst/>
          </a:prstGeom>
          <a:ln w="6350">
            <a:solidFill>
              <a:schemeClr val="tx1"/>
            </a:solidFill>
          </a:ln>
        </p:spPr>
        <p:style>
          <a:lnRef idx="1">
            <a:schemeClr val="accent5"/>
          </a:lnRef>
          <a:fillRef idx="0">
            <a:schemeClr val="accent5"/>
          </a:fillRef>
          <a:effectRef idx="0">
            <a:schemeClr val="accent5"/>
          </a:effectRef>
          <a:fontRef idx="minor">
            <a:schemeClr val="tx1"/>
          </a:fontRef>
        </p:style>
      </p:cxnSp>
      <p:cxnSp>
        <p:nvCxnSpPr>
          <p:cNvPr id="4" name="Straight Connector 3">
            <a:extLst>
              <a:ext uri="{FF2B5EF4-FFF2-40B4-BE49-F238E27FC236}">
                <a16:creationId xmlns:a16="http://schemas.microsoft.com/office/drawing/2014/main" xmlns="" id="{8AC14461-E27D-413D-B31A-47B74646AF25}"/>
              </a:ext>
              <a:ext uri="{C183D7F6-B498-43B3-948B-1728B52AA6E4}">
                <adec:decorative xmlns:adec="http://schemas.microsoft.com/office/drawing/2017/decorative" xmlns="" val="1"/>
              </a:ext>
            </a:extLst>
          </p:cNvPr>
          <p:cNvCxnSpPr>
            <a:cxnSpLocks/>
          </p:cNvCxnSpPr>
          <p:nvPr/>
        </p:nvCxnSpPr>
        <p:spPr>
          <a:xfrm>
            <a:off x="3759917" y="3948451"/>
            <a:ext cx="1513211" cy="0"/>
          </a:xfrm>
          <a:prstGeom prst="line">
            <a:avLst/>
          </a:prstGeom>
          <a:ln w="6350">
            <a:solidFill>
              <a:schemeClr val="tx1"/>
            </a:solidFill>
          </a:ln>
        </p:spPr>
        <p:style>
          <a:lnRef idx="1">
            <a:schemeClr val="accent5"/>
          </a:lnRef>
          <a:fillRef idx="0">
            <a:schemeClr val="accent5"/>
          </a:fillRef>
          <a:effectRef idx="0">
            <a:schemeClr val="accent5"/>
          </a:effectRef>
          <a:fontRef idx="minor">
            <a:schemeClr val="tx1"/>
          </a:fontRef>
        </p:style>
      </p:cxnSp>
      <p:cxnSp>
        <p:nvCxnSpPr>
          <p:cNvPr id="8" name="Straight Connector 7">
            <a:extLst>
              <a:ext uri="{FF2B5EF4-FFF2-40B4-BE49-F238E27FC236}">
                <a16:creationId xmlns:a16="http://schemas.microsoft.com/office/drawing/2014/main" xmlns="" id="{4D6AEA4C-7710-4829-BA87-8DD77F15932C}"/>
              </a:ext>
              <a:ext uri="{C183D7F6-B498-43B3-948B-1728B52AA6E4}">
                <adec:decorative xmlns:adec="http://schemas.microsoft.com/office/drawing/2017/decorative" xmlns="" val="1"/>
              </a:ext>
            </a:extLst>
          </p:cNvPr>
          <p:cNvCxnSpPr>
            <a:cxnSpLocks/>
          </p:cNvCxnSpPr>
          <p:nvPr/>
        </p:nvCxnSpPr>
        <p:spPr>
          <a:xfrm>
            <a:off x="3173453" y="2872686"/>
            <a:ext cx="1513211" cy="0"/>
          </a:xfrm>
          <a:prstGeom prst="line">
            <a:avLst/>
          </a:prstGeom>
          <a:ln w="6350">
            <a:solidFill>
              <a:schemeClr val="tx1"/>
            </a:solidFill>
          </a:ln>
        </p:spPr>
        <p:style>
          <a:lnRef idx="1">
            <a:schemeClr val="accent5"/>
          </a:lnRef>
          <a:fillRef idx="0">
            <a:schemeClr val="accent5"/>
          </a:fillRef>
          <a:effectRef idx="0">
            <a:schemeClr val="accent5"/>
          </a:effectRef>
          <a:fontRef idx="minor">
            <a:schemeClr val="tx1"/>
          </a:fontRef>
        </p:style>
      </p:cxnSp>
      <p:cxnSp>
        <p:nvCxnSpPr>
          <p:cNvPr id="9" name="Straight Connector 8">
            <a:extLst>
              <a:ext uri="{FF2B5EF4-FFF2-40B4-BE49-F238E27FC236}">
                <a16:creationId xmlns:a16="http://schemas.microsoft.com/office/drawing/2014/main" xmlns="" id="{E9BD473E-6203-491C-87AC-54AC0AB23333}"/>
              </a:ext>
              <a:ext uri="{C183D7F6-B498-43B3-948B-1728B52AA6E4}">
                <adec:decorative xmlns:adec="http://schemas.microsoft.com/office/drawing/2017/decorative" xmlns="" val="1"/>
              </a:ext>
            </a:extLst>
          </p:cNvPr>
          <p:cNvCxnSpPr>
            <a:cxnSpLocks/>
          </p:cNvCxnSpPr>
          <p:nvPr/>
        </p:nvCxnSpPr>
        <p:spPr>
          <a:xfrm>
            <a:off x="2586263" y="1796083"/>
            <a:ext cx="1513211" cy="0"/>
          </a:xfrm>
          <a:prstGeom prst="line">
            <a:avLst/>
          </a:prstGeom>
          <a:ln w="6350">
            <a:solidFill>
              <a:schemeClr val="tx1"/>
            </a:solidFill>
          </a:ln>
        </p:spPr>
        <p:style>
          <a:lnRef idx="1">
            <a:schemeClr val="accent5"/>
          </a:lnRef>
          <a:fillRef idx="0">
            <a:schemeClr val="accent5"/>
          </a:fillRef>
          <a:effectRef idx="0">
            <a:schemeClr val="accent5"/>
          </a:effectRef>
          <a:fontRef idx="minor">
            <a:schemeClr val="tx1"/>
          </a:fontRef>
        </p:style>
      </p:cxnSp>
      <p:sp>
        <p:nvSpPr>
          <p:cNvPr id="5" name="Date Placeholder 4">
            <a:extLst>
              <a:ext uri="{FF2B5EF4-FFF2-40B4-BE49-F238E27FC236}">
                <a16:creationId xmlns:a16="http://schemas.microsoft.com/office/drawing/2014/main" xmlns="" id="{874DC36F-5D3E-439D-80B5-32633FC34434}"/>
              </a:ext>
            </a:extLst>
          </p:cNvPr>
          <p:cNvSpPr>
            <a:spLocks noGrp="1"/>
          </p:cNvSpPr>
          <p:nvPr>
            <p:ph type="dt" sz="half" idx="10"/>
          </p:nvPr>
        </p:nvSpPr>
        <p:spPr/>
        <p:txBody>
          <a:bodyPr/>
          <a:lstStyle>
            <a:lvl1pPr>
              <a:defRPr sz="900">
                <a:solidFill>
                  <a:srgbClr val="898989"/>
                </a:solidFill>
              </a:defRPr>
            </a:lvl1pPr>
          </a:lstStyle>
          <a:p>
            <a:r>
              <a:rPr lang="en-US" dirty="0"/>
              <a:t>20XX</a:t>
            </a:r>
          </a:p>
        </p:txBody>
      </p:sp>
      <p:sp>
        <p:nvSpPr>
          <p:cNvPr id="6" name="Footer Placeholder 5">
            <a:extLst>
              <a:ext uri="{FF2B5EF4-FFF2-40B4-BE49-F238E27FC236}">
                <a16:creationId xmlns:a16="http://schemas.microsoft.com/office/drawing/2014/main" xmlns="" id="{6C710A8A-CEC9-4787-A745-C28DD965F7DD}"/>
              </a:ext>
            </a:extLst>
          </p:cNvPr>
          <p:cNvSpPr>
            <a:spLocks noGrp="1"/>
          </p:cNvSpPr>
          <p:nvPr>
            <p:ph type="ftr" sz="quarter" idx="11"/>
          </p:nvPr>
        </p:nvSpPr>
        <p:spPr>
          <a:xfrm>
            <a:off x="6175279" y="6356350"/>
            <a:ext cx="1808712" cy="365125"/>
          </a:xfrm>
        </p:spPr>
        <p:txBody>
          <a:bodyPr/>
          <a:lstStyle>
            <a:lvl1pPr>
              <a:defRPr sz="900"/>
            </a:lvl1pPr>
          </a:lstStyle>
          <a:p>
            <a:pPr algn="l"/>
            <a:r>
              <a:rPr lang="en-US" dirty="0"/>
              <a:t>Pitch Deck</a:t>
            </a:r>
          </a:p>
        </p:txBody>
      </p:sp>
      <p:sp>
        <p:nvSpPr>
          <p:cNvPr id="7" name="Slide Number Placeholder 6">
            <a:extLst>
              <a:ext uri="{FF2B5EF4-FFF2-40B4-BE49-F238E27FC236}">
                <a16:creationId xmlns:a16="http://schemas.microsoft.com/office/drawing/2014/main" xmlns="" id="{4162BD04-8F01-472A-9456-4702A2218BB5}"/>
              </a:ext>
            </a:extLst>
          </p:cNvPr>
          <p:cNvSpPr>
            <a:spLocks noGrp="1"/>
          </p:cNvSpPr>
          <p:nvPr>
            <p:ph type="sldNum" sz="quarter" idx="12"/>
          </p:nvPr>
        </p:nvSpPr>
        <p:spPr>
          <a:xfrm>
            <a:off x="10810874" y="6356350"/>
            <a:ext cx="542925" cy="365125"/>
          </a:xfrm>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3052812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2 Column">
    <p:bg>
      <p:bgPr>
        <a:solidFill>
          <a:schemeClr val="tx1"/>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xmlns="" id="{42ACEF30-0520-40B3-A1F1-F3D2530563D6}"/>
              </a:ext>
            </a:extLst>
          </p:cNvPr>
          <p:cNvSpPr>
            <a:spLocks noGrp="1"/>
          </p:cNvSpPr>
          <p:nvPr>
            <p:ph type="title" hasCustomPrompt="1"/>
          </p:nvPr>
        </p:nvSpPr>
        <p:spPr>
          <a:xfrm>
            <a:off x="1885156" y="892177"/>
            <a:ext cx="8421688" cy="1325563"/>
          </a:xfrm>
        </p:spPr>
        <p:txBody>
          <a:bodyPr>
            <a:normAutofit/>
          </a:bodyPr>
          <a:lstStyle>
            <a:lvl1pPr algn="ctr">
              <a:defRPr lang="en-US" sz="2800" kern="1200" spc="150" baseline="0" dirty="0">
                <a:solidFill>
                  <a:schemeClr val="bg1"/>
                </a:solidFill>
                <a:latin typeface="+mj-lt"/>
                <a:ea typeface="+mj-ea"/>
                <a:cs typeface="+mj-cs"/>
              </a:defRPr>
            </a:lvl1pPr>
          </a:lstStyle>
          <a:p>
            <a:r>
              <a:rPr lang="en-US"/>
              <a:t>CLICK TO EDIT MASTER TITLE STYLE</a:t>
            </a:r>
          </a:p>
        </p:txBody>
      </p:sp>
      <p:sp>
        <p:nvSpPr>
          <p:cNvPr id="15" name="Text Placeholder 15">
            <a:extLst>
              <a:ext uri="{FF2B5EF4-FFF2-40B4-BE49-F238E27FC236}">
                <a16:creationId xmlns:a16="http://schemas.microsoft.com/office/drawing/2014/main" xmlns="" id="{A1FB681F-A94D-4BF8-8290-0811E98D49D4}"/>
              </a:ext>
            </a:extLst>
          </p:cNvPr>
          <p:cNvSpPr>
            <a:spLocks noGrp="1"/>
          </p:cNvSpPr>
          <p:nvPr>
            <p:ph type="body" sz="quarter" idx="13" hasCustomPrompt="1"/>
          </p:nvPr>
        </p:nvSpPr>
        <p:spPr>
          <a:xfrm>
            <a:off x="1485900" y="2563123"/>
            <a:ext cx="4031945" cy="365125"/>
          </a:xfrm>
        </p:spPr>
        <p:txBody>
          <a:bodyPr>
            <a:normAutofit/>
          </a:bodyPr>
          <a:lstStyle>
            <a:lvl1pPr marL="0" indent="0" algn="ctr">
              <a:buNone/>
              <a:defRPr lang="en-US" sz="2000" kern="1200" spc="150" baseline="0" dirty="0">
                <a:solidFill>
                  <a:schemeClr val="bg1"/>
                </a:solidFill>
                <a:latin typeface="+mj-lt"/>
                <a:ea typeface="+mj-ea"/>
                <a:cs typeface="+mj-cs"/>
              </a:defRPr>
            </a:lvl1pPr>
          </a:lstStyle>
          <a:p>
            <a:pPr lvl="0"/>
            <a:r>
              <a:rPr lang="en-US"/>
              <a:t>CLICK TO ADD SUBTITLE</a:t>
            </a:r>
          </a:p>
        </p:txBody>
      </p:sp>
      <p:sp>
        <p:nvSpPr>
          <p:cNvPr id="17" name="Text Placeholder 18">
            <a:extLst>
              <a:ext uri="{FF2B5EF4-FFF2-40B4-BE49-F238E27FC236}">
                <a16:creationId xmlns:a16="http://schemas.microsoft.com/office/drawing/2014/main" xmlns="" id="{61E8C129-EF62-46A8-97F3-3CB5D014FBDD}"/>
              </a:ext>
            </a:extLst>
          </p:cNvPr>
          <p:cNvSpPr>
            <a:spLocks noGrp="1"/>
          </p:cNvSpPr>
          <p:nvPr>
            <p:ph type="body" sz="quarter" idx="15" hasCustomPrompt="1"/>
          </p:nvPr>
        </p:nvSpPr>
        <p:spPr>
          <a:xfrm>
            <a:off x="1485664" y="3070348"/>
            <a:ext cx="4031030" cy="1057308"/>
          </a:xfrm>
        </p:spPr>
        <p:txBody>
          <a:bodyPr>
            <a:normAutofit/>
          </a:bodyPr>
          <a:lstStyle>
            <a:lvl1pPr marL="0" indent="0" algn="ctr">
              <a:lnSpc>
                <a:spcPct val="100000"/>
              </a:lnSpc>
              <a:buFont typeface="Arial" panose="020B0604020202020204" pitchFamily="34" charset="0"/>
              <a:buNone/>
              <a:defRPr sz="1400">
                <a:solidFill>
                  <a:schemeClr val="bg1"/>
                </a:solidFill>
              </a:defRPr>
            </a:lvl1pPr>
          </a:lstStyle>
          <a:p>
            <a:pPr lvl="0"/>
            <a:r>
              <a:rPr lang="en-US"/>
              <a:t>Click to add text</a:t>
            </a:r>
          </a:p>
        </p:txBody>
      </p:sp>
      <p:sp>
        <p:nvSpPr>
          <p:cNvPr id="31" name="Text Placeholder 15">
            <a:extLst>
              <a:ext uri="{FF2B5EF4-FFF2-40B4-BE49-F238E27FC236}">
                <a16:creationId xmlns:a16="http://schemas.microsoft.com/office/drawing/2014/main" xmlns="" id="{87DD41A9-B6B3-48D9-A3A6-831B39C9158C}"/>
              </a:ext>
            </a:extLst>
          </p:cNvPr>
          <p:cNvSpPr>
            <a:spLocks noGrp="1"/>
          </p:cNvSpPr>
          <p:nvPr>
            <p:ph type="body" sz="quarter" idx="16" hasCustomPrompt="1"/>
          </p:nvPr>
        </p:nvSpPr>
        <p:spPr>
          <a:xfrm>
            <a:off x="6673004" y="2563123"/>
            <a:ext cx="4031945" cy="365125"/>
          </a:xfrm>
        </p:spPr>
        <p:txBody>
          <a:bodyPr>
            <a:normAutofit/>
          </a:bodyPr>
          <a:lstStyle>
            <a:lvl1pPr marL="0" indent="0" algn="ctr">
              <a:buNone/>
              <a:defRPr lang="en-US" sz="2000" kern="1200" spc="150" baseline="0" dirty="0">
                <a:solidFill>
                  <a:schemeClr val="bg1"/>
                </a:solidFill>
                <a:latin typeface="+mj-lt"/>
                <a:ea typeface="+mj-ea"/>
                <a:cs typeface="+mj-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CLICK TO ADD SUBTITLE</a:t>
            </a:r>
          </a:p>
        </p:txBody>
      </p:sp>
      <p:sp>
        <p:nvSpPr>
          <p:cNvPr id="32" name="Text Placeholder 18">
            <a:extLst>
              <a:ext uri="{FF2B5EF4-FFF2-40B4-BE49-F238E27FC236}">
                <a16:creationId xmlns:a16="http://schemas.microsoft.com/office/drawing/2014/main" xmlns="" id="{FB791E68-EDF5-4CC2-8774-A27AEF1D25E6}"/>
              </a:ext>
            </a:extLst>
          </p:cNvPr>
          <p:cNvSpPr>
            <a:spLocks noGrp="1"/>
          </p:cNvSpPr>
          <p:nvPr>
            <p:ph type="body" sz="quarter" idx="17" hasCustomPrompt="1"/>
          </p:nvPr>
        </p:nvSpPr>
        <p:spPr>
          <a:xfrm>
            <a:off x="6673143" y="3070348"/>
            <a:ext cx="4031030" cy="1057308"/>
          </a:xfrm>
        </p:spPr>
        <p:txBody>
          <a:bodyPr>
            <a:normAutofit/>
          </a:bodyPr>
          <a:lstStyle>
            <a:lvl1pPr marL="0" indent="0" algn="ctr">
              <a:lnSpc>
                <a:spcPct val="100000"/>
              </a:lnSpc>
              <a:buFont typeface="Arial" panose="020B0604020202020204" pitchFamily="34" charset="0"/>
              <a:buNone/>
              <a:defRPr sz="1400">
                <a:solidFill>
                  <a:schemeClr val="bg1"/>
                </a:solidFill>
              </a:defRPr>
            </a:lvl1pPr>
          </a:lstStyle>
          <a:p>
            <a:pPr lvl="0"/>
            <a:r>
              <a:rPr lang="en-US"/>
              <a:t>Click to add text</a:t>
            </a:r>
          </a:p>
        </p:txBody>
      </p:sp>
      <p:sp>
        <p:nvSpPr>
          <p:cNvPr id="33" name="Text Placeholder 15">
            <a:extLst>
              <a:ext uri="{FF2B5EF4-FFF2-40B4-BE49-F238E27FC236}">
                <a16:creationId xmlns:a16="http://schemas.microsoft.com/office/drawing/2014/main" xmlns="" id="{AA224F82-7E0C-4EBF-97D3-132481DBCDA9}"/>
              </a:ext>
            </a:extLst>
          </p:cNvPr>
          <p:cNvSpPr>
            <a:spLocks noGrp="1"/>
          </p:cNvSpPr>
          <p:nvPr>
            <p:ph type="body" sz="quarter" idx="18" hasCustomPrompt="1"/>
          </p:nvPr>
        </p:nvSpPr>
        <p:spPr>
          <a:xfrm>
            <a:off x="1485899" y="4319431"/>
            <a:ext cx="4031945" cy="365125"/>
          </a:xfrm>
        </p:spPr>
        <p:txBody>
          <a:bodyPr>
            <a:normAutofit/>
          </a:bodyPr>
          <a:lstStyle>
            <a:lvl1pPr marL="0" indent="0" algn="ctr">
              <a:buNone/>
              <a:defRPr lang="en-US" sz="2000" kern="1200" spc="150" baseline="0" dirty="0">
                <a:solidFill>
                  <a:schemeClr val="bg1"/>
                </a:solidFill>
                <a:latin typeface="+mj-lt"/>
                <a:ea typeface="+mj-ea"/>
                <a:cs typeface="+mj-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CLICK TO ADD SUBTITLE</a:t>
            </a:r>
          </a:p>
        </p:txBody>
      </p:sp>
      <p:sp>
        <p:nvSpPr>
          <p:cNvPr id="34" name="Text Placeholder 18">
            <a:extLst>
              <a:ext uri="{FF2B5EF4-FFF2-40B4-BE49-F238E27FC236}">
                <a16:creationId xmlns:a16="http://schemas.microsoft.com/office/drawing/2014/main" xmlns="" id="{699D24C6-4AFB-4222-8E0C-4D11CD9C0FF7}"/>
              </a:ext>
            </a:extLst>
          </p:cNvPr>
          <p:cNvSpPr>
            <a:spLocks noGrp="1"/>
          </p:cNvSpPr>
          <p:nvPr>
            <p:ph type="body" sz="quarter" idx="19" hasCustomPrompt="1"/>
          </p:nvPr>
        </p:nvSpPr>
        <p:spPr>
          <a:xfrm>
            <a:off x="1486412" y="4826656"/>
            <a:ext cx="4031030" cy="1057308"/>
          </a:xfrm>
        </p:spPr>
        <p:txBody>
          <a:bodyPr>
            <a:normAutofit/>
          </a:bodyPr>
          <a:lstStyle>
            <a:lvl1pPr marL="0" indent="0" algn="ctr">
              <a:lnSpc>
                <a:spcPct val="100000"/>
              </a:lnSpc>
              <a:buFont typeface="Arial" panose="020B0604020202020204" pitchFamily="34" charset="0"/>
              <a:buNone/>
              <a:defRPr sz="1400">
                <a:solidFill>
                  <a:schemeClr val="bg1"/>
                </a:solidFill>
              </a:defRPr>
            </a:lvl1pPr>
          </a:lstStyle>
          <a:p>
            <a:pPr lvl="0"/>
            <a:r>
              <a:rPr lang="en-US"/>
              <a:t>Click to add text</a:t>
            </a:r>
          </a:p>
        </p:txBody>
      </p:sp>
      <p:sp>
        <p:nvSpPr>
          <p:cNvPr id="12" name="Text Placeholder 15">
            <a:extLst>
              <a:ext uri="{FF2B5EF4-FFF2-40B4-BE49-F238E27FC236}">
                <a16:creationId xmlns:a16="http://schemas.microsoft.com/office/drawing/2014/main" xmlns="" id="{3B05E19C-DF33-4515-AC52-F95850810EC1}"/>
              </a:ext>
            </a:extLst>
          </p:cNvPr>
          <p:cNvSpPr>
            <a:spLocks noGrp="1"/>
          </p:cNvSpPr>
          <p:nvPr>
            <p:ph type="body" sz="quarter" idx="23" hasCustomPrompt="1"/>
          </p:nvPr>
        </p:nvSpPr>
        <p:spPr>
          <a:xfrm>
            <a:off x="6672630" y="4319431"/>
            <a:ext cx="4031945" cy="365125"/>
          </a:xfrm>
        </p:spPr>
        <p:txBody>
          <a:bodyPr>
            <a:normAutofit/>
          </a:bodyPr>
          <a:lstStyle>
            <a:lvl1pPr marL="0" indent="0" algn="ctr">
              <a:buNone/>
              <a:defRPr lang="en-US" sz="2000" kern="1200" spc="150" baseline="0" dirty="0">
                <a:solidFill>
                  <a:schemeClr val="bg1"/>
                </a:solidFill>
                <a:latin typeface="+mj-lt"/>
                <a:ea typeface="+mj-ea"/>
                <a:cs typeface="+mj-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CLICK TO ADD SUBTITLE</a:t>
            </a:r>
          </a:p>
        </p:txBody>
      </p:sp>
      <p:sp>
        <p:nvSpPr>
          <p:cNvPr id="13" name="Text Placeholder 18">
            <a:extLst>
              <a:ext uri="{FF2B5EF4-FFF2-40B4-BE49-F238E27FC236}">
                <a16:creationId xmlns:a16="http://schemas.microsoft.com/office/drawing/2014/main" xmlns="" id="{C0EBC62D-442C-45D3-B66B-C6578FBB3370}"/>
              </a:ext>
            </a:extLst>
          </p:cNvPr>
          <p:cNvSpPr>
            <a:spLocks noGrp="1"/>
          </p:cNvSpPr>
          <p:nvPr>
            <p:ph type="body" sz="quarter" idx="24" hasCustomPrompt="1"/>
          </p:nvPr>
        </p:nvSpPr>
        <p:spPr>
          <a:xfrm>
            <a:off x="6673143" y="4826656"/>
            <a:ext cx="4031030" cy="1057308"/>
          </a:xfrm>
        </p:spPr>
        <p:txBody>
          <a:bodyPr>
            <a:normAutofit/>
          </a:bodyPr>
          <a:lstStyle>
            <a:lvl1pPr marL="0" indent="0" algn="ctr">
              <a:lnSpc>
                <a:spcPct val="100000"/>
              </a:lnSpc>
              <a:buFont typeface="Arial" panose="020B0604020202020204" pitchFamily="34" charset="0"/>
              <a:buNone/>
              <a:defRPr sz="1400">
                <a:solidFill>
                  <a:schemeClr val="bg1"/>
                </a:solidFill>
              </a:defRPr>
            </a:lvl1pPr>
          </a:lstStyle>
          <a:p>
            <a:pPr lvl="0"/>
            <a:r>
              <a:rPr lang="en-US"/>
              <a:t>Click to add text</a:t>
            </a:r>
          </a:p>
        </p:txBody>
      </p:sp>
      <p:sp>
        <p:nvSpPr>
          <p:cNvPr id="3" name="Date Placeholder 2">
            <a:extLst>
              <a:ext uri="{FF2B5EF4-FFF2-40B4-BE49-F238E27FC236}">
                <a16:creationId xmlns:a16="http://schemas.microsoft.com/office/drawing/2014/main" xmlns="" id="{98EC90C5-A811-4E5C-ADD1-A89DB4E94DAA}"/>
              </a:ext>
            </a:extLst>
          </p:cNvPr>
          <p:cNvSpPr>
            <a:spLocks noGrp="1"/>
          </p:cNvSpPr>
          <p:nvPr>
            <p:ph type="dt" sz="half" idx="20"/>
          </p:nvPr>
        </p:nvSpPr>
        <p:spPr/>
        <p:txBody>
          <a:bodyPr/>
          <a:lstStyle/>
          <a:p>
            <a:r>
              <a:rPr lang="en-US" dirty="0"/>
              <a:t>20XX</a:t>
            </a:r>
          </a:p>
        </p:txBody>
      </p:sp>
      <p:sp>
        <p:nvSpPr>
          <p:cNvPr id="4" name="Footer Placeholder 3">
            <a:extLst>
              <a:ext uri="{FF2B5EF4-FFF2-40B4-BE49-F238E27FC236}">
                <a16:creationId xmlns:a16="http://schemas.microsoft.com/office/drawing/2014/main" xmlns="" id="{3356B621-AE19-45D3-B25F-23256C242DDD}"/>
              </a:ext>
            </a:extLst>
          </p:cNvPr>
          <p:cNvSpPr>
            <a:spLocks noGrp="1"/>
          </p:cNvSpPr>
          <p:nvPr>
            <p:ph type="ftr" sz="quarter" idx="21"/>
          </p:nvPr>
        </p:nvSpPr>
        <p:spPr/>
        <p:txBody>
          <a:bodyPr/>
          <a:lstStyle/>
          <a:p>
            <a:r>
              <a:rPr lang="en-US" dirty="0"/>
              <a:t>Pitch Deck</a:t>
            </a:r>
          </a:p>
        </p:txBody>
      </p:sp>
      <p:sp>
        <p:nvSpPr>
          <p:cNvPr id="5" name="Slide Number Placeholder 4">
            <a:extLst>
              <a:ext uri="{FF2B5EF4-FFF2-40B4-BE49-F238E27FC236}">
                <a16:creationId xmlns:a16="http://schemas.microsoft.com/office/drawing/2014/main" xmlns="" id="{158BDCB2-D8C3-4571-8154-76BEA9AE41A8}"/>
              </a:ext>
            </a:extLst>
          </p:cNvPr>
          <p:cNvSpPr>
            <a:spLocks noGrp="1"/>
          </p:cNvSpPr>
          <p:nvPr>
            <p:ph type="sldNum" sz="quarter" idx="22"/>
          </p:nvPr>
        </p:nvSpPr>
        <p:spPr/>
        <p:txBody>
          <a:bodyPr/>
          <a:lstStyle/>
          <a:p>
            <a:fld id="{B5CEABB6-07DC-46E8-9B57-56EC44A396E5}" type="slidenum">
              <a:rPr lang="en-US" smtClean="0"/>
              <a:t>‹#›</a:t>
            </a:fld>
            <a:endParaRPr lang="en-US" dirty="0"/>
          </a:p>
        </p:txBody>
      </p:sp>
      <p:cxnSp>
        <p:nvCxnSpPr>
          <p:cNvPr id="2" name="Straight Connector 1">
            <a:extLst>
              <a:ext uri="{FF2B5EF4-FFF2-40B4-BE49-F238E27FC236}">
                <a16:creationId xmlns:a16="http://schemas.microsoft.com/office/drawing/2014/main" xmlns="" id="{9298DCF7-7DC1-4618-8133-F63847B0AFE2}"/>
              </a:ext>
              <a:ext uri="{C183D7F6-B498-43B3-948B-1728B52AA6E4}">
                <adec:decorative xmlns:adec="http://schemas.microsoft.com/office/drawing/2017/decorative" xmlns="" val="1"/>
              </a:ext>
            </a:extLst>
          </p:cNvPr>
          <p:cNvCxnSpPr>
            <a:cxnSpLocks/>
          </p:cNvCxnSpPr>
          <p:nvPr userDrawn="1"/>
        </p:nvCxnSpPr>
        <p:spPr>
          <a:xfrm>
            <a:off x="8688388" y="0"/>
            <a:ext cx="3503612" cy="235295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653A6567-233D-4A3B-B52B-DE7E5E35A175}"/>
              </a:ext>
              <a:ext uri="{C183D7F6-B498-43B3-948B-1728B52AA6E4}">
                <adec:decorative xmlns:adec="http://schemas.microsoft.com/office/drawing/2017/decorative" xmlns="" val="1"/>
              </a:ext>
            </a:extLst>
          </p:cNvPr>
          <p:cNvCxnSpPr>
            <a:cxnSpLocks/>
          </p:cNvCxnSpPr>
          <p:nvPr userDrawn="1"/>
        </p:nvCxnSpPr>
        <p:spPr>
          <a:xfrm>
            <a:off x="9720943" y="0"/>
            <a:ext cx="2471057" cy="269903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1487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3 Column">
    <p:bg>
      <p:bgPr>
        <a:solidFill>
          <a:schemeClr val="bg1"/>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xmlns="" id="{42ACEF30-0520-40B3-A1F1-F3D2530563D6}"/>
              </a:ext>
            </a:extLst>
          </p:cNvPr>
          <p:cNvSpPr>
            <a:spLocks noGrp="1"/>
          </p:cNvSpPr>
          <p:nvPr>
            <p:ph type="title" hasCustomPrompt="1"/>
          </p:nvPr>
        </p:nvSpPr>
        <p:spPr>
          <a:xfrm>
            <a:off x="1508760" y="4156405"/>
            <a:ext cx="3139440" cy="1325563"/>
          </a:xfrm>
        </p:spPr>
        <p:txBody>
          <a:bodyPr anchor="b">
            <a:normAutofit/>
          </a:bodyPr>
          <a:lstStyle>
            <a:lvl1pPr algn="l">
              <a:defRPr lang="en-US" sz="2800" kern="1200" spc="150" baseline="0" dirty="0">
                <a:solidFill>
                  <a:schemeClr val="tx1"/>
                </a:solidFill>
                <a:latin typeface="+mj-lt"/>
                <a:ea typeface="+mj-ea"/>
                <a:cs typeface="+mj-cs"/>
              </a:defRPr>
            </a:lvl1pPr>
          </a:lstStyle>
          <a:p>
            <a:r>
              <a:rPr lang="en-US"/>
              <a:t>CLICK TO EDIT MASTER TITLE STYLE</a:t>
            </a:r>
          </a:p>
        </p:txBody>
      </p:sp>
      <p:sp>
        <p:nvSpPr>
          <p:cNvPr id="15" name="Text Placeholder 15">
            <a:extLst>
              <a:ext uri="{FF2B5EF4-FFF2-40B4-BE49-F238E27FC236}">
                <a16:creationId xmlns:a16="http://schemas.microsoft.com/office/drawing/2014/main" xmlns="" id="{A1FB681F-A94D-4BF8-8290-0811E98D49D4}"/>
              </a:ext>
            </a:extLst>
          </p:cNvPr>
          <p:cNvSpPr>
            <a:spLocks noGrp="1"/>
          </p:cNvSpPr>
          <p:nvPr>
            <p:ph type="body" sz="quarter" idx="13" hasCustomPrompt="1"/>
          </p:nvPr>
        </p:nvSpPr>
        <p:spPr>
          <a:xfrm>
            <a:off x="5922254" y="1530635"/>
            <a:ext cx="5433204" cy="365125"/>
          </a:xfrm>
        </p:spPr>
        <p:txBody>
          <a:bodyPr>
            <a:normAutofit/>
          </a:bodyPr>
          <a:lstStyle>
            <a:lvl1pPr marL="0" indent="0">
              <a:buNone/>
              <a:defRPr lang="en-US" sz="2000" kern="1200" spc="150" baseline="0" dirty="0">
                <a:solidFill>
                  <a:schemeClr val="tx1"/>
                </a:solidFill>
                <a:latin typeface="+mj-lt"/>
                <a:ea typeface="+mj-ea"/>
                <a:cs typeface="+mj-cs"/>
              </a:defRPr>
            </a:lvl1pPr>
          </a:lstStyle>
          <a:p>
            <a:pPr lvl="0"/>
            <a:r>
              <a:rPr lang="en-US"/>
              <a:t>CLICK TO ADD SUBTITLE</a:t>
            </a:r>
          </a:p>
        </p:txBody>
      </p:sp>
      <p:sp>
        <p:nvSpPr>
          <p:cNvPr id="17" name="Text Placeholder 18">
            <a:extLst>
              <a:ext uri="{FF2B5EF4-FFF2-40B4-BE49-F238E27FC236}">
                <a16:creationId xmlns:a16="http://schemas.microsoft.com/office/drawing/2014/main" xmlns="" id="{61E8C129-EF62-46A8-97F3-3CB5D014FBDD}"/>
              </a:ext>
            </a:extLst>
          </p:cNvPr>
          <p:cNvSpPr>
            <a:spLocks noGrp="1"/>
          </p:cNvSpPr>
          <p:nvPr>
            <p:ph type="body" sz="quarter" idx="15" hasCustomPrompt="1"/>
          </p:nvPr>
        </p:nvSpPr>
        <p:spPr>
          <a:xfrm>
            <a:off x="5921828" y="1860060"/>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16" name="Text Placeholder 15">
            <a:extLst>
              <a:ext uri="{FF2B5EF4-FFF2-40B4-BE49-F238E27FC236}">
                <a16:creationId xmlns:a16="http://schemas.microsoft.com/office/drawing/2014/main" xmlns="" id="{07D6A00C-D56B-4E8B-B992-7DA51D3C7261}"/>
              </a:ext>
            </a:extLst>
          </p:cNvPr>
          <p:cNvSpPr>
            <a:spLocks noGrp="1"/>
          </p:cNvSpPr>
          <p:nvPr>
            <p:ph type="body" sz="quarter" idx="23" hasCustomPrompt="1"/>
          </p:nvPr>
        </p:nvSpPr>
        <p:spPr>
          <a:xfrm>
            <a:off x="5922254" y="2630431"/>
            <a:ext cx="5433204" cy="365125"/>
          </a:xfrm>
        </p:spPr>
        <p:txBody>
          <a:bodyPr>
            <a:normAutofit/>
          </a:bodyPr>
          <a:lstStyle>
            <a:lvl1pPr marL="0" indent="0">
              <a:buNone/>
              <a:defRPr lang="en-US" sz="2000" kern="1200" spc="150" baseline="0" dirty="0">
                <a:solidFill>
                  <a:schemeClr val="tx1"/>
                </a:solidFill>
                <a:latin typeface="+mj-lt"/>
                <a:ea typeface="+mj-ea"/>
                <a:cs typeface="+mj-cs"/>
              </a:defRPr>
            </a:lvl1pPr>
          </a:lstStyle>
          <a:p>
            <a:pPr lvl="0"/>
            <a:r>
              <a:rPr lang="en-US"/>
              <a:t>CLICK TO ADD SUBTITLE</a:t>
            </a:r>
          </a:p>
        </p:txBody>
      </p:sp>
      <p:sp>
        <p:nvSpPr>
          <p:cNvPr id="18" name="Text Placeholder 18">
            <a:extLst>
              <a:ext uri="{FF2B5EF4-FFF2-40B4-BE49-F238E27FC236}">
                <a16:creationId xmlns:a16="http://schemas.microsoft.com/office/drawing/2014/main" xmlns="" id="{DA90DA32-7E6A-4713-BDC9-73910E2A0E68}"/>
              </a:ext>
            </a:extLst>
          </p:cNvPr>
          <p:cNvSpPr>
            <a:spLocks noGrp="1"/>
          </p:cNvSpPr>
          <p:nvPr>
            <p:ph type="body" sz="quarter" idx="24" hasCustomPrompt="1"/>
          </p:nvPr>
        </p:nvSpPr>
        <p:spPr>
          <a:xfrm>
            <a:off x="5921828" y="2959856"/>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19" name="Text Placeholder 15">
            <a:extLst>
              <a:ext uri="{FF2B5EF4-FFF2-40B4-BE49-F238E27FC236}">
                <a16:creationId xmlns:a16="http://schemas.microsoft.com/office/drawing/2014/main" xmlns="" id="{D7E57261-C874-4DFD-AF7D-F9EC50B3BFD0}"/>
              </a:ext>
            </a:extLst>
          </p:cNvPr>
          <p:cNvSpPr>
            <a:spLocks noGrp="1"/>
          </p:cNvSpPr>
          <p:nvPr>
            <p:ph type="body" sz="quarter" idx="25" hasCustomPrompt="1"/>
          </p:nvPr>
        </p:nvSpPr>
        <p:spPr>
          <a:xfrm>
            <a:off x="5922254" y="3730227"/>
            <a:ext cx="5433204" cy="365125"/>
          </a:xfrm>
        </p:spPr>
        <p:txBody>
          <a:bodyPr>
            <a:normAutofit/>
          </a:bodyPr>
          <a:lstStyle>
            <a:lvl1pPr marL="0" indent="0">
              <a:buNone/>
              <a:defRPr lang="en-US" sz="2000" kern="1200" spc="150" baseline="0" dirty="0">
                <a:solidFill>
                  <a:schemeClr val="tx1"/>
                </a:solidFill>
                <a:latin typeface="+mj-lt"/>
                <a:ea typeface="+mj-ea"/>
                <a:cs typeface="+mj-cs"/>
              </a:defRPr>
            </a:lvl1pPr>
          </a:lstStyle>
          <a:p>
            <a:pPr lvl="0"/>
            <a:r>
              <a:rPr lang="en-US"/>
              <a:t>CLICK TO ADD SUBTITLE</a:t>
            </a:r>
          </a:p>
        </p:txBody>
      </p:sp>
      <p:sp>
        <p:nvSpPr>
          <p:cNvPr id="20" name="Text Placeholder 18">
            <a:extLst>
              <a:ext uri="{FF2B5EF4-FFF2-40B4-BE49-F238E27FC236}">
                <a16:creationId xmlns:a16="http://schemas.microsoft.com/office/drawing/2014/main" xmlns="" id="{843F77CE-098F-4777-8C30-5CEE7954D140}"/>
              </a:ext>
            </a:extLst>
          </p:cNvPr>
          <p:cNvSpPr>
            <a:spLocks noGrp="1"/>
          </p:cNvSpPr>
          <p:nvPr>
            <p:ph type="body" sz="quarter" idx="26" hasCustomPrompt="1"/>
          </p:nvPr>
        </p:nvSpPr>
        <p:spPr>
          <a:xfrm>
            <a:off x="5921828" y="4059652"/>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23" name="Text Placeholder 15">
            <a:extLst>
              <a:ext uri="{FF2B5EF4-FFF2-40B4-BE49-F238E27FC236}">
                <a16:creationId xmlns:a16="http://schemas.microsoft.com/office/drawing/2014/main" xmlns="" id="{4CAE269A-B6AB-42A6-9575-6057FA25A29E}"/>
              </a:ext>
            </a:extLst>
          </p:cNvPr>
          <p:cNvSpPr>
            <a:spLocks noGrp="1"/>
          </p:cNvSpPr>
          <p:nvPr>
            <p:ph type="body" sz="quarter" idx="27" hasCustomPrompt="1"/>
          </p:nvPr>
        </p:nvSpPr>
        <p:spPr>
          <a:xfrm>
            <a:off x="5920106" y="4830024"/>
            <a:ext cx="5433204" cy="365125"/>
          </a:xfrm>
        </p:spPr>
        <p:txBody>
          <a:bodyPr>
            <a:normAutofit/>
          </a:bodyPr>
          <a:lstStyle>
            <a:lvl1pPr marL="0" indent="0">
              <a:buNone/>
              <a:defRPr lang="en-US" sz="2000" kern="1200" spc="150" baseline="0" dirty="0">
                <a:solidFill>
                  <a:schemeClr val="tx1"/>
                </a:solidFill>
                <a:latin typeface="+mj-lt"/>
                <a:ea typeface="+mj-ea"/>
                <a:cs typeface="+mj-cs"/>
              </a:defRPr>
            </a:lvl1pPr>
          </a:lstStyle>
          <a:p>
            <a:pPr lvl="0"/>
            <a:r>
              <a:rPr lang="en-US"/>
              <a:t>CLICK TO ADD SUBTITLE</a:t>
            </a:r>
          </a:p>
        </p:txBody>
      </p:sp>
      <p:sp>
        <p:nvSpPr>
          <p:cNvPr id="24" name="Text Placeholder 18">
            <a:extLst>
              <a:ext uri="{FF2B5EF4-FFF2-40B4-BE49-F238E27FC236}">
                <a16:creationId xmlns:a16="http://schemas.microsoft.com/office/drawing/2014/main" xmlns="" id="{46866A49-A3A8-4869-961C-EB41F6BC7843}"/>
              </a:ext>
            </a:extLst>
          </p:cNvPr>
          <p:cNvSpPr>
            <a:spLocks noGrp="1"/>
          </p:cNvSpPr>
          <p:nvPr>
            <p:ph type="body" sz="quarter" idx="28" hasCustomPrompt="1"/>
          </p:nvPr>
        </p:nvSpPr>
        <p:spPr>
          <a:xfrm>
            <a:off x="5919680" y="5159449"/>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3" name="Date Placeholder 2">
            <a:extLst>
              <a:ext uri="{FF2B5EF4-FFF2-40B4-BE49-F238E27FC236}">
                <a16:creationId xmlns:a16="http://schemas.microsoft.com/office/drawing/2014/main" xmlns="" id="{98EC90C5-A811-4E5C-ADD1-A89DB4E94DAA}"/>
              </a:ext>
            </a:extLst>
          </p:cNvPr>
          <p:cNvSpPr>
            <a:spLocks noGrp="1"/>
          </p:cNvSpPr>
          <p:nvPr>
            <p:ph type="dt" sz="half" idx="20"/>
          </p:nvPr>
        </p:nvSpPr>
        <p:spPr>
          <a:xfrm>
            <a:off x="5919680" y="6356350"/>
            <a:ext cx="947516" cy="365125"/>
          </a:xfrm>
        </p:spPr>
        <p:txBody>
          <a:bodyPr/>
          <a:lstStyle>
            <a:lvl1pPr>
              <a:defRPr sz="900"/>
            </a:lvl1pPr>
          </a:lstStyle>
          <a:p>
            <a:r>
              <a:rPr lang="en-US" dirty="0"/>
              <a:t>20XX</a:t>
            </a:r>
          </a:p>
        </p:txBody>
      </p:sp>
      <p:sp>
        <p:nvSpPr>
          <p:cNvPr id="4" name="Footer Placeholder 3">
            <a:extLst>
              <a:ext uri="{FF2B5EF4-FFF2-40B4-BE49-F238E27FC236}">
                <a16:creationId xmlns:a16="http://schemas.microsoft.com/office/drawing/2014/main" xmlns="" id="{3356B621-AE19-45D3-B25F-23256C242DDD}"/>
              </a:ext>
            </a:extLst>
          </p:cNvPr>
          <p:cNvSpPr>
            <a:spLocks noGrp="1"/>
          </p:cNvSpPr>
          <p:nvPr>
            <p:ph type="ftr" sz="quarter" idx="21"/>
          </p:nvPr>
        </p:nvSpPr>
        <p:spPr>
          <a:xfrm>
            <a:off x="7161955" y="6356350"/>
            <a:ext cx="3243942" cy="365125"/>
          </a:xfrm>
        </p:spPr>
        <p:txBody>
          <a:bodyPr/>
          <a:lstStyle>
            <a:lvl1pPr>
              <a:defRPr sz="900"/>
            </a:lvl1pPr>
          </a:lstStyle>
          <a:p>
            <a:r>
              <a:rPr lang="en-US" dirty="0"/>
              <a:t>Pitch Deck</a:t>
            </a:r>
          </a:p>
        </p:txBody>
      </p:sp>
      <p:sp>
        <p:nvSpPr>
          <p:cNvPr id="5" name="Slide Number Placeholder 4">
            <a:extLst>
              <a:ext uri="{FF2B5EF4-FFF2-40B4-BE49-F238E27FC236}">
                <a16:creationId xmlns:a16="http://schemas.microsoft.com/office/drawing/2014/main" xmlns="" id="{158BDCB2-D8C3-4571-8154-76BEA9AE41A8}"/>
              </a:ext>
            </a:extLst>
          </p:cNvPr>
          <p:cNvSpPr>
            <a:spLocks noGrp="1"/>
          </p:cNvSpPr>
          <p:nvPr>
            <p:ph type="sldNum" sz="quarter" idx="22"/>
          </p:nvPr>
        </p:nvSpPr>
        <p:spPr>
          <a:xfrm>
            <a:off x="10700656" y="6356350"/>
            <a:ext cx="653143" cy="365125"/>
          </a:xfrm>
        </p:spPr>
        <p:txBody>
          <a:bodyPr/>
          <a:lstStyle>
            <a:lvl1pPr>
              <a:defRPr sz="900"/>
            </a:lvl1pPr>
          </a:lstStyle>
          <a:p>
            <a:fld id="{B5CEABB6-07DC-46E8-9B57-56EC44A396E5}" type="slidenum">
              <a:rPr lang="en-US" smtClean="0"/>
              <a:pPr/>
              <a:t>‹#›</a:t>
            </a:fld>
            <a:endParaRPr lang="en-US" dirty="0"/>
          </a:p>
        </p:txBody>
      </p:sp>
      <p:pic>
        <p:nvPicPr>
          <p:cNvPr id="2" name="Graphic 1">
            <a:extLst>
              <a:ext uri="{FF2B5EF4-FFF2-40B4-BE49-F238E27FC236}">
                <a16:creationId xmlns:a16="http://schemas.microsoft.com/office/drawing/2014/main" xmlns="" id="{6D8D9106-8780-461D-9091-E074B0A3C956}"/>
              </a:ext>
              <a:ext uri="{C183D7F6-B498-43B3-948B-1728B52AA6E4}">
                <adec:decorative xmlns:adec="http://schemas.microsoft.com/office/drawing/2017/decorative" xmlns="" val="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39434" t="20278" b="22673"/>
          <a:stretch/>
        </p:blipFill>
        <p:spPr>
          <a:xfrm>
            <a:off x="-4696" y="-1"/>
            <a:ext cx="4896735" cy="4385949"/>
          </a:xfrm>
          <a:prstGeom prst="rect">
            <a:avLst/>
          </a:prstGeom>
        </p:spPr>
      </p:pic>
    </p:spTree>
    <p:extLst>
      <p:ext uri="{BB962C8B-B14F-4D97-AF65-F5344CB8AC3E}">
        <p14:creationId xmlns:p14="http://schemas.microsoft.com/office/powerpoint/2010/main" val="3061950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Introduct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A3821F-4537-4AE7-8829-C2E3AE60F6E1}"/>
              </a:ext>
            </a:extLst>
          </p:cNvPr>
          <p:cNvSpPr>
            <a:spLocks noGrp="1"/>
          </p:cNvSpPr>
          <p:nvPr>
            <p:ph type="title" hasCustomPrompt="1"/>
          </p:nvPr>
        </p:nvSpPr>
        <p:spPr>
          <a:xfrm>
            <a:off x="1362075" y="1671639"/>
            <a:ext cx="5111750" cy="1204912"/>
          </a:xfrm>
        </p:spPr>
        <p:txBody>
          <a:bodyPr anchor="b">
            <a:normAutofit/>
          </a:bodyPr>
          <a:lstStyle>
            <a:lvl1pPr>
              <a:defRPr lang="en-US" sz="2800" kern="1200" spc="150" baseline="0" dirty="0">
                <a:solidFill>
                  <a:schemeClr val="tx1"/>
                </a:solidFill>
                <a:latin typeface="+mj-lt"/>
                <a:ea typeface="+mj-ea"/>
                <a:cs typeface="+mj-cs"/>
              </a:defRPr>
            </a:lvl1pPr>
          </a:lstStyle>
          <a:p>
            <a:r>
              <a:rPr lang="en-US"/>
              <a:t>CLICK TO EDIT MASTER TITLE STYLE</a:t>
            </a:r>
          </a:p>
        </p:txBody>
      </p:sp>
      <p:sp>
        <p:nvSpPr>
          <p:cNvPr id="3" name="Text Placeholder 2">
            <a:extLst>
              <a:ext uri="{FF2B5EF4-FFF2-40B4-BE49-F238E27FC236}">
                <a16:creationId xmlns:a16="http://schemas.microsoft.com/office/drawing/2014/main" xmlns="" id="{92FD4279-EA62-4397-878A-73F4948DB176}"/>
              </a:ext>
            </a:extLst>
          </p:cNvPr>
          <p:cNvSpPr>
            <a:spLocks noGrp="1"/>
          </p:cNvSpPr>
          <p:nvPr>
            <p:ph type="body" idx="1"/>
          </p:nvPr>
        </p:nvSpPr>
        <p:spPr>
          <a:xfrm>
            <a:off x="1362075" y="3660774"/>
            <a:ext cx="5111750" cy="1525588"/>
          </a:xfrm>
        </p:spPr>
        <p:txBody>
          <a:bodyPr>
            <a:normAutofit/>
          </a:bodyPr>
          <a:lstStyle>
            <a:lvl1pPr marL="0" indent="0">
              <a:lnSpc>
                <a:spcPct val="100000"/>
              </a:lnSpc>
              <a:buNone/>
              <a:defRPr sz="1400" spc="5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cxnSp>
        <p:nvCxnSpPr>
          <p:cNvPr id="14" name="Straight Connector 13">
            <a:extLst>
              <a:ext uri="{FF2B5EF4-FFF2-40B4-BE49-F238E27FC236}">
                <a16:creationId xmlns:a16="http://schemas.microsoft.com/office/drawing/2014/main" xmlns="" id="{49FBD260-5143-4B12-B9F8-33E48D548909}"/>
              </a:ext>
            </a:extLst>
          </p:cNvPr>
          <p:cNvCxnSpPr/>
          <p:nvPr/>
        </p:nvCxnSpPr>
        <p:spPr>
          <a:xfrm>
            <a:off x="9096375" y="1497012"/>
            <a:ext cx="30956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D87F08D6-2CA7-4A5A-BE34-07113DCA535D}"/>
              </a:ext>
            </a:extLst>
          </p:cNvPr>
          <p:cNvCxnSpPr/>
          <p:nvPr/>
        </p:nvCxnSpPr>
        <p:spPr>
          <a:xfrm flipH="1">
            <a:off x="6953250" y="-25401"/>
            <a:ext cx="3790950" cy="69024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Date Placeholder 6">
            <a:extLst>
              <a:ext uri="{FF2B5EF4-FFF2-40B4-BE49-F238E27FC236}">
                <a16:creationId xmlns:a16="http://schemas.microsoft.com/office/drawing/2014/main" xmlns="" id="{70146B66-4F07-44BE-8AAB-48EA5170DA81}"/>
              </a:ext>
            </a:extLst>
          </p:cNvPr>
          <p:cNvSpPr>
            <a:spLocks noGrp="1"/>
          </p:cNvSpPr>
          <p:nvPr>
            <p:ph type="dt" sz="half" idx="10"/>
          </p:nvPr>
        </p:nvSpPr>
        <p:spPr>
          <a:xfrm>
            <a:off x="838200" y="6356350"/>
            <a:ext cx="2743200" cy="365125"/>
          </a:xfrm>
        </p:spPr>
        <p:txBody>
          <a:bodyPr/>
          <a:lstStyle>
            <a:lvl1pPr>
              <a:defRPr sz="900"/>
            </a:lvl1pPr>
          </a:lstStyle>
          <a:p>
            <a:r>
              <a:rPr lang="en-US" dirty="0"/>
              <a:t>20XX</a:t>
            </a:r>
          </a:p>
        </p:txBody>
      </p:sp>
      <p:sp>
        <p:nvSpPr>
          <p:cNvPr id="10" name="Footer Placeholder 7">
            <a:extLst>
              <a:ext uri="{FF2B5EF4-FFF2-40B4-BE49-F238E27FC236}">
                <a16:creationId xmlns:a16="http://schemas.microsoft.com/office/drawing/2014/main" xmlns="" id="{3A927BE5-2F4C-4EBD-9093-C4ED6E3025B1}"/>
              </a:ext>
            </a:extLst>
          </p:cNvPr>
          <p:cNvSpPr>
            <a:spLocks noGrp="1"/>
          </p:cNvSpPr>
          <p:nvPr>
            <p:ph type="ftr" sz="quarter" idx="11"/>
          </p:nvPr>
        </p:nvSpPr>
        <p:spPr>
          <a:xfrm>
            <a:off x="5224463" y="6356350"/>
            <a:ext cx="1743075" cy="365125"/>
          </a:xfrm>
        </p:spPr>
        <p:txBody>
          <a:bodyPr/>
          <a:lstStyle>
            <a:lvl1pPr>
              <a:defRPr sz="900"/>
            </a:lvl1pPr>
          </a:lstStyle>
          <a:p>
            <a:r>
              <a:rPr lang="en-US" dirty="0"/>
              <a:t>Pitch Deck</a:t>
            </a:r>
          </a:p>
        </p:txBody>
      </p:sp>
      <p:sp>
        <p:nvSpPr>
          <p:cNvPr id="11" name="Slide Number Placeholder 8">
            <a:extLst>
              <a:ext uri="{FF2B5EF4-FFF2-40B4-BE49-F238E27FC236}">
                <a16:creationId xmlns:a16="http://schemas.microsoft.com/office/drawing/2014/main" xmlns="" id="{C4C1336B-CF5E-42FF-80E8-7D33A2D64E17}"/>
              </a:ext>
            </a:extLst>
          </p:cNvPr>
          <p:cNvSpPr>
            <a:spLocks noGrp="1"/>
          </p:cNvSpPr>
          <p:nvPr>
            <p:ph type="sldNum" sz="quarter" idx="12"/>
          </p:nvPr>
        </p:nvSpPr>
        <p:spPr>
          <a:xfrm>
            <a:off x="8610600" y="6356350"/>
            <a:ext cx="2743200" cy="365125"/>
          </a:xfrm>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129327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Brea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5B3628-62D7-4A6D-A79F-34DE91DBA31E}"/>
              </a:ext>
            </a:extLst>
          </p:cNvPr>
          <p:cNvSpPr>
            <a:spLocks noGrp="1"/>
          </p:cNvSpPr>
          <p:nvPr>
            <p:ph type="ctrTitle" hasCustomPrompt="1"/>
          </p:nvPr>
        </p:nvSpPr>
        <p:spPr>
          <a:xfrm>
            <a:off x="6991350" y="2571235"/>
            <a:ext cx="4179570" cy="1715531"/>
          </a:xfrm>
        </p:spPr>
        <p:txBody>
          <a:bodyPr anchor="ctr">
            <a:noAutofit/>
          </a:bodyPr>
          <a:lstStyle>
            <a:lvl1pPr algn="l">
              <a:defRPr sz="3600" spc="150" baseline="0">
                <a:solidFill>
                  <a:schemeClr val="bg1"/>
                </a:solidFill>
              </a:defRPr>
            </a:lvl1pPr>
          </a:lstStyle>
          <a:p>
            <a:r>
              <a:rPr lang="en-US"/>
              <a:t>CLICK TO EDIT MASTER TITLE STYLE</a:t>
            </a:r>
          </a:p>
        </p:txBody>
      </p:sp>
      <p:pic>
        <p:nvPicPr>
          <p:cNvPr id="5" name="Graphic 4">
            <a:extLst>
              <a:ext uri="{FF2B5EF4-FFF2-40B4-BE49-F238E27FC236}">
                <a16:creationId xmlns:a16="http://schemas.microsoft.com/office/drawing/2014/main" xmlns="" id="{F05D2CCB-CCFC-4A8A-ADA9-C1E4D13B968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28675"/>
            <a:ext cx="5876925" cy="5200650"/>
          </a:xfrm>
          <a:prstGeom prst="rect">
            <a:avLst/>
          </a:prstGeom>
        </p:spPr>
      </p:pic>
    </p:spTree>
    <p:extLst>
      <p:ext uri="{BB962C8B-B14F-4D97-AF65-F5344CB8AC3E}">
        <p14:creationId xmlns:p14="http://schemas.microsoft.com/office/powerpoint/2010/main" val="3228668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xmlns="" id="{AEE644D4-F9A4-4237-BD5C-4B97ABA933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0"/>
            <a:ext cx="5581650" cy="6858000"/>
          </a:xfrm>
          <a:prstGeom prst="rect">
            <a:avLst/>
          </a:prstGeom>
        </p:spPr>
      </p:pic>
      <p:sp>
        <p:nvSpPr>
          <p:cNvPr id="2" name="Title 1">
            <a:extLst>
              <a:ext uri="{FF2B5EF4-FFF2-40B4-BE49-F238E27FC236}">
                <a16:creationId xmlns:a16="http://schemas.microsoft.com/office/drawing/2014/main" xmlns="" id="{C2FF67A8-55FA-435D-A18C-96D63D22B53E}"/>
              </a:ext>
            </a:extLst>
          </p:cNvPr>
          <p:cNvSpPr>
            <a:spLocks noGrp="1"/>
          </p:cNvSpPr>
          <p:nvPr>
            <p:ph type="title" hasCustomPrompt="1"/>
          </p:nvPr>
        </p:nvSpPr>
        <p:spPr>
          <a:xfrm>
            <a:off x="5920169" y="1152771"/>
            <a:ext cx="5431971" cy="846301"/>
          </a:xfrm>
        </p:spPr>
        <p:txBody>
          <a:bodyPr anchor="t">
            <a:normAutofit/>
          </a:bodyPr>
          <a:lstStyle>
            <a:lvl1pPr>
              <a:defRPr lang="en-US" sz="2800" kern="1200" cap="all" spc="150" baseline="0" dirty="0">
                <a:solidFill>
                  <a:schemeClr val="tx1"/>
                </a:solidFill>
                <a:latin typeface="+mj-lt"/>
                <a:ea typeface="+mj-ea"/>
                <a:cs typeface="+mj-cs"/>
              </a:defRPr>
            </a:lvl1pPr>
          </a:lstStyle>
          <a:p>
            <a:r>
              <a:rPr lang="en-US"/>
              <a:t>CLICK TO EDIT MASTER TITLE STYLE</a:t>
            </a:r>
          </a:p>
        </p:txBody>
      </p:sp>
      <p:cxnSp>
        <p:nvCxnSpPr>
          <p:cNvPr id="9" name="Straight Connector 8">
            <a:extLst>
              <a:ext uri="{FF2B5EF4-FFF2-40B4-BE49-F238E27FC236}">
                <a16:creationId xmlns:a16="http://schemas.microsoft.com/office/drawing/2014/main" xmlns="" id="{BDAC7E4E-FE06-4E90-8107-6B543E5515ED}"/>
              </a:ext>
            </a:extLst>
          </p:cNvPr>
          <p:cNvCxnSpPr/>
          <p:nvPr/>
        </p:nvCxnSpPr>
        <p:spPr>
          <a:xfrm flipV="1">
            <a:off x="2209800" y="0"/>
            <a:ext cx="243840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 Placeholder 15">
            <a:extLst>
              <a:ext uri="{FF2B5EF4-FFF2-40B4-BE49-F238E27FC236}">
                <a16:creationId xmlns:a16="http://schemas.microsoft.com/office/drawing/2014/main" xmlns="" id="{3864668D-D640-4ABF-BB9A-D60176660F07}"/>
              </a:ext>
            </a:extLst>
          </p:cNvPr>
          <p:cNvSpPr>
            <a:spLocks noGrp="1"/>
          </p:cNvSpPr>
          <p:nvPr>
            <p:ph type="body" sz="quarter" idx="13" hasCustomPrompt="1"/>
          </p:nvPr>
        </p:nvSpPr>
        <p:spPr>
          <a:xfrm>
            <a:off x="5922254" y="2469515"/>
            <a:ext cx="5433204" cy="365125"/>
          </a:xfrm>
        </p:spPr>
        <p:txBody>
          <a:bodyPr>
            <a:normAutofit/>
          </a:bodyPr>
          <a:lstStyle>
            <a:lvl1pPr marL="0" indent="0">
              <a:buNone/>
              <a:defRPr lang="en-US" sz="2000" kern="1200" cap="all" spc="150" baseline="0" dirty="0">
                <a:solidFill>
                  <a:schemeClr val="tx1"/>
                </a:solidFill>
                <a:latin typeface="+mj-lt"/>
                <a:ea typeface="+mj-ea"/>
                <a:cs typeface="+mj-cs"/>
              </a:defRPr>
            </a:lvl1pPr>
          </a:lstStyle>
          <a:p>
            <a:pPr lvl="0"/>
            <a:r>
              <a:rPr lang="en-US"/>
              <a:t>CLICK TO ADD SUBTITLE</a:t>
            </a:r>
          </a:p>
        </p:txBody>
      </p:sp>
      <p:sp>
        <p:nvSpPr>
          <p:cNvPr id="12" name="Text Placeholder 18">
            <a:extLst>
              <a:ext uri="{FF2B5EF4-FFF2-40B4-BE49-F238E27FC236}">
                <a16:creationId xmlns:a16="http://schemas.microsoft.com/office/drawing/2014/main" xmlns="" id="{2E289D5A-B06B-43D4-A3CA-3B06C4D49FDD}"/>
              </a:ext>
            </a:extLst>
          </p:cNvPr>
          <p:cNvSpPr>
            <a:spLocks noGrp="1"/>
          </p:cNvSpPr>
          <p:nvPr>
            <p:ph type="body" sz="quarter" idx="15" hasCustomPrompt="1"/>
          </p:nvPr>
        </p:nvSpPr>
        <p:spPr>
          <a:xfrm>
            <a:off x="5921828" y="2798940"/>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13" name="Text Placeholder 15">
            <a:extLst>
              <a:ext uri="{FF2B5EF4-FFF2-40B4-BE49-F238E27FC236}">
                <a16:creationId xmlns:a16="http://schemas.microsoft.com/office/drawing/2014/main" xmlns="" id="{1DCC2995-DE17-436D-82AE-6E107865CB79}"/>
              </a:ext>
            </a:extLst>
          </p:cNvPr>
          <p:cNvSpPr>
            <a:spLocks noGrp="1"/>
          </p:cNvSpPr>
          <p:nvPr>
            <p:ph type="body" sz="quarter" idx="23" hasCustomPrompt="1"/>
          </p:nvPr>
        </p:nvSpPr>
        <p:spPr>
          <a:xfrm>
            <a:off x="5922254" y="3569311"/>
            <a:ext cx="5433204" cy="365125"/>
          </a:xfrm>
        </p:spPr>
        <p:txBody>
          <a:bodyPr>
            <a:normAutofit/>
          </a:bodyPr>
          <a:lstStyle>
            <a:lvl1pPr marL="0" indent="0">
              <a:buNone/>
              <a:defRPr lang="en-US" sz="2000" kern="1200" cap="all" spc="150" baseline="0" dirty="0">
                <a:solidFill>
                  <a:schemeClr val="tx1"/>
                </a:solidFill>
                <a:latin typeface="+mj-lt"/>
                <a:ea typeface="+mj-ea"/>
                <a:cs typeface="+mj-cs"/>
              </a:defRPr>
            </a:lvl1pPr>
          </a:lstStyle>
          <a:p>
            <a:pPr lvl="0"/>
            <a:r>
              <a:rPr lang="en-US"/>
              <a:t>CLICK TO ADD SUBTITLE</a:t>
            </a:r>
          </a:p>
        </p:txBody>
      </p:sp>
      <p:sp>
        <p:nvSpPr>
          <p:cNvPr id="14" name="Text Placeholder 18">
            <a:extLst>
              <a:ext uri="{FF2B5EF4-FFF2-40B4-BE49-F238E27FC236}">
                <a16:creationId xmlns:a16="http://schemas.microsoft.com/office/drawing/2014/main" xmlns="" id="{C7E70A65-1FB1-4F42-854B-8213ED73F792}"/>
              </a:ext>
            </a:extLst>
          </p:cNvPr>
          <p:cNvSpPr>
            <a:spLocks noGrp="1"/>
          </p:cNvSpPr>
          <p:nvPr>
            <p:ph type="body" sz="quarter" idx="24" hasCustomPrompt="1"/>
          </p:nvPr>
        </p:nvSpPr>
        <p:spPr>
          <a:xfrm>
            <a:off x="5921828" y="3898736"/>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15" name="Text Placeholder 15">
            <a:extLst>
              <a:ext uri="{FF2B5EF4-FFF2-40B4-BE49-F238E27FC236}">
                <a16:creationId xmlns:a16="http://schemas.microsoft.com/office/drawing/2014/main" xmlns="" id="{45657994-DC61-4DEB-BB2B-65DFCA997AF1}"/>
              </a:ext>
            </a:extLst>
          </p:cNvPr>
          <p:cNvSpPr>
            <a:spLocks noGrp="1"/>
          </p:cNvSpPr>
          <p:nvPr>
            <p:ph type="body" sz="quarter" idx="25" hasCustomPrompt="1"/>
          </p:nvPr>
        </p:nvSpPr>
        <p:spPr>
          <a:xfrm>
            <a:off x="5922254" y="4669107"/>
            <a:ext cx="5433204" cy="365125"/>
          </a:xfrm>
        </p:spPr>
        <p:txBody>
          <a:bodyPr>
            <a:normAutofit/>
          </a:bodyPr>
          <a:lstStyle>
            <a:lvl1pPr marL="0" indent="0">
              <a:buNone/>
              <a:defRPr lang="en-US" sz="2000" kern="1200" cap="all" spc="150" baseline="0" dirty="0">
                <a:solidFill>
                  <a:schemeClr val="tx1"/>
                </a:solidFill>
                <a:latin typeface="+mj-lt"/>
                <a:ea typeface="+mj-ea"/>
                <a:cs typeface="+mj-cs"/>
              </a:defRPr>
            </a:lvl1pPr>
          </a:lstStyle>
          <a:p>
            <a:pPr lvl="0"/>
            <a:r>
              <a:rPr lang="en-US"/>
              <a:t>CLICK TO ADD SUBTITLE</a:t>
            </a:r>
          </a:p>
        </p:txBody>
      </p:sp>
      <p:sp>
        <p:nvSpPr>
          <p:cNvPr id="16" name="Text Placeholder 18">
            <a:extLst>
              <a:ext uri="{FF2B5EF4-FFF2-40B4-BE49-F238E27FC236}">
                <a16:creationId xmlns:a16="http://schemas.microsoft.com/office/drawing/2014/main" xmlns="" id="{18397EE2-60CD-47FD-AF8F-83A5324D9D18}"/>
              </a:ext>
            </a:extLst>
          </p:cNvPr>
          <p:cNvSpPr>
            <a:spLocks noGrp="1"/>
          </p:cNvSpPr>
          <p:nvPr>
            <p:ph type="body" sz="quarter" idx="26" hasCustomPrompt="1"/>
          </p:nvPr>
        </p:nvSpPr>
        <p:spPr>
          <a:xfrm>
            <a:off x="5921828" y="4998532"/>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17" name="Date Placeholder 2">
            <a:extLst>
              <a:ext uri="{FF2B5EF4-FFF2-40B4-BE49-F238E27FC236}">
                <a16:creationId xmlns:a16="http://schemas.microsoft.com/office/drawing/2014/main" xmlns="" id="{1E25EFF1-65C7-4F93-8740-46885C6BEA57}"/>
              </a:ext>
            </a:extLst>
          </p:cNvPr>
          <p:cNvSpPr>
            <a:spLocks noGrp="1"/>
          </p:cNvSpPr>
          <p:nvPr>
            <p:ph type="dt" sz="half" idx="20"/>
          </p:nvPr>
        </p:nvSpPr>
        <p:spPr>
          <a:xfrm>
            <a:off x="5919680" y="6356350"/>
            <a:ext cx="947516" cy="365125"/>
          </a:xfrm>
        </p:spPr>
        <p:txBody>
          <a:bodyPr/>
          <a:lstStyle>
            <a:lvl1pPr>
              <a:defRPr sz="900"/>
            </a:lvl1pPr>
          </a:lstStyle>
          <a:p>
            <a:r>
              <a:rPr lang="en-US" dirty="0"/>
              <a:t>20XX</a:t>
            </a:r>
          </a:p>
        </p:txBody>
      </p:sp>
      <p:sp>
        <p:nvSpPr>
          <p:cNvPr id="18" name="Footer Placeholder 3">
            <a:extLst>
              <a:ext uri="{FF2B5EF4-FFF2-40B4-BE49-F238E27FC236}">
                <a16:creationId xmlns:a16="http://schemas.microsoft.com/office/drawing/2014/main" xmlns="" id="{C16D80BF-B599-4FC0-ABD5-98777872FE5F}"/>
              </a:ext>
            </a:extLst>
          </p:cNvPr>
          <p:cNvSpPr>
            <a:spLocks noGrp="1"/>
          </p:cNvSpPr>
          <p:nvPr>
            <p:ph type="ftr" sz="quarter" idx="21"/>
          </p:nvPr>
        </p:nvSpPr>
        <p:spPr>
          <a:xfrm>
            <a:off x="7161955" y="6356350"/>
            <a:ext cx="3243942" cy="365125"/>
          </a:xfrm>
        </p:spPr>
        <p:txBody>
          <a:bodyPr/>
          <a:lstStyle>
            <a:lvl1pPr>
              <a:defRPr sz="900"/>
            </a:lvl1pPr>
          </a:lstStyle>
          <a:p>
            <a:r>
              <a:rPr lang="en-US" dirty="0"/>
              <a:t>Pitch Deck</a:t>
            </a:r>
          </a:p>
        </p:txBody>
      </p:sp>
      <p:sp>
        <p:nvSpPr>
          <p:cNvPr id="19" name="Slide Number Placeholder 4">
            <a:extLst>
              <a:ext uri="{FF2B5EF4-FFF2-40B4-BE49-F238E27FC236}">
                <a16:creationId xmlns:a16="http://schemas.microsoft.com/office/drawing/2014/main" xmlns="" id="{F64421B1-FF90-4939-90BD-8206DE5036D0}"/>
              </a:ext>
            </a:extLst>
          </p:cNvPr>
          <p:cNvSpPr>
            <a:spLocks noGrp="1"/>
          </p:cNvSpPr>
          <p:nvPr>
            <p:ph type="sldNum" sz="quarter" idx="22"/>
          </p:nvPr>
        </p:nvSpPr>
        <p:spPr>
          <a:xfrm>
            <a:off x="10700656" y="6356350"/>
            <a:ext cx="653143" cy="365125"/>
          </a:xfrm>
        </p:spPr>
        <p:txBody>
          <a:bodyPr/>
          <a:lstStyle>
            <a:lvl1pPr>
              <a:defRPr sz="900"/>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64798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hree 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CF3B5C-31C4-46BA-9FAD-72DF917A84DA}"/>
              </a:ext>
            </a:extLst>
          </p:cNvPr>
          <p:cNvSpPr>
            <a:spLocks noGrp="1"/>
          </p:cNvSpPr>
          <p:nvPr>
            <p:ph type="title" hasCustomPrompt="1"/>
          </p:nvPr>
        </p:nvSpPr>
        <p:spPr>
          <a:xfrm>
            <a:off x="1885156" y="892177"/>
            <a:ext cx="8421688" cy="1325563"/>
          </a:xfrm>
        </p:spPr>
        <p:txBody>
          <a:bodyPr>
            <a:normAutofit/>
          </a:bodyPr>
          <a:lstStyle>
            <a:lvl1pPr algn="ctr">
              <a:defRPr lang="en-US" sz="2800" kern="1200" cap="all" spc="150" baseline="0" dirty="0">
                <a:solidFill>
                  <a:schemeClr val="tx1"/>
                </a:solidFill>
                <a:latin typeface="+mj-lt"/>
                <a:ea typeface="+mj-ea"/>
                <a:cs typeface="+mj-cs"/>
              </a:defRPr>
            </a:lvl1pPr>
          </a:lstStyle>
          <a:p>
            <a:r>
              <a:rPr lang="en-US"/>
              <a:t>CLICK TO EDIT MASTER TITLE STYLE</a:t>
            </a:r>
          </a:p>
        </p:txBody>
      </p:sp>
      <p:sp>
        <p:nvSpPr>
          <p:cNvPr id="3" name="Text Placeholder 2">
            <a:extLst>
              <a:ext uri="{FF2B5EF4-FFF2-40B4-BE49-F238E27FC236}">
                <a16:creationId xmlns:a16="http://schemas.microsoft.com/office/drawing/2014/main" xmlns="" id="{B659CD1F-9DFB-4048-9B9B-2BD7D4EC6400}"/>
              </a:ext>
            </a:extLst>
          </p:cNvPr>
          <p:cNvSpPr>
            <a:spLocks noGrp="1"/>
          </p:cNvSpPr>
          <p:nvPr>
            <p:ph type="body" idx="1" hasCustomPrompt="1"/>
          </p:nvPr>
        </p:nvSpPr>
        <p:spPr>
          <a:xfrm>
            <a:off x="1243104" y="2776936"/>
            <a:ext cx="2882475" cy="823912"/>
          </a:xfrm>
        </p:spPr>
        <p:txBody>
          <a:bodyPr anchor="b">
            <a:noAutofit/>
          </a:bodyPr>
          <a:lstStyle>
            <a:lvl1pPr marL="0" indent="0">
              <a:buNone/>
              <a:defRPr lang="en-US" sz="2000" kern="1200" cap="all"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a:t>
            </a:r>
          </a:p>
        </p:txBody>
      </p:sp>
      <p:sp>
        <p:nvSpPr>
          <p:cNvPr id="4" name="Content Placeholder 3">
            <a:extLst>
              <a:ext uri="{FF2B5EF4-FFF2-40B4-BE49-F238E27FC236}">
                <a16:creationId xmlns:a16="http://schemas.microsoft.com/office/drawing/2014/main" xmlns="" id="{AC9B20CF-6B91-4562-B799-0ABDAEBC0D2A}"/>
              </a:ext>
            </a:extLst>
          </p:cNvPr>
          <p:cNvSpPr>
            <a:spLocks noGrp="1"/>
          </p:cNvSpPr>
          <p:nvPr>
            <p:ph sz="half" idx="2"/>
          </p:nvPr>
        </p:nvSpPr>
        <p:spPr>
          <a:xfrm>
            <a:off x="1243104" y="3834606"/>
            <a:ext cx="2882475"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374FC39-67F6-42EA-BCD1-F69AE2F0F22D}"/>
              </a:ext>
            </a:extLst>
          </p:cNvPr>
          <p:cNvSpPr>
            <a:spLocks noGrp="1"/>
          </p:cNvSpPr>
          <p:nvPr>
            <p:ph type="body" sz="quarter" idx="3" hasCustomPrompt="1"/>
          </p:nvPr>
        </p:nvSpPr>
        <p:spPr>
          <a:xfrm>
            <a:off x="4647665" y="2776936"/>
            <a:ext cx="2896671" cy="823912"/>
          </a:xfrm>
        </p:spPr>
        <p:txBody>
          <a:bodyPr anchor="b">
            <a:noAutofit/>
          </a:bodyPr>
          <a:lstStyle>
            <a:lvl1pPr marL="0" indent="0">
              <a:buNone/>
              <a:defRPr lang="en-US" sz="2000" kern="1200" cap="all"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a:t>
            </a:r>
          </a:p>
        </p:txBody>
      </p:sp>
      <p:sp>
        <p:nvSpPr>
          <p:cNvPr id="6" name="Content Placeholder 5">
            <a:extLst>
              <a:ext uri="{FF2B5EF4-FFF2-40B4-BE49-F238E27FC236}">
                <a16:creationId xmlns:a16="http://schemas.microsoft.com/office/drawing/2014/main" xmlns="" id="{B36EE64B-44BF-4634-97BC-5ED74C6DF280}"/>
              </a:ext>
            </a:extLst>
          </p:cNvPr>
          <p:cNvSpPr>
            <a:spLocks noGrp="1"/>
          </p:cNvSpPr>
          <p:nvPr>
            <p:ph sz="quarter" idx="4"/>
          </p:nvPr>
        </p:nvSpPr>
        <p:spPr>
          <a:xfrm>
            <a:off x="4647665" y="3834606"/>
            <a:ext cx="2896671"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6" name="Straight Connector 15">
            <a:extLst>
              <a:ext uri="{FF2B5EF4-FFF2-40B4-BE49-F238E27FC236}">
                <a16:creationId xmlns:a16="http://schemas.microsoft.com/office/drawing/2014/main" xmlns="" id="{463D7850-C2A6-43CE-BBE4-8E81A0A593BF}"/>
              </a:ext>
              <a:ext uri="{C183D7F6-B498-43B3-948B-1728B52AA6E4}">
                <adec:decorative xmlns:adec="http://schemas.microsoft.com/office/drawing/2017/decorative" xmlns="" val="1"/>
              </a:ext>
            </a:extLst>
          </p:cNvPr>
          <p:cNvCxnSpPr>
            <a:cxnSpLocks/>
          </p:cNvCxnSpPr>
          <p:nvPr/>
        </p:nvCxnSpPr>
        <p:spPr>
          <a:xfrm flipH="1">
            <a:off x="0" y="0"/>
            <a:ext cx="1238250" cy="310515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EBAD3E03-2E3B-440C-9105-6F9D33006D66}"/>
              </a:ext>
              <a:ext uri="{C183D7F6-B498-43B3-948B-1728B52AA6E4}">
                <adec:decorative xmlns:adec="http://schemas.microsoft.com/office/drawing/2017/decorative" xmlns="" val="1"/>
              </a:ext>
            </a:extLst>
          </p:cNvPr>
          <p:cNvCxnSpPr>
            <a:cxnSpLocks/>
          </p:cNvCxnSpPr>
          <p:nvPr/>
        </p:nvCxnSpPr>
        <p:spPr>
          <a:xfrm flipH="1">
            <a:off x="0" y="0"/>
            <a:ext cx="2238376" cy="24765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 Placeholder 2">
            <a:extLst>
              <a:ext uri="{FF2B5EF4-FFF2-40B4-BE49-F238E27FC236}">
                <a16:creationId xmlns:a16="http://schemas.microsoft.com/office/drawing/2014/main" xmlns="" id="{1F60A771-8BBC-4565-AB09-402DA7CB2780}"/>
              </a:ext>
            </a:extLst>
          </p:cNvPr>
          <p:cNvSpPr>
            <a:spLocks noGrp="1"/>
          </p:cNvSpPr>
          <p:nvPr>
            <p:ph type="body" idx="13" hasCustomPrompt="1"/>
          </p:nvPr>
        </p:nvSpPr>
        <p:spPr>
          <a:xfrm>
            <a:off x="8066421" y="2776936"/>
            <a:ext cx="2882475" cy="823912"/>
          </a:xfrm>
        </p:spPr>
        <p:txBody>
          <a:bodyPr anchor="b">
            <a:noAutofit/>
          </a:bodyPr>
          <a:lstStyle>
            <a:lvl1pPr marL="0" indent="0">
              <a:buNone/>
              <a:defRPr lang="en-US" sz="2000" kern="1200" cap="all"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a:t>
            </a:r>
          </a:p>
        </p:txBody>
      </p:sp>
      <p:sp>
        <p:nvSpPr>
          <p:cNvPr id="22" name="Content Placeholder 3">
            <a:extLst>
              <a:ext uri="{FF2B5EF4-FFF2-40B4-BE49-F238E27FC236}">
                <a16:creationId xmlns:a16="http://schemas.microsoft.com/office/drawing/2014/main" xmlns="" id="{C464A9BD-B815-4632-8F54-6EB70E48BAFF}"/>
              </a:ext>
            </a:extLst>
          </p:cNvPr>
          <p:cNvSpPr>
            <a:spLocks noGrp="1"/>
          </p:cNvSpPr>
          <p:nvPr>
            <p:ph sz="half" idx="14"/>
          </p:nvPr>
        </p:nvSpPr>
        <p:spPr>
          <a:xfrm>
            <a:off x="8066421" y="3834606"/>
            <a:ext cx="2882475"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F255C16C-AA88-4BBF-8040-11ECFED618E0}"/>
              </a:ext>
            </a:extLst>
          </p:cNvPr>
          <p:cNvSpPr>
            <a:spLocks noGrp="1"/>
          </p:cNvSpPr>
          <p:nvPr>
            <p:ph type="dt" sz="half" idx="10"/>
          </p:nvPr>
        </p:nvSpPr>
        <p:spPr/>
        <p:txBody>
          <a:bodyPr/>
          <a:lstStyle>
            <a:lvl1pPr>
              <a:defRPr sz="900"/>
            </a:lvl1pPr>
          </a:lstStyle>
          <a:p>
            <a:r>
              <a:rPr lang="en-US" dirty="0"/>
              <a:t>20XX</a:t>
            </a:r>
          </a:p>
        </p:txBody>
      </p:sp>
      <p:sp>
        <p:nvSpPr>
          <p:cNvPr id="8" name="Footer Placeholder 7">
            <a:extLst>
              <a:ext uri="{FF2B5EF4-FFF2-40B4-BE49-F238E27FC236}">
                <a16:creationId xmlns:a16="http://schemas.microsoft.com/office/drawing/2014/main" xmlns="" id="{CBE560E3-F935-488F-8F0E-191D7B6B54B8}"/>
              </a:ext>
            </a:extLst>
          </p:cNvPr>
          <p:cNvSpPr>
            <a:spLocks noGrp="1"/>
          </p:cNvSpPr>
          <p:nvPr>
            <p:ph type="ftr" sz="quarter" idx="11"/>
          </p:nvPr>
        </p:nvSpPr>
        <p:spPr/>
        <p:txBody>
          <a:bodyPr/>
          <a:lstStyle>
            <a:lvl1pPr>
              <a:defRPr sz="900"/>
            </a:lvl1pPr>
          </a:lstStyle>
          <a:p>
            <a:r>
              <a:rPr lang="en-US" dirty="0"/>
              <a:t>Pitch Deck</a:t>
            </a:r>
          </a:p>
        </p:txBody>
      </p:sp>
      <p:sp>
        <p:nvSpPr>
          <p:cNvPr id="9" name="Slide Number Placeholder 8">
            <a:extLst>
              <a:ext uri="{FF2B5EF4-FFF2-40B4-BE49-F238E27FC236}">
                <a16:creationId xmlns:a16="http://schemas.microsoft.com/office/drawing/2014/main" xmlns="" id="{9B9CD8B2-CC23-467F-B0EE-2CC06D6308BD}"/>
              </a:ext>
            </a:extLst>
          </p:cNvPr>
          <p:cNvSpPr>
            <a:spLocks noGrp="1"/>
          </p:cNvSpPr>
          <p:nvPr>
            <p:ph type="sldNum" sz="quarter" idx="12"/>
          </p:nvPr>
        </p:nvSpPr>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4203189534"/>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nte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CF3B5C-31C4-46BA-9FAD-72DF917A84DA}"/>
              </a:ext>
            </a:extLst>
          </p:cNvPr>
          <p:cNvSpPr>
            <a:spLocks noGrp="1"/>
          </p:cNvSpPr>
          <p:nvPr>
            <p:ph type="title" hasCustomPrompt="1"/>
          </p:nvPr>
        </p:nvSpPr>
        <p:spPr>
          <a:xfrm>
            <a:off x="1885156" y="892177"/>
            <a:ext cx="8421688" cy="1325563"/>
          </a:xfrm>
        </p:spPr>
        <p:txBody>
          <a:bodyPr>
            <a:normAutofit/>
          </a:bodyPr>
          <a:lstStyle>
            <a:lvl1pPr algn="ctr">
              <a:defRPr lang="en-US" sz="2800" kern="1200" cap="all" spc="150" baseline="0" dirty="0">
                <a:solidFill>
                  <a:schemeClr val="bg1"/>
                </a:solidFill>
                <a:latin typeface="+mj-lt"/>
                <a:ea typeface="+mj-ea"/>
                <a:cs typeface="+mj-cs"/>
              </a:defRPr>
            </a:lvl1pPr>
          </a:lstStyle>
          <a:p>
            <a:r>
              <a:rPr lang="en-US"/>
              <a:t>CLICK TO EDIT MASTER TITLE STYLE</a:t>
            </a:r>
          </a:p>
        </p:txBody>
      </p:sp>
      <p:pic>
        <p:nvPicPr>
          <p:cNvPr id="11" name="Graphic 10">
            <a:extLst>
              <a:ext uri="{FF2B5EF4-FFF2-40B4-BE49-F238E27FC236}">
                <a16:creationId xmlns:a16="http://schemas.microsoft.com/office/drawing/2014/main" xmlns="" id="{B38B0D13-BD5F-460B-B337-F4A9342026D0}"/>
              </a:ext>
              <a:ext uri="{C183D7F6-B498-43B3-948B-1728B52AA6E4}">
                <adec:decorative xmlns:adec="http://schemas.microsoft.com/office/drawing/2017/decorative" xmlns="" val="1"/>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a:off x="1465141" y="2358007"/>
            <a:ext cx="2438400" cy="2019300"/>
          </a:xfrm>
          <a:prstGeom prst="rect">
            <a:avLst/>
          </a:prstGeom>
        </p:spPr>
      </p:pic>
      <p:pic>
        <p:nvPicPr>
          <p:cNvPr id="13" name="Graphic 12">
            <a:extLst>
              <a:ext uri="{FF2B5EF4-FFF2-40B4-BE49-F238E27FC236}">
                <a16:creationId xmlns:a16="http://schemas.microsoft.com/office/drawing/2014/main" xmlns="" id="{BE72876B-D3DA-4462-9E24-3354D8D02A27}"/>
              </a:ext>
              <a:ext uri="{C183D7F6-B498-43B3-948B-1728B52AA6E4}">
                <adec:decorative xmlns:adec="http://schemas.microsoft.com/office/drawing/2017/decorative" xmlns="" val="1"/>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a:off x="5000625" y="2531837"/>
            <a:ext cx="2190750" cy="1943100"/>
          </a:xfrm>
          <a:prstGeom prst="rect">
            <a:avLst/>
          </a:prstGeom>
        </p:spPr>
      </p:pic>
      <p:pic>
        <p:nvPicPr>
          <p:cNvPr id="15" name="Graphic 14">
            <a:extLst>
              <a:ext uri="{FF2B5EF4-FFF2-40B4-BE49-F238E27FC236}">
                <a16:creationId xmlns:a16="http://schemas.microsoft.com/office/drawing/2014/main" xmlns="" id="{14A539B6-6E3F-41BA-ACE2-76E8BB651636}"/>
              </a:ext>
              <a:ext uri="{C183D7F6-B498-43B3-948B-1728B52AA6E4}">
                <adec:decorative xmlns:adec="http://schemas.microsoft.com/office/drawing/2017/decorative" xmlns="" val="1"/>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a:off x="8345608" y="2421056"/>
            <a:ext cx="2324100" cy="2057400"/>
          </a:xfrm>
          <a:prstGeom prst="rect">
            <a:avLst/>
          </a:prstGeom>
        </p:spPr>
      </p:pic>
      <p:sp>
        <p:nvSpPr>
          <p:cNvPr id="3" name="Text Placeholder 2">
            <a:extLst>
              <a:ext uri="{FF2B5EF4-FFF2-40B4-BE49-F238E27FC236}">
                <a16:creationId xmlns:a16="http://schemas.microsoft.com/office/drawing/2014/main" xmlns="" id="{B659CD1F-9DFB-4048-9B9B-2BD7D4EC6400}"/>
              </a:ext>
            </a:extLst>
          </p:cNvPr>
          <p:cNvSpPr>
            <a:spLocks noGrp="1"/>
          </p:cNvSpPr>
          <p:nvPr>
            <p:ph type="body" idx="1" hasCustomPrompt="1"/>
          </p:nvPr>
        </p:nvSpPr>
        <p:spPr>
          <a:xfrm>
            <a:off x="2063855" y="3064615"/>
            <a:ext cx="1240971" cy="823912"/>
          </a:xfrm>
        </p:spPr>
        <p:txBody>
          <a:bodyPr anchor="ctr">
            <a:noAutofit/>
          </a:bodyPr>
          <a:lstStyle>
            <a:lvl1pPr marL="0" indent="0" algn="ctr">
              <a:buNone/>
              <a:defRPr lang="en-US" sz="4000" kern="1200" cap="all" spc="150" baseline="0" dirty="0" smtClean="0">
                <a:solidFill>
                  <a:schemeClr val="bg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23" name="Text Placeholder 2">
            <a:extLst>
              <a:ext uri="{FF2B5EF4-FFF2-40B4-BE49-F238E27FC236}">
                <a16:creationId xmlns:a16="http://schemas.microsoft.com/office/drawing/2014/main" xmlns="" id="{A066E2EA-C6EA-4A02-818E-33BD582D92E7}"/>
              </a:ext>
            </a:extLst>
          </p:cNvPr>
          <p:cNvSpPr>
            <a:spLocks noGrp="1"/>
          </p:cNvSpPr>
          <p:nvPr>
            <p:ph type="body" idx="15" hasCustomPrompt="1"/>
          </p:nvPr>
        </p:nvSpPr>
        <p:spPr>
          <a:xfrm>
            <a:off x="5475514" y="3064615"/>
            <a:ext cx="1240971" cy="823912"/>
          </a:xfrm>
        </p:spPr>
        <p:txBody>
          <a:bodyPr anchor="ctr">
            <a:noAutofit/>
          </a:bodyPr>
          <a:lstStyle>
            <a:lvl1pPr marL="0" indent="0" algn="ctr">
              <a:buNone/>
              <a:defRPr lang="en-US" sz="4000" kern="1200" cap="all" spc="150" baseline="0" dirty="0" smtClean="0">
                <a:solidFill>
                  <a:schemeClr val="bg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24" name="Text Placeholder 2">
            <a:extLst>
              <a:ext uri="{FF2B5EF4-FFF2-40B4-BE49-F238E27FC236}">
                <a16:creationId xmlns:a16="http://schemas.microsoft.com/office/drawing/2014/main" xmlns="" id="{97B9C3B0-3522-407C-B662-631E19ECC95F}"/>
              </a:ext>
            </a:extLst>
          </p:cNvPr>
          <p:cNvSpPr>
            <a:spLocks noGrp="1"/>
          </p:cNvSpPr>
          <p:nvPr>
            <p:ph type="body" idx="16" hasCustomPrompt="1"/>
          </p:nvPr>
        </p:nvSpPr>
        <p:spPr>
          <a:xfrm>
            <a:off x="8887174" y="3064615"/>
            <a:ext cx="1240971" cy="823912"/>
          </a:xfrm>
        </p:spPr>
        <p:txBody>
          <a:bodyPr anchor="ctr">
            <a:noAutofit/>
          </a:bodyPr>
          <a:lstStyle>
            <a:lvl1pPr marL="0" indent="0" algn="ctr">
              <a:buNone/>
              <a:defRPr lang="en-US" sz="4000" kern="1200" cap="all" spc="150" baseline="0" dirty="0" smtClean="0">
                <a:solidFill>
                  <a:schemeClr val="bg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4" name="Content Placeholder 3">
            <a:extLst>
              <a:ext uri="{FF2B5EF4-FFF2-40B4-BE49-F238E27FC236}">
                <a16:creationId xmlns:a16="http://schemas.microsoft.com/office/drawing/2014/main" xmlns="" id="{AC9B20CF-6B91-4562-B799-0ABDAEBC0D2A}"/>
              </a:ext>
            </a:extLst>
          </p:cNvPr>
          <p:cNvSpPr>
            <a:spLocks noGrp="1"/>
          </p:cNvSpPr>
          <p:nvPr>
            <p:ph sz="half" idx="2"/>
          </p:nvPr>
        </p:nvSpPr>
        <p:spPr>
          <a:xfrm>
            <a:off x="1129698" y="4824188"/>
            <a:ext cx="3124093" cy="462927"/>
          </a:xfrm>
        </p:spPr>
        <p:txBody>
          <a:bodyPr>
            <a:noAutofit/>
          </a:bodyPr>
          <a:lstStyle>
            <a:lvl1pPr marL="0" indent="0" algn="ctr">
              <a:lnSpc>
                <a:spcPct val="100000"/>
              </a:lnSpc>
              <a:buNone/>
              <a:defRPr sz="2000" cap="all" spc="50" baseline="0">
                <a:solidFill>
                  <a:schemeClr val="bg1"/>
                </a:solidFill>
              </a:defRPr>
            </a:lvl1pPr>
            <a:lvl2pPr marL="457200" indent="0">
              <a:lnSpc>
                <a:spcPct val="100000"/>
              </a:lnSpc>
              <a:buNone/>
              <a:defRPr sz="1400"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a:r>
              <a:rPr lang="en-US"/>
              <a:t>Click to edit Master text styles</a:t>
            </a:r>
          </a:p>
        </p:txBody>
      </p:sp>
      <p:sp>
        <p:nvSpPr>
          <p:cNvPr id="25" name="Content Placeholder 3">
            <a:extLst>
              <a:ext uri="{FF2B5EF4-FFF2-40B4-BE49-F238E27FC236}">
                <a16:creationId xmlns:a16="http://schemas.microsoft.com/office/drawing/2014/main" xmlns="" id="{82D8880F-3EAC-45C9-91F2-19A193791A18}"/>
              </a:ext>
            </a:extLst>
          </p:cNvPr>
          <p:cNvSpPr>
            <a:spLocks noGrp="1"/>
          </p:cNvSpPr>
          <p:nvPr>
            <p:ph sz="half" idx="17"/>
          </p:nvPr>
        </p:nvSpPr>
        <p:spPr>
          <a:xfrm>
            <a:off x="1129698" y="5280763"/>
            <a:ext cx="3124093" cy="462927"/>
          </a:xfrm>
        </p:spPr>
        <p:txBody>
          <a:bodyPr>
            <a:normAutofit/>
          </a:bodyPr>
          <a:lstStyle>
            <a:lvl1pPr marL="0" indent="0" algn="ctr">
              <a:lnSpc>
                <a:spcPct val="100000"/>
              </a:lnSpc>
              <a:buNone/>
              <a:defRPr sz="1400" cap="none" spc="50" baseline="0">
                <a:solidFill>
                  <a:schemeClr val="bg1"/>
                </a:solidFill>
              </a:defRPr>
            </a:lvl1pPr>
            <a:lvl2pPr marL="457200" indent="0">
              <a:lnSpc>
                <a:spcPct val="100000"/>
              </a:lnSpc>
              <a:buNone/>
              <a:defRPr sz="1400"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a:r>
              <a:rPr lang="en-US"/>
              <a:t>Click to edit Master text styles</a:t>
            </a:r>
          </a:p>
        </p:txBody>
      </p:sp>
      <p:sp>
        <p:nvSpPr>
          <p:cNvPr id="6" name="Content Placeholder 5">
            <a:extLst>
              <a:ext uri="{FF2B5EF4-FFF2-40B4-BE49-F238E27FC236}">
                <a16:creationId xmlns:a16="http://schemas.microsoft.com/office/drawing/2014/main" xmlns="" id="{B36EE64B-44BF-4634-97BC-5ED74C6DF280}"/>
              </a:ext>
            </a:extLst>
          </p:cNvPr>
          <p:cNvSpPr>
            <a:spLocks noGrp="1"/>
          </p:cNvSpPr>
          <p:nvPr>
            <p:ph sz="quarter" idx="4"/>
          </p:nvPr>
        </p:nvSpPr>
        <p:spPr>
          <a:xfrm>
            <a:off x="4526261" y="4824188"/>
            <a:ext cx="3139479" cy="462927"/>
          </a:xfrm>
        </p:spPr>
        <p:txBody>
          <a:bodyPr>
            <a:normAutofit/>
          </a:bodyPr>
          <a:lstStyle>
            <a:lvl1pPr marL="0" indent="0" algn="ctr">
              <a:lnSpc>
                <a:spcPct val="100000"/>
              </a:lnSpc>
              <a:buNone/>
              <a:defRPr sz="2000" cap="all" spc="50" baseline="0">
                <a:solidFill>
                  <a:schemeClr val="bg1"/>
                </a:solidFill>
              </a:defRPr>
            </a:lvl1pPr>
            <a:lvl2pPr marL="457200" indent="0">
              <a:lnSpc>
                <a:spcPct val="100000"/>
              </a:lnSpc>
              <a:buNone/>
              <a:defRPr sz="2000" cap="all"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a:r>
              <a:rPr lang="en-US"/>
              <a:t>Click to edit Master text styles</a:t>
            </a:r>
          </a:p>
        </p:txBody>
      </p:sp>
      <p:sp>
        <p:nvSpPr>
          <p:cNvPr id="26" name="Content Placeholder 5">
            <a:extLst>
              <a:ext uri="{FF2B5EF4-FFF2-40B4-BE49-F238E27FC236}">
                <a16:creationId xmlns:a16="http://schemas.microsoft.com/office/drawing/2014/main" xmlns="" id="{9019518E-E850-403D-A5B5-4B53F8C4A56B}"/>
              </a:ext>
            </a:extLst>
          </p:cNvPr>
          <p:cNvSpPr>
            <a:spLocks noGrp="1"/>
          </p:cNvSpPr>
          <p:nvPr>
            <p:ph sz="quarter" idx="18"/>
          </p:nvPr>
        </p:nvSpPr>
        <p:spPr>
          <a:xfrm>
            <a:off x="4526261" y="5280763"/>
            <a:ext cx="3139479" cy="462927"/>
          </a:xfrm>
        </p:spPr>
        <p:txBody>
          <a:bodyPr>
            <a:normAutofit/>
          </a:bodyPr>
          <a:lstStyle>
            <a:lvl1pPr marL="0" indent="0" algn="ctr">
              <a:lnSpc>
                <a:spcPct val="100000"/>
              </a:lnSpc>
              <a:buNone/>
              <a:defRPr sz="1400" cap="none" spc="50" baseline="0">
                <a:solidFill>
                  <a:schemeClr val="bg1"/>
                </a:solidFill>
              </a:defRPr>
            </a:lvl1pPr>
            <a:lvl2pPr marL="457200" indent="0" algn="ctr">
              <a:lnSpc>
                <a:spcPct val="100000"/>
              </a:lnSpc>
              <a:buNone/>
              <a:defRPr sz="1400" cap="none"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a:r>
              <a:rPr lang="en-US"/>
              <a:t>Click to edit Master text styles</a:t>
            </a:r>
          </a:p>
          <a:p>
            <a:pPr lvl="1"/>
            <a:r>
              <a:rPr lang="en-US"/>
              <a:t>Second level</a:t>
            </a:r>
          </a:p>
        </p:txBody>
      </p:sp>
      <p:sp>
        <p:nvSpPr>
          <p:cNvPr id="22" name="Content Placeholder 3">
            <a:extLst>
              <a:ext uri="{FF2B5EF4-FFF2-40B4-BE49-F238E27FC236}">
                <a16:creationId xmlns:a16="http://schemas.microsoft.com/office/drawing/2014/main" xmlns="" id="{C464A9BD-B815-4632-8F54-6EB70E48BAFF}"/>
              </a:ext>
            </a:extLst>
          </p:cNvPr>
          <p:cNvSpPr>
            <a:spLocks noGrp="1"/>
          </p:cNvSpPr>
          <p:nvPr>
            <p:ph sz="half" idx="14"/>
          </p:nvPr>
        </p:nvSpPr>
        <p:spPr>
          <a:xfrm>
            <a:off x="7938210" y="4824188"/>
            <a:ext cx="3124093" cy="462927"/>
          </a:xfrm>
        </p:spPr>
        <p:txBody>
          <a:bodyPr>
            <a:noAutofit/>
          </a:bodyPr>
          <a:lstStyle>
            <a:lvl1pPr marL="0" indent="0" algn="ctr">
              <a:lnSpc>
                <a:spcPct val="100000"/>
              </a:lnSpc>
              <a:buNone/>
              <a:defRPr sz="2000" cap="all" spc="50" baseline="0">
                <a:solidFill>
                  <a:schemeClr val="bg1"/>
                </a:solidFill>
              </a:defRPr>
            </a:lvl1pPr>
            <a:lvl2pPr marL="457200" indent="0">
              <a:lnSpc>
                <a:spcPct val="100000"/>
              </a:lnSpc>
              <a:buNone/>
              <a:defRPr sz="1400"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a:r>
              <a:rPr lang="en-US"/>
              <a:t>Click to edit Master text styles</a:t>
            </a:r>
          </a:p>
        </p:txBody>
      </p:sp>
      <p:sp>
        <p:nvSpPr>
          <p:cNvPr id="27" name="Content Placeholder 3">
            <a:extLst>
              <a:ext uri="{FF2B5EF4-FFF2-40B4-BE49-F238E27FC236}">
                <a16:creationId xmlns:a16="http://schemas.microsoft.com/office/drawing/2014/main" xmlns="" id="{A8058154-45E5-403E-B714-AC85774F391F}"/>
              </a:ext>
            </a:extLst>
          </p:cNvPr>
          <p:cNvSpPr>
            <a:spLocks noGrp="1"/>
          </p:cNvSpPr>
          <p:nvPr>
            <p:ph sz="half" idx="19"/>
          </p:nvPr>
        </p:nvSpPr>
        <p:spPr>
          <a:xfrm>
            <a:off x="7938210" y="5280763"/>
            <a:ext cx="3124093" cy="462927"/>
          </a:xfrm>
        </p:spPr>
        <p:txBody>
          <a:bodyPr>
            <a:normAutofit/>
          </a:bodyPr>
          <a:lstStyle>
            <a:lvl1pPr marL="0" indent="0" algn="ctr">
              <a:lnSpc>
                <a:spcPct val="100000"/>
              </a:lnSpc>
              <a:buNone/>
              <a:defRPr sz="1400" cap="none" spc="50" baseline="0">
                <a:solidFill>
                  <a:schemeClr val="bg1"/>
                </a:solidFill>
              </a:defRPr>
            </a:lvl1pPr>
            <a:lvl2pPr marL="457200" indent="0">
              <a:lnSpc>
                <a:spcPct val="100000"/>
              </a:lnSpc>
              <a:buNone/>
              <a:defRPr sz="1400" spc="50" baseline="0">
                <a:solidFill>
                  <a:schemeClr val="bg1"/>
                </a:solidFill>
              </a:defRPr>
            </a:lvl2pPr>
            <a:lvl3pPr marL="914400" indent="0">
              <a:lnSpc>
                <a:spcPct val="100000"/>
              </a:lnSpc>
              <a:buNone/>
              <a:defRPr sz="1400" spc="50" baseline="0">
                <a:solidFill>
                  <a:schemeClr val="bg1"/>
                </a:solidFill>
              </a:defRPr>
            </a:lvl3pPr>
            <a:lvl4pPr marL="1371600" indent="0">
              <a:lnSpc>
                <a:spcPct val="100000"/>
              </a:lnSpc>
              <a:buNone/>
              <a:defRPr sz="1400" spc="50" baseline="0">
                <a:solidFill>
                  <a:schemeClr val="bg1"/>
                </a:solidFill>
              </a:defRPr>
            </a:lvl4pPr>
            <a:lvl5pPr marL="1828800" indent="0">
              <a:lnSpc>
                <a:spcPct val="100000"/>
              </a:lnSpc>
              <a:buNone/>
              <a:defRPr sz="1400" spc="50" baseline="0">
                <a:solidFill>
                  <a:schemeClr val="bg1"/>
                </a:solidFill>
              </a:defRPr>
            </a:lvl5pPr>
          </a:lstStyle>
          <a:p>
            <a:pPr lvl="0"/>
            <a:r>
              <a:rPr lang="en-US"/>
              <a:t>Click to edit Master text styles</a:t>
            </a:r>
          </a:p>
        </p:txBody>
      </p:sp>
      <p:sp>
        <p:nvSpPr>
          <p:cNvPr id="7" name="Date Placeholder 6">
            <a:extLst>
              <a:ext uri="{FF2B5EF4-FFF2-40B4-BE49-F238E27FC236}">
                <a16:creationId xmlns:a16="http://schemas.microsoft.com/office/drawing/2014/main" xmlns="" id="{F255C16C-AA88-4BBF-8040-11ECFED618E0}"/>
              </a:ext>
            </a:extLst>
          </p:cNvPr>
          <p:cNvSpPr>
            <a:spLocks noGrp="1"/>
          </p:cNvSpPr>
          <p:nvPr>
            <p:ph type="dt" sz="half" idx="10"/>
          </p:nvPr>
        </p:nvSpPr>
        <p:spPr/>
        <p:txBody>
          <a:bodyPr/>
          <a:lstStyle>
            <a:lvl1pPr>
              <a:defRPr sz="900"/>
            </a:lvl1pPr>
          </a:lstStyle>
          <a:p>
            <a:r>
              <a:rPr lang="en-US" dirty="0"/>
              <a:t>20XX</a:t>
            </a:r>
          </a:p>
        </p:txBody>
      </p:sp>
      <p:sp>
        <p:nvSpPr>
          <p:cNvPr id="8" name="Footer Placeholder 7">
            <a:extLst>
              <a:ext uri="{FF2B5EF4-FFF2-40B4-BE49-F238E27FC236}">
                <a16:creationId xmlns:a16="http://schemas.microsoft.com/office/drawing/2014/main" xmlns="" id="{CBE560E3-F935-488F-8F0E-191D7B6B54B8}"/>
              </a:ext>
            </a:extLst>
          </p:cNvPr>
          <p:cNvSpPr>
            <a:spLocks noGrp="1"/>
          </p:cNvSpPr>
          <p:nvPr>
            <p:ph type="ftr" sz="quarter" idx="11"/>
          </p:nvPr>
        </p:nvSpPr>
        <p:spPr/>
        <p:txBody>
          <a:bodyPr/>
          <a:lstStyle>
            <a:lvl1pPr>
              <a:defRPr sz="900"/>
            </a:lvl1pPr>
          </a:lstStyle>
          <a:p>
            <a:r>
              <a:rPr lang="en-US" dirty="0"/>
              <a:t>Pitch Deck</a:t>
            </a:r>
          </a:p>
        </p:txBody>
      </p:sp>
      <p:sp>
        <p:nvSpPr>
          <p:cNvPr id="9" name="Slide Number Placeholder 8">
            <a:extLst>
              <a:ext uri="{FF2B5EF4-FFF2-40B4-BE49-F238E27FC236}">
                <a16:creationId xmlns:a16="http://schemas.microsoft.com/office/drawing/2014/main" xmlns="" id="{9B9CD8B2-CC23-467F-B0EE-2CC06D6308BD}"/>
              </a:ext>
            </a:extLst>
          </p:cNvPr>
          <p:cNvSpPr>
            <a:spLocks noGrp="1"/>
          </p:cNvSpPr>
          <p:nvPr>
            <p:ph type="sldNum" sz="quarter" idx="12"/>
          </p:nvPr>
        </p:nvSpPr>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1442619314"/>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Two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CF3B5C-31C4-46BA-9FAD-72DF917A84DA}"/>
              </a:ext>
            </a:extLst>
          </p:cNvPr>
          <p:cNvSpPr>
            <a:spLocks noGrp="1"/>
          </p:cNvSpPr>
          <p:nvPr>
            <p:ph type="title" hasCustomPrompt="1"/>
          </p:nvPr>
        </p:nvSpPr>
        <p:spPr>
          <a:xfrm>
            <a:off x="2933700" y="892177"/>
            <a:ext cx="8421688" cy="1325563"/>
          </a:xfrm>
        </p:spPr>
        <p:txBody>
          <a:bodyPr>
            <a:normAutofit/>
          </a:bodyPr>
          <a:lstStyle>
            <a:lvl1pPr>
              <a:defRPr lang="en-US" sz="2800" kern="1200" spc="150" baseline="0" dirty="0">
                <a:solidFill>
                  <a:schemeClr val="tx1"/>
                </a:solidFill>
                <a:latin typeface="+mj-lt"/>
                <a:ea typeface="+mj-ea"/>
                <a:cs typeface="+mj-cs"/>
              </a:defRPr>
            </a:lvl1pPr>
          </a:lstStyle>
          <a:p>
            <a:r>
              <a:rPr lang="en-US"/>
              <a:t>CLICK TO EDIT MASTER TITLE STYLE</a:t>
            </a:r>
          </a:p>
        </p:txBody>
      </p:sp>
      <p:sp>
        <p:nvSpPr>
          <p:cNvPr id="3" name="Text Placeholder 2">
            <a:extLst>
              <a:ext uri="{FF2B5EF4-FFF2-40B4-BE49-F238E27FC236}">
                <a16:creationId xmlns:a16="http://schemas.microsoft.com/office/drawing/2014/main" xmlns="" id="{B659CD1F-9DFB-4048-9B9B-2BD7D4EC6400}"/>
              </a:ext>
            </a:extLst>
          </p:cNvPr>
          <p:cNvSpPr>
            <a:spLocks noGrp="1"/>
          </p:cNvSpPr>
          <p:nvPr>
            <p:ph type="body" idx="1" hasCustomPrompt="1"/>
          </p:nvPr>
        </p:nvSpPr>
        <p:spPr>
          <a:xfrm>
            <a:off x="2933700" y="2776936"/>
            <a:ext cx="3924300" cy="823912"/>
          </a:xfrm>
        </p:spPr>
        <p:txBody>
          <a:bodyPr anchor="b">
            <a:noAutofit/>
          </a:bodyPr>
          <a:lstStyle>
            <a:lvl1pPr marL="0" indent="0">
              <a:buNone/>
              <a:defRPr lang="en-US" sz="2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a:t>
            </a:r>
          </a:p>
        </p:txBody>
      </p:sp>
      <p:sp>
        <p:nvSpPr>
          <p:cNvPr id="4" name="Content Placeholder 3">
            <a:extLst>
              <a:ext uri="{FF2B5EF4-FFF2-40B4-BE49-F238E27FC236}">
                <a16:creationId xmlns:a16="http://schemas.microsoft.com/office/drawing/2014/main" xmlns="" id="{AC9B20CF-6B91-4562-B799-0ABDAEBC0D2A}"/>
              </a:ext>
            </a:extLst>
          </p:cNvPr>
          <p:cNvSpPr>
            <a:spLocks noGrp="1"/>
          </p:cNvSpPr>
          <p:nvPr>
            <p:ph sz="half" idx="2"/>
          </p:nvPr>
        </p:nvSpPr>
        <p:spPr>
          <a:xfrm>
            <a:off x="2933700" y="3834606"/>
            <a:ext cx="3924300"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374FC39-67F6-42EA-BCD1-F69AE2F0F22D}"/>
              </a:ext>
            </a:extLst>
          </p:cNvPr>
          <p:cNvSpPr>
            <a:spLocks noGrp="1"/>
          </p:cNvSpPr>
          <p:nvPr>
            <p:ph type="body" sz="quarter" idx="3" hasCustomPrompt="1"/>
          </p:nvPr>
        </p:nvSpPr>
        <p:spPr>
          <a:xfrm>
            <a:off x="7410173" y="2776936"/>
            <a:ext cx="3943627" cy="823912"/>
          </a:xfrm>
        </p:spPr>
        <p:txBody>
          <a:bodyPr anchor="b">
            <a:noAutofit/>
          </a:bodyPr>
          <a:lstStyle>
            <a:lvl1pPr marL="0" indent="0">
              <a:buNone/>
              <a:defRPr lang="en-US" sz="2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a:t>
            </a:r>
          </a:p>
        </p:txBody>
      </p:sp>
      <p:sp>
        <p:nvSpPr>
          <p:cNvPr id="6" name="Content Placeholder 5">
            <a:extLst>
              <a:ext uri="{FF2B5EF4-FFF2-40B4-BE49-F238E27FC236}">
                <a16:creationId xmlns:a16="http://schemas.microsoft.com/office/drawing/2014/main" xmlns="" id="{B36EE64B-44BF-4634-97BC-5ED74C6DF280}"/>
              </a:ext>
            </a:extLst>
          </p:cNvPr>
          <p:cNvSpPr>
            <a:spLocks noGrp="1"/>
          </p:cNvSpPr>
          <p:nvPr>
            <p:ph sz="quarter" idx="4"/>
          </p:nvPr>
        </p:nvSpPr>
        <p:spPr>
          <a:xfrm>
            <a:off x="7410173" y="3834606"/>
            <a:ext cx="3943627" cy="1997867"/>
          </a:xfrm>
        </p:spPr>
        <p:txBody>
          <a:bodyPr>
            <a:normAutofit/>
          </a:bodyPr>
          <a:lstStyle>
            <a:lvl1pPr marL="0" indent="0">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F255C16C-AA88-4BBF-8040-11ECFED618E0}"/>
              </a:ext>
            </a:extLst>
          </p:cNvPr>
          <p:cNvSpPr>
            <a:spLocks noGrp="1"/>
          </p:cNvSpPr>
          <p:nvPr>
            <p:ph type="dt" sz="half" idx="10"/>
          </p:nvPr>
        </p:nvSpPr>
        <p:spPr/>
        <p:txBody>
          <a:bodyPr/>
          <a:lstStyle>
            <a:lvl1pPr>
              <a:defRPr sz="900"/>
            </a:lvl1pPr>
          </a:lstStyle>
          <a:p>
            <a:r>
              <a:rPr lang="en-US" dirty="0"/>
              <a:t>20XX</a:t>
            </a:r>
          </a:p>
        </p:txBody>
      </p:sp>
      <p:sp>
        <p:nvSpPr>
          <p:cNvPr id="8" name="Footer Placeholder 7">
            <a:extLst>
              <a:ext uri="{FF2B5EF4-FFF2-40B4-BE49-F238E27FC236}">
                <a16:creationId xmlns:a16="http://schemas.microsoft.com/office/drawing/2014/main" xmlns="" id="{CBE560E3-F935-488F-8F0E-191D7B6B54B8}"/>
              </a:ext>
            </a:extLst>
          </p:cNvPr>
          <p:cNvSpPr>
            <a:spLocks noGrp="1"/>
          </p:cNvSpPr>
          <p:nvPr>
            <p:ph type="ftr" sz="quarter" idx="11"/>
          </p:nvPr>
        </p:nvSpPr>
        <p:spPr/>
        <p:txBody>
          <a:bodyPr/>
          <a:lstStyle>
            <a:lvl1pPr>
              <a:defRPr sz="900"/>
            </a:lvl1pPr>
          </a:lstStyle>
          <a:p>
            <a:r>
              <a:rPr lang="en-US" dirty="0"/>
              <a:t>Pitch Deck</a:t>
            </a:r>
          </a:p>
        </p:txBody>
      </p:sp>
      <p:sp>
        <p:nvSpPr>
          <p:cNvPr id="9" name="Slide Number Placeholder 8">
            <a:extLst>
              <a:ext uri="{FF2B5EF4-FFF2-40B4-BE49-F238E27FC236}">
                <a16:creationId xmlns:a16="http://schemas.microsoft.com/office/drawing/2014/main" xmlns="" id="{9B9CD8B2-CC23-467F-B0EE-2CC06D6308BD}"/>
              </a:ext>
            </a:extLst>
          </p:cNvPr>
          <p:cNvSpPr>
            <a:spLocks noGrp="1"/>
          </p:cNvSpPr>
          <p:nvPr>
            <p:ph type="sldNum" sz="quarter" idx="12"/>
          </p:nvPr>
        </p:nvSpPr>
        <p:spPr/>
        <p:txBody>
          <a:bodyPr/>
          <a:lstStyle>
            <a:lvl1pPr>
              <a:defRPr sz="900"/>
            </a:lvl1pPr>
          </a:lstStyle>
          <a:p>
            <a:fld id="{B5CEABB6-07DC-46E8-9B57-56EC44A396E5}" type="slidenum">
              <a:rPr lang="en-US" smtClean="0"/>
              <a:t>‹#›</a:t>
            </a:fld>
            <a:endParaRPr lang="en-US" dirty="0"/>
          </a:p>
        </p:txBody>
      </p:sp>
      <p:pic>
        <p:nvPicPr>
          <p:cNvPr id="11" name="Graphic 10">
            <a:extLst>
              <a:ext uri="{FF2B5EF4-FFF2-40B4-BE49-F238E27FC236}">
                <a16:creationId xmlns:a16="http://schemas.microsoft.com/office/drawing/2014/main" xmlns="" id="{EE24E1DB-1F20-4C28-8069-D9219D1F8BBD}"/>
              </a:ext>
            </a:extLst>
          </p:cNvPr>
          <p:cNvPicPr>
            <a:picLocks noChangeAspect="1"/>
          </p:cNvPicPr>
          <p:nvPr/>
        </p:nvPicPr>
        <p:blipFill rotWithShape="1">
          <a:blip r:embed="rId2">
            <a:extLst>
              <a:ext uri="{96DAC541-7B7A-43D3-8B79-37D633B846F1}">
                <asvg:svgBlip xmlns:asvg="http://schemas.microsoft.com/office/drawing/2016/SVG/main" xmlns="" r:embed="rId3"/>
              </a:ext>
            </a:extLst>
          </a:blip>
          <a:srcRect l="39434" t="20278" b="22673"/>
          <a:stretch/>
        </p:blipFill>
        <p:spPr>
          <a:xfrm>
            <a:off x="25785" y="0"/>
            <a:ext cx="4368030" cy="3912394"/>
          </a:xfrm>
          <a:prstGeom prst="rect">
            <a:avLst/>
          </a:prstGeom>
        </p:spPr>
      </p:pic>
    </p:spTree>
    <p:extLst>
      <p:ext uri="{BB962C8B-B14F-4D97-AF65-F5344CB8AC3E}">
        <p14:creationId xmlns:p14="http://schemas.microsoft.com/office/powerpoint/2010/main" val="3021740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pic>
        <p:nvPicPr>
          <p:cNvPr id="14" name="Graphic 13">
            <a:extLst>
              <a:ext uri="{FF2B5EF4-FFF2-40B4-BE49-F238E27FC236}">
                <a16:creationId xmlns:a16="http://schemas.microsoft.com/office/drawing/2014/main" xmlns="" id="{AE202E03-5C65-4305-B969-65220AD41002}"/>
              </a:ext>
              <a:ext uri="{C183D7F6-B498-43B3-948B-1728B52AA6E4}">
                <adec:decorative xmlns:adec="http://schemas.microsoft.com/office/drawing/2017/decorative" xmlns="" val="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t="18301" r="41825" b="23071"/>
          <a:stretch/>
        </p:blipFill>
        <p:spPr>
          <a:xfrm flipH="1">
            <a:off x="0" y="0"/>
            <a:ext cx="5441888" cy="6858000"/>
          </a:xfrm>
          <a:custGeom>
            <a:avLst/>
            <a:gdLst>
              <a:gd name="connsiteX0" fmla="*/ 5441888 w 5441888"/>
              <a:gd name="connsiteY0" fmla="*/ 0 h 6858000"/>
              <a:gd name="connsiteX1" fmla="*/ 0 w 5441888"/>
              <a:gd name="connsiteY1" fmla="*/ 0 h 6858000"/>
              <a:gd name="connsiteX2" fmla="*/ 0 w 5441888"/>
              <a:gd name="connsiteY2" fmla="*/ 6858000 h 6858000"/>
              <a:gd name="connsiteX3" fmla="*/ 5441888 w 544188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441888" h="6858000">
                <a:moveTo>
                  <a:pt x="5441888" y="0"/>
                </a:moveTo>
                <a:lnTo>
                  <a:pt x="0" y="0"/>
                </a:lnTo>
                <a:lnTo>
                  <a:pt x="0" y="6858000"/>
                </a:lnTo>
                <a:lnTo>
                  <a:pt x="5441888" y="6858000"/>
                </a:lnTo>
                <a:close/>
              </a:path>
            </a:pathLst>
          </a:custGeom>
        </p:spPr>
      </p:pic>
      <p:sp>
        <p:nvSpPr>
          <p:cNvPr id="19" name="Title 1">
            <a:extLst>
              <a:ext uri="{FF2B5EF4-FFF2-40B4-BE49-F238E27FC236}">
                <a16:creationId xmlns:a16="http://schemas.microsoft.com/office/drawing/2014/main" xmlns="" id="{1E1C8C6D-0530-475B-A7F7-0E00C33ACFEB}"/>
              </a:ext>
            </a:extLst>
          </p:cNvPr>
          <p:cNvSpPr>
            <a:spLocks noGrp="1"/>
          </p:cNvSpPr>
          <p:nvPr>
            <p:ph type="title" hasCustomPrompt="1"/>
          </p:nvPr>
        </p:nvSpPr>
        <p:spPr>
          <a:xfrm>
            <a:off x="5920169" y="1152771"/>
            <a:ext cx="5431971" cy="846301"/>
          </a:xfrm>
        </p:spPr>
        <p:txBody>
          <a:bodyPr anchor="t">
            <a:normAutofit/>
          </a:bodyPr>
          <a:lstStyle>
            <a:lvl1pPr>
              <a:defRPr lang="en-US" sz="2800" kern="1200" cap="all" spc="150" baseline="0" dirty="0">
                <a:solidFill>
                  <a:schemeClr val="tx1"/>
                </a:solidFill>
                <a:latin typeface="+mj-lt"/>
                <a:ea typeface="+mj-ea"/>
                <a:cs typeface="+mj-cs"/>
              </a:defRPr>
            </a:lvl1pPr>
          </a:lstStyle>
          <a:p>
            <a:r>
              <a:rPr lang="en-US"/>
              <a:t>CLICK TO EDIT MASTER TITLE STYLE</a:t>
            </a:r>
          </a:p>
        </p:txBody>
      </p:sp>
      <p:sp>
        <p:nvSpPr>
          <p:cNvPr id="20" name="Text Placeholder 15">
            <a:extLst>
              <a:ext uri="{FF2B5EF4-FFF2-40B4-BE49-F238E27FC236}">
                <a16:creationId xmlns:a16="http://schemas.microsoft.com/office/drawing/2014/main" xmlns="" id="{3D2778A3-7084-4333-8349-03B1FEB5FE75}"/>
              </a:ext>
            </a:extLst>
          </p:cNvPr>
          <p:cNvSpPr>
            <a:spLocks noGrp="1"/>
          </p:cNvSpPr>
          <p:nvPr>
            <p:ph type="body" sz="quarter" idx="13" hasCustomPrompt="1"/>
          </p:nvPr>
        </p:nvSpPr>
        <p:spPr>
          <a:xfrm>
            <a:off x="5922254" y="2469515"/>
            <a:ext cx="5433204" cy="365125"/>
          </a:xfrm>
        </p:spPr>
        <p:txBody>
          <a:bodyPr>
            <a:normAutofit/>
          </a:bodyPr>
          <a:lstStyle>
            <a:lvl1pPr marL="0" indent="0">
              <a:buNone/>
              <a:defRPr lang="en-US" sz="2000" kern="1200" cap="all" spc="150" baseline="0" dirty="0">
                <a:solidFill>
                  <a:schemeClr val="tx1"/>
                </a:solidFill>
                <a:latin typeface="+mj-lt"/>
                <a:ea typeface="+mj-ea"/>
                <a:cs typeface="+mj-cs"/>
              </a:defRPr>
            </a:lvl1pPr>
          </a:lstStyle>
          <a:p>
            <a:pPr lvl="0"/>
            <a:r>
              <a:rPr lang="en-US"/>
              <a:t>CLICK TO ADD SUBTITLE</a:t>
            </a:r>
          </a:p>
        </p:txBody>
      </p:sp>
      <p:sp>
        <p:nvSpPr>
          <p:cNvPr id="25" name="Text Placeholder 18">
            <a:extLst>
              <a:ext uri="{FF2B5EF4-FFF2-40B4-BE49-F238E27FC236}">
                <a16:creationId xmlns:a16="http://schemas.microsoft.com/office/drawing/2014/main" xmlns="" id="{70ED2545-F96B-400C-B6F4-F1D2D83B7243}"/>
              </a:ext>
            </a:extLst>
          </p:cNvPr>
          <p:cNvSpPr>
            <a:spLocks noGrp="1"/>
          </p:cNvSpPr>
          <p:nvPr>
            <p:ph type="body" sz="quarter" idx="15" hasCustomPrompt="1"/>
          </p:nvPr>
        </p:nvSpPr>
        <p:spPr>
          <a:xfrm>
            <a:off x="5921828" y="2798940"/>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26" name="Text Placeholder 15">
            <a:extLst>
              <a:ext uri="{FF2B5EF4-FFF2-40B4-BE49-F238E27FC236}">
                <a16:creationId xmlns:a16="http://schemas.microsoft.com/office/drawing/2014/main" xmlns="" id="{4A2FECA2-3808-47DC-84EB-CD3395C2052D}"/>
              </a:ext>
            </a:extLst>
          </p:cNvPr>
          <p:cNvSpPr>
            <a:spLocks noGrp="1"/>
          </p:cNvSpPr>
          <p:nvPr>
            <p:ph type="body" sz="quarter" idx="23" hasCustomPrompt="1"/>
          </p:nvPr>
        </p:nvSpPr>
        <p:spPr>
          <a:xfrm>
            <a:off x="5922254" y="3569311"/>
            <a:ext cx="5433204" cy="365125"/>
          </a:xfrm>
        </p:spPr>
        <p:txBody>
          <a:bodyPr>
            <a:normAutofit/>
          </a:bodyPr>
          <a:lstStyle>
            <a:lvl1pPr marL="0" indent="0">
              <a:buNone/>
              <a:defRPr lang="en-US" sz="2000" kern="1200" cap="all" spc="150" baseline="0" dirty="0">
                <a:solidFill>
                  <a:schemeClr val="tx1"/>
                </a:solidFill>
                <a:latin typeface="+mj-lt"/>
                <a:ea typeface="+mj-ea"/>
                <a:cs typeface="+mj-cs"/>
              </a:defRPr>
            </a:lvl1pPr>
          </a:lstStyle>
          <a:p>
            <a:pPr lvl="0"/>
            <a:r>
              <a:rPr lang="en-US"/>
              <a:t>CLICK TO ADD SUBTITLE</a:t>
            </a:r>
          </a:p>
        </p:txBody>
      </p:sp>
      <p:sp>
        <p:nvSpPr>
          <p:cNvPr id="27" name="Text Placeholder 18">
            <a:extLst>
              <a:ext uri="{FF2B5EF4-FFF2-40B4-BE49-F238E27FC236}">
                <a16:creationId xmlns:a16="http://schemas.microsoft.com/office/drawing/2014/main" xmlns="" id="{24393B9A-03C4-45C1-8172-F8B354458A48}"/>
              </a:ext>
            </a:extLst>
          </p:cNvPr>
          <p:cNvSpPr>
            <a:spLocks noGrp="1"/>
          </p:cNvSpPr>
          <p:nvPr>
            <p:ph type="body" sz="quarter" idx="24" hasCustomPrompt="1"/>
          </p:nvPr>
        </p:nvSpPr>
        <p:spPr>
          <a:xfrm>
            <a:off x="5921828" y="3898736"/>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28" name="Text Placeholder 15">
            <a:extLst>
              <a:ext uri="{FF2B5EF4-FFF2-40B4-BE49-F238E27FC236}">
                <a16:creationId xmlns:a16="http://schemas.microsoft.com/office/drawing/2014/main" xmlns="" id="{18EC24A5-B4A5-4BAB-AE40-30EB69D6EF73}"/>
              </a:ext>
            </a:extLst>
          </p:cNvPr>
          <p:cNvSpPr>
            <a:spLocks noGrp="1"/>
          </p:cNvSpPr>
          <p:nvPr>
            <p:ph type="body" sz="quarter" idx="25" hasCustomPrompt="1"/>
          </p:nvPr>
        </p:nvSpPr>
        <p:spPr>
          <a:xfrm>
            <a:off x="5922254" y="4669107"/>
            <a:ext cx="5433204" cy="365125"/>
          </a:xfrm>
        </p:spPr>
        <p:txBody>
          <a:bodyPr>
            <a:normAutofit/>
          </a:bodyPr>
          <a:lstStyle>
            <a:lvl1pPr marL="0" indent="0">
              <a:buNone/>
              <a:defRPr lang="en-US" sz="2000" kern="1200" cap="all" spc="150" baseline="0" dirty="0">
                <a:solidFill>
                  <a:schemeClr val="tx1"/>
                </a:solidFill>
                <a:latin typeface="+mj-lt"/>
                <a:ea typeface="+mj-ea"/>
                <a:cs typeface="+mj-cs"/>
              </a:defRPr>
            </a:lvl1pPr>
          </a:lstStyle>
          <a:p>
            <a:pPr lvl="0"/>
            <a:r>
              <a:rPr lang="en-US"/>
              <a:t>CLICK TO ADD SUBTITLE</a:t>
            </a:r>
          </a:p>
        </p:txBody>
      </p:sp>
      <p:sp>
        <p:nvSpPr>
          <p:cNvPr id="29" name="Text Placeholder 18">
            <a:extLst>
              <a:ext uri="{FF2B5EF4-FFF2-40B4-BE49-F238E27FC236}">
                <a16:creationId xmlns:a16="http://schemas.microsoft.com/office/drawing/2014/main" xmlns="" id="{726F36C0-4E6A-4A10-960D-11D78D044478}"/>
              </a:ext>
            </a:extLst>
          </p:cNvPr>
          <p:cNvSpPr>
            <a:spLocks noGrp="1"/>
          </p:cNvSpPr>
          <p:nvPr>
            <p:ph type="body" sz="quarter" idx="26" hasCustomPrompt="1"/>
          </p:nvPr>
        </p:nvSpPr>
        <p:spPr>
          <a:xfrm>
            <a:off x="5921828" y="4998532"/>
            <a:ext cx="5431971" cy="557950"/>
          </a:xfrm>
        </p:spPr>
        <p:txBody>
          <a:bodyPr>
            <a:normAutofit/>
          </a:bodyPr>
          <a:lstStyle>
            <a:lvl1pPr marL="0" indent="0">
              <a:lnSpc>
                <a:spcPct val="100000"/>
              </a:lnSpc>
              <a:buFont typeface="Arial" panose="020B0604020202020204" pitchFamily="34" charset="0"/>
              <a:buNone/>
              <a:defRPr sz="1400">
                <a:solidFill>
                  <a:schemeClr val="tx1"/>
                </a:solidFill>
              </a:defRPr>
            </a:lvl1pPr>
          </a:lstStyle>
          <a:p>
            <a:pPr lvl="0"/>
            <a:r>
              <a:rPr lang="en-US"/>
              <a:t>Click to add text</a:t>
            </a:r>
          </a:p>
        </p:txBody>
      </p:sp>
      <p:sp>
        <p:nvSpPr>
          <p:cNvPr id="21" name="Date Placeholder 6">
            <a:extLst>
              <a:ext uri="{FF2B5EF4-FFF2-40B4-BE49-F238E27FC236}">
                <a16:creationId xmlns:a16="http://schemas.microsoft.com/office/drawing/2014/main" xmlns="" id="{71F34533-9677-48AF-9374-976825F4BB7E}"/>
              </a:ext>
            </a:extLst>
          </p:cNvPr>
          <p:cNvSpPr>
            <a:spLocks noGrp="1"/>
          </p:cNvSpPr>
          <p:nvPr>
            <p:ph type="dt" sz="half" idx="10"/>
          </p:nvPr>
        </p:nvSpPr>
        <p:spPr>
          <a:xfrm>
            <a:off x="838200" y="6356350"/>
            <a:ext cx="2743200" cy="365125"/>
          </a:xfrm>
        </p:spPr>
        <p:txBody>
          <a:bodyPr/>
          <a:lstStyle>
            <a:lvl1pPr>
              <a:defRPr sz="900"/>
            </a:lvl1pPr>
          </a:lstStyle>
          <a:p>
            <a:r>
              <a:rPr lang="en-US" dirty="0"/>
              <a:t>20XX</a:t>
            </a:r>
          </a:p>
        </p:txBody>
      </p:sp>
      <p:sp>
        <p:nvSpPr>
          <p:cNvPr id="22" name="Footer Placeholder 7">
            <a:extLst>
              <a:ext uri="{FF2B5EF4-FFF2-40B4-BE49-F238E27FC236}">
                <a16:creationId xmlns:a16="http://schemas.microsoft.com/office/drawing/2014/main" xmlns="" id="{4FAB8A26-B99E-4F96-8327-A932A14F2C03}"/>
              </a:ext>
            </a:extLst>
          </p:cNvPr>
          <p:cNvSpPr>
            <a:spLocks noGrp="1"/>
          </p:cNvSpPr>
          <p:nvPr>
            <p:ph type="ftr" sz="quarter" idx="11"/>
          </p:nvPr>
        </p:nvSpPr>
        <p:spPr>
          <a:xfrm>
            <a:off x="4038600" y="6356350"/>
            <a:ext cx="4114800" cy="365125"/>
          </a:xfrm>
        </p:spPr>
        <p:txBody>
          <a:bodyPr/>
          <a:lstStyle>
            <a:lvl1pPr>
              <a:defRPr sz="900"/>
            </a:lvl1pPr>
          </a:lstStyle>
          <a:p>
            <a:r>
              <a:rPr lang="en-US" dirty="0"/>
              <a:t>Pitch Deck</a:t>
            </a:r>
          </a:p>
        </p:txBody>
      </p:sp>
      <p:sp>
        <p:nvSpPr>
          <p:cNvPr id="24" name="Slide Number Placeholder 8">
            <a:extLst>
              <a:ext uri="{FF2B5EF4-FFF2-40B4-BE49-F238E27FC236}">
                <a16:creationId xmlns:a16="http://schemas.microsoft.com/office/drawing/2014/main" xmlns="" id="{EB0962D2-BCC3-48AB-A769-2A7327D29191}"/>
              </a:ext>
            </a:extLst>
          </p:cNvPr>
          <p:cNvSpPr>
            <a:spLocks noGrp="1"/>
          </p:cNvSpPr>
          <p:nvPr>
            <p:ph type="sldNum" sz="quarter" idx="12"/>
          </p:nvPr>
        </p:nvSpPr>
        <p:spPr>
          <a:xfrm>
            <a:off x="8610600" y="6356350"/>
            <a:ext cx="2743200" cy="365125"/>
          </a:xfrm>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2376933483"/>
      </p:ext>
    </p:extLst>
  </p:cSld>
  <p:clrMapOvr>
    <a:masterClrMapping/>
  </p:clrMapOvr>
  <p:extLst>
    <p:ext uri="{DCECCB84-F9BA-43D5-87BE-67443E8EF086}">
      <p15:sldGuideLst xmlns:p15="http://schemas.microsoft.com/office/powerpoint/2012/main">
        <p15:guide id="1" pos="300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r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5C4E19-B78B-4E39-B661-7E6A2E6C5002}"/>
              </a:ext>
            </a:extLst>
          </p:cNvPr>
          <p:cNvSpPr>
            <a:spLocks noGrp="1"/>
          </p:cNvSpPr>
          <p:nvPr>
            <p:ph type="title" hasCustomPrompt="1"/>
          </p:nvPr>
        </p:nvSpPr>
        <p:spPr/>
        <p:txBody>
          <a:bodyPr>
            <a:normAutofit/>
          </a:bodyPr>
          <a:lstStyle>
            <a:lvl1pPr algn="l">
              <a:defRPr lang="en-US" sz="2800" kern="1200" spc="150" baseline="0" dirty="0">
                <a:solidFill>
                  <a:schemeClr val="tx1"/>
                </a:solidFill>
                <a:latin typeface="+mj-lt"/>
                <a:ea typeface="+mj-ea"/>
                <a:cs typeface="+mj-cs"/>
              </a:defRPr>
            </a:lvl1pPr>
          </a:lstStyle>
          <a:p>
            <a:r>
              <a:rPr lang="en-US"/>
              <a:t>CLICK TO EDIT MASTER TITLE STYLE</a:t>
            </a:r>
          </a:p>
        </p:txBody>
      </p:sp>
      <p:sp>
        <p:nvSpPr>
          <p:cNvPr id="15" name="Text Placeholder 14">
            <a:extLst>
              <a:ext uri="{FF2B5EF4-FFF2-40B4-BE49-F238E27FC236}">
                <a16:creationId xmlns:a16="http://schemas.microsoft.com/office/drawing/2014/main" xmlns="" id="{B250D272-9B39-4C2D-B0F5-21010D11E437}"/>
              </a:ext>
            </a:extLst>
          </p:cNvPr>
          <p:cNvSpPr>
            <a:spLocks noGrp="1"/>
          </p:cNvSpPr>
          <p:nvPr>
            <p:ph type="body" sz="quarter" idx="16"/>
          </p:nvPr>
        </p:nvSpPr>
        <p:spPr>
          <a:xfrm>
            <a:off x="748749" y="1361938"/>
            <a:ext cx="6765925" cy="496888"/>
          </a:xfrm>
        </p:spPr>
        <p:txBody>
          <a:bodyPr>
            <a:noAutofit/>
          </a:bodyPr>
          <a:lstStyle>
            <a:lvl1pPr marL="0" indent="0">
              <a:buNone/>
              <a:defRPr sz="18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a:t>Click to edit Master text styles</a:t>
            </a:r>
          </a:p>
        </p:txBody>
      </p:sp>
      <p:sp>
        <p:nvSpPr>
          <p:cNvPr id="7" name="Chart Placeholder 6">
            <a:extLst>
              <a:ext uri="{FF2B5EF4-FFF2-40B4-BE49-F238E27FC236}">
                <a16:creationId xmlns:a16="http://schemas.microsoft.com/office/drawing/2014/main" xmlns="" id="{08AF2DB4-A973-4307-B59C-6058A138835C}"/>
              </a:ext>
            </a:extLst>
          </p:cNvPr>
          <p:cNvSpPr>
            <a:spLocks noGrp="1"/>
          </p:cNvSpPr>
          <p:nvPr>
            <p:ph type="chart" sz="quarter" idx="13"/>
          </p:nvPr>
        </p:nvSpPr>
        <p:spPr>
          <a:xfrm>
            <a:off x="838200" y="2286002"/>
            <a:ext cx="6094270" cy="3542143"/>
          </a:xfrm>
        </p:spPr>
        <p:txBody>
          <a:bodyPr/>
          <a:lstStyle/>
          <a:p>
            <a:r>
              <a:rPr lang="en-US"/>
              <a:t>Click icon to add chart</a:t>
            </a:r>
            <a:endParaRPr lang="en-US" dirty="0"/>
          </a:p>
        </p:txBody>
      </p:sp>
      <p:sp>
        <p:nvSpPr>
          <p:cNvPr id="11" name="Text Placeholder 10">
            <a:extLst>
              <a:ext uri="{FF2B5EF4-FFF2-40B4-BE49-F238E27FC236}">
                <a16:creationId xmlns:a16="http://schemas.microsoft.com/office/drawing/2014/main" xmlns="" id="{339C283A-EC40-421C-8A0E-F9A3161C8890}"/>
              </a:ext>
            </a:extLst>
          </p:cNvPr>
          <p:cNvSpPr>
            <a:spLocks noGrp="1"/>
          </p:cNvSpPr>
          <p:nvPr>
            <p:ph type="body" sz="quarter" idx="14"/>
          </p:nvPr>
        </p:nvSpPr>
        <p:spPr>
          <a:xfrm>
            <a:off x="7858125" y="2284624"/>
            <a:ext cx="3147332" cy="306388"/>
          </a:xfrm>
        </p:spPr>
        <p:txBody>
          <a:bodyPr>
            <a:noAutofit/>
          </a:bodyPr>
          <a:lstStyle>
            <a:lvl1pPr marL="0" indent="0">
              <a:buNone/>
              <a:defRPr sz="1400" cap="all" spc="150" baseline="0">
                <a:solidFill>
                  <a:schemeClr val="tx1"/>
                </a:solidFill>
                <a:latin typeface="+mj-lt"/>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p>
        </p:txBody>
      </p:sp>
      <p:sp>
        <p:nvSpPr>
          <p:cNvPr id="13" name="Content Placeholder 12">
            <a:extLst>
              <a:ext uri="{FF2B5EF4-FFF2-40B4-BE49-F238E27FC236}">
                <a16:creationId xmlns:a16="http://schemas.microsoft.com/office/drawing/2014/main" xmlns="" id="{305CA2B1-D510-4949-A638-C1A064DA41A7}"/>
              </a:ext>
            </a:extLst>
          </p:cNvPr>
          <p:cNvSpPr>
            <a:spLocks noGrp="1"/>
          </p:cNvSpPr>
          <p:nvPr>
            <p:ph sz="quarter" idx="15" hasCustomPrompt="1"/>
          </p:nvPr>
        </p:nvSpPr>
        <p:spPr>
          <a:xfrm>
            <a:off x="7858125" y="2779713"/>
            <a:ext cx="3148013" cy="3095625"/>
          </a:xfrm>
        </p:spPr>
        <p:txBody>
          <a:bodyPr>
            <a:normAutofit/>
          </a:bodyPr>
          <a:lstStyle>
            <a:lvl1pPr marL="0" indent="0">
              <a:buNone/>
              <a:defRPr sz="1200">
                <a:solidFill>
                  <a:schemeClr val="tx1">
                    <a:lumMod val="65000"/>
                    <a:lumOff val="35000"/>
                  </a:schemeClr>
                </a:solidFill>
              </a:defRPr>
            </a:lvl1pPr>
            <a:lvl2pPr marL="457200" indent="0">
              <a:buNone/>
              <a:defRPr sz="1100">
                <a:solidFill>
                  <a:schemeClr val="tx1">
                    <a:lumMod val="65000"/>
                    <a:lumOff val="35000"/>
                  </a:schemeClr>
                </a:solidFill>
              </a:defRPr>
            </a:lvl2pPr>
            <a:lvl3pPr marL="914400" indent="0">
              <a:buNone/>
              <a:defRPr sz="1050">
                <a:solidFill>
                  <a:schemeClr val="tx1">
                    <a:lumMod val="65000"/>
                    <a:lumOff val="35000"/>
                  </a:schemeClr>
                </a:solidFill>
              </a:defRPr>
            </a:lvl3pPr>
            <a:lvl4pPr marL="1371600" indent="0">
              <a:buNone/>
              <a:defRPr sz="1000">
                <a:solidFill>
                  <a:schemeClr val="tx1">
                    <a:lumMod val="65000"/>
                    <a:lumOff val="35000"/>
                  </a:schemeClr>
                </a:solidFill>
              </a:defRPr>
            </a:lvl4pPr>
            <a:lvl5pPr marL="1828800" indent="0">
              <a:buNone/>
              <a:defRPr sz="1000">
                <a:solidFill>
                  <a:schemeClr val="tx1">
                    <a:lumMod val="65000"/>
                    <a:lumOff val="35000"/>
                  </a:schemeClr>
                </a:solidFill>
              </a:defRPr>
            </a:lvl5pPr>
          </a:lstStyle>
          <a:p>
            <a:pPr lvl="0"/>
            <a:r>
              <a:rPr lang="en-US" dirty="0"/>
              <a:t>Click to add content</a:t>
            </a:r>
          </a:p>
        </p:txBody>
      </p:sp>
      <p:sp>
        <p:nvSpPr>
          <p:cNvPr id="3" name="Date Placeholder 2">
            <a:extLst>
              <a:ext uri="{FF2B5EF4-FFF2-40B4-BE49-F238E27FC236}">
                <a16:creationId xmlns:a16="http://schemas.microsoft.com/office/drawing/2014/main" xmlns="" id="{7E085D26-FA83-4414-959E-98936A772670}"/>
              </a:ext>
            </a:extLst>
          </p:cNvPr>
          <p:cNvSpPr>
            <a:spLocks noGrp="1"/>
          </p:cNvSpPr>
          <p:nvPr>
            <p:ph type="dt" sz="half" idx="10"/>
          </p:nvPr>
        </p:nvSpPr>
        <p:spPr/>
        <p:txBody>
          <a:bodyPr/>
          <a:lstStyle>
            <a:lvl1pPr>
              <a:defRPr sz="900"/>
            </a:lvl1pPr>
          </a:lstStyle>
          <a:p>
            <a:r>
              <a:rPr lang="en-US" dirty="0"/>
              <a:t>20XX</a:t>
            </a:r>
          </a:p>
        </p:txBody>
      </p:sp>
      <p:sp>
        <p:nvSpPr>
          <p:cNvPr id="4" name="Footer Placeholder 3">
            <a:extLst>
              <a:ext uri="{FF2B5EF4-FFF2-40B4-BE49-F238E27FC236}">
                <a16:creationId xmlns:a16="http://schemas.microsoft.com/office/drawing/2014/main" xmlns="" id="{1FB52E93-DE4C-4341-8D83-F0230E38B1A1}"/>
              </a:ext>
            </a:extLst>
          </p:cNvPr>
          <p:cNvSpPr>
            <a:spLocks noGrp="1"/>
          </p:cNvSpPr>
          <p:nvPr>
            <p:ph type="ftr" sz="quarter" idx="11"/>
          </p:nvPr>
        </p:nvSpPr>
        <p:spPr/>
        <p:txBody>
          <a:bodyPr/>
          <a:lstStyle>
            <a:lvl1pPr>
              <a:defRPr sz="900"/>
            </a:lvl1pPr>
          </a:lstStyle>
          <a:p>
            <a:r>
              <a:rPr lang="en-US" dirty="0"/>
              <a:t>Pitch Deck</a:t>
            </a:r>
          </a:p>
        </p:txBody>
      </p:sp>
      <p:sp>
        <p:nvSpPr>
          <p:cNvPr id="5" name="Slide Number Placeholder 4">
            <a:extLst>
              <a:ext uri="{FF2B5EF4-FFF2-40B4-BE49-F238E27FC236}">
                <a16:creationId xmlns:a16="http://schemas.microsoft.com/office/drawing/2014/main" xmlns="" id="{AC467230-4A0F-4B18-8BA9-C3B2FDD59CB0}"/>
              </a:ext>
            </a:extLst>
          </p:cNvPr>
          <p:cNvSpPr>
            <a:spLocks noGrp="1"/>
          </p:cNvSpPr>
          <p:nvPr>
            <p:ph type="sldNum" sz="quarter" idx="12"/>
          </p:nvPr>
        </p:nvSpPr>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34910030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7D46070C-E825-43D0-99F4-8B4614131131}"/>
              </a:ext>
              <a:ext uri="{C183D7F6-B498-43B3-948B-1728B52AA6E4}">
                <adec:decorative xmlns:adec="http://schemas.microsoft.com/office/drawing/2017/decorative" xmlns="" val="1"/>
              </a:ext>
            </a:extLst>
          </p:cNvPr>
          <p:cNvSpPr/>
          <p:nvPr userDrawn="1"/>
        </p:nvSpPr>
        <p:spPr>
          <a:xfrm>
            <a:off x="0" y="3057683"/>
            <a:ext cx="12191998" cy="20101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A1F8C642-49FB-4E16-A3A0-B2ACBEABFFD6}"/>
              </a:ext>
            </a:extLst>
          </p:cNvPr>
          <p:cNvSpPr>
            <a:spLocks noGrp="1"/>
          </p:cNvSpPr>
          <p:nvPr>
            <p:ph type="title" hasCustomPrompt="1"/>
          </p:nvPr>
        </p:nvSpPr>
        <p:spPr/>
        <p:txBody>
          <a:bodyPr>
            <a:normAutofit/>
          </a:bodyPr>
          <a:lstStyle>
            <a:lvl1pPr algn="l">
              <a:defRPr lang="en-US" sz="2800" kern="1200" spc="150" baseline="0" dirty="0">
                <a:solidFill>
                  <a:schemeClr val="tx1"/>
                </a:solidFill>
                <a:latin typeface="+mj-lt"/>
                <a:ea typeface="+mj-ea"/>
                <a:cs typeface="+mj-cs"/>
              </a:defRPr>
            </a:lvl1pPr>
          </a:lstStyle>
          <a:p>
            <a:r>
              <a:rPr lang="en-US"/>
              <a:t>CLICK TO EDIT MASTER TITLE STYLE</a:t>
            </a:r>
          </a:p>
        </p:txBody>
      </p:sp>
      <p:sp>
        <p:nvSpPr>
          <p:cNvPr id="6" name="Text Placeholder 10">
            <a:extLst>
              <a:ext uri="{FF2B5EF4-FFF2-40B4-BE49-F238E27FC236}">
                <a16:creationId xmlns:a16="http://schemas.microsoft.com/office/drawing/2014/main" xmlns="" id="{E4E92FC5-6FC2-45C2-9200-3244F9EA69A0}"/>
              </a:ext>
            </a:extLst>
          </p:cNvPr>
          <p:cNvSpPr>
            <a:spLocks noGrp="1"/>
          </p:cNvSpPr>
          <p:nvPr>
            <p:ph type="body" sz="quarter" idx="33" hasCustomPrompt="1"/>
          </p:nvPr>
        </p:nvSpPr>
        <p:spPr>
          <a:xfrm>
            <a:off x="914399" y="3354712"/>
            <a:ext cx="731520" cy="457200"/>
          </a:xfrm>
        </p:spPr>
        <p:txBody>
          <a:bodyPr anchor="ctr"/>
          <a:lstStyle>
            <a:lvl1pPr marL="0" indent="0" algn="l">
              <a:buNone/>
              <a:defRPr sz="1400" b="1">
                <a:solidFill>
                  <a:schemeClr val="tx1"/>
                </a:solidFill>
                <a:latin typeface="+mj-lt"/>
              </a:defRPr>
            </a:lvl1pPr>
          </a:lstStyle>
          <a:p>
            <a:pPr lvl="0"/>
            <a:r>
              <a:rPr lang="en-US"/>
              <a:t>Year</a:t>
            </a:r>
            <a:endParaRPr lang="en-ZA"/>
          </a:p>
        </p:txBody>
      </p:sp>
      <p:sp>
        <p:nvSpPr>
          <p:cNvPr id="7" name="Text Placeholder 10">
            <a:extLst>
              <a:ext uri="{FF2B5EF4-FFF2-40B4-BE49-F238E27FC236}">
                <a16:creationId xmlns:a16="http://schemas.microsoft.com/office/drawing/2014/main" xmlns="" id="{4D75C136-D6C3-4431-8776-997070627AAB}"/>
              </a:ext>
            </a:extLst>
          </p:cNvPr>
          <p:cNvSpPr>
            <a:spLocks noGrp="1"/>
          </p:cNvSpPr>
          <p:nvPr>
            <p:ph type="body" sz="quarter" idx="34" hasCustomPrompt="1"/>
          </p:nvPr>
        </p:nvSpPr>
        <p:spPr>
          <a:xfrm>
            <a:off x="1965960"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8" name="Text Placeholder 10">
            <a:extLst>
              <a:ext uri="{FF2B5EF4-FFF2-40B4-BE49-F238E27FC236}">
                <a16:creationId xmlns:a16="http://schemas.microsoft.com/office/drawing/2014/main" xmlns="" id="{FD15D323-BFE3-4ACE-9A2E-C9EB69458B12}"/>
              </a:ext>
            </a:extLst>
          </p:cNvPr>
          <p:cNvSpPr>
            <a:spLocks noGrp="1"/>
          </p:cNvSpPr>
          <p:nvPr>
            <p:ph type="body" sz="quarter" idx="35" hasCustomPrompt="1"/>
          </p:nvPr>
        </p:nvSpPr>
        <p:spPr>
          <a:xfrm>
            <a:off x="2753880"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9" name="Text Placeholder 10">
            <a:extLst>
              <a:ext uri="{FF2B5EF4-FFF2-40B4-BE49-F238E27FC236}">
                <a16:creationId xmlns:a16="http://schemas.microsoft.com/office/drawing/2014/main" xmlns="" id="{3B520767-B49F-4503-8120-B66E411F33E4}"/>
              </a:ext>
            </a:extLst>
          </p:cNvPr>
          <p:cNvSpPr>
            <a:spLocks noGrp="1"/>
          </p:cNvSpPr>
          <p:nvPr>
            <p:ph type="body" sz="quarter" idx="36" hasCustomPrompt="1"/>
          </p:nvPr>
        </p:nvSpPr>
        <p:spPr>
          <a:xfrm>
            <a:off x="3541800"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10" name="Text Placeholder 10">
            <a:extLst>
              <a:ext uri="{FF2B5EF4-FFF2-40B4-BE49-F238E27FC236}">
                <a16:creationId xmlns:a16="http://schemas.microsoft.com/office/drawing/2014/main" xmlns="" id="{30C2F5A0-E03E-4C89-B9EB-8D48889F5F91}"/>
              </a:ext>
            </a:extLst>
          </p:cNvPr>
          <p:cNvSpPr>
            <a:spLocks noGrp="1"/>
          </p:cNvSpPr>
          <p:nvPr>
            <p:ph type="body" sz="quarter" idx="37" hasCustomPrompt="1"/>
          </p:nvPr>
        </p:nvSpPr>
        <p:spPr>
          <a:xfrm>
            <a:off x="4329720"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12" name="Text Placeholder 10">
            <a:extLst>
              <a:ext uri="{FF2B5EF4-FFF2-40B4-BE49-F238E27FC236}">
                <a16:creationId xmlns:a16="http://schemas.microsoft.com/office/drawing/2014/main" xmlns="" id="{59D3CBFE-13C8-4DB1-A831-9393264923E7}"/>
              </a:ext>
            </a:extLst>
          </p:cNvPr>
          <p:cNvSpPr>
            <a:spLocks noGrp="1"/>
          </p:cNvSpPr>
          <p:nvPr>
            <p:ph type="body" sz="quarter" idx="39" hasCustomPrompt="1"/>
          </p:nvPr>
        </p:nvSpPr>
        <p:spPr>
          <a:xfrm>
            <a:off x="5117640"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13" name="Text Placeholder 10">
            <a:extLst>
              <a:ext uri="{FF2B5EF4-FFF2-40B4-BE49-F238E27FC236}">
                <a16:creationId xmlns:a16="http://schemas.microsoft.com/office/drawing/2014/main" xmlns="" id="{82385A0A-C61D-4BBD-AC77-D7642F895E22}"/>
              </a:ext>
            </a:extLst>
          </p:cNvPr>
          <p:cNvSpPr>
            <a:spLocks noGrp="1"/>
          </p:cNvSpPr>
          <p:nvPr>
            <p:ph type="body" sz="quarter" idx="40" hasCustomPrompt="1"/>
          </p:nvPr>
        </p:nvSpPr>
        <p:spPr>
          <a:xfrm>
            <a:off x="5905560" y="350215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14" name="Text Placeholder 10">
            <a:extLst>
              <a:ext uri="{FF2B5EF4-FFF2-40B4-BE49-F238E27FC236}">
                <a16:creationId xmlns:a16="http://schemas.microsoft.com/office/drawing/2014/main" xmlns="" id="{FED89FCE-7507-4C8C-923F-922290589466}"/>
              </a:ext>
            </a:extLst>
          </p:cNvPr>
          <p:cNvSpPr>
            <a:spLocks noGrp="1"/>
          </p:cNvSpPr>
          <p:nvPr>
            <p:ph type="body" sz="quarter" idx="41" hasCustomPrompt="1"/>
          </p:nvPr>
        </p:nvSpPr>
        <p:spPr>
          <a:xfrm>
            <a:off x="6693480" y="350215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16" name="Text Placeholder 10">
            <a:extLst>
              <a:ext uri="{FF2B5EF4-FFF2-40B4-BE49-F238E27FC236}">
                <a16:creationId xmlns:a16="http://schemas.microsoft.com/office/drawing/2014/main" xmlns="" id="{2A9276DB-F427-4F8E-8E4C-466600F390FD}"/>
              </a:ext>
            </a:extLst>
          </p:cNvPr>
          <p:cNvSpPr>
            <a:spLocks noGrp="1"/>
          </p:cNvSpPr>
          <p:nvPr>
            <p:ph type="body" sz="quarter" idx="43" hasCustomPrompt="1"/>
          </p:nvPr>
        </p:nvSpPr>
        <p:spPr>
          <a:xfrm>
            <a:off x="7481400" y="3502152"/>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17" name="Text Placeholder 10">
            <a:extLst>
              <a:ext uri="{FF2B5EF4-FFF2-40B4-BE49-F238E27FC236}">
                <a16:creationId xmlns:a16="http://schemas.microsoft.com/office/drawing/2014/main" xmlns="" id="{79023948-0C1E-4DAB-B885-1C713409AA08}"/>
              </a:ext>
            </a:extLst>
          </p:cNvPr>
          <p:cNvSpPr>
            <a:spLocks noGrp="1"/>
          </p:cNvSpPr>
          <p:nvPr>
            <p:ph type="body" sz="quarter" idx="44" hasCustomPrompt="1"/>
          </p:nvPr>
        </p:nvSpPr>
        <p:spPr>
          <a:xfrm>
            <a:off x="8269320"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15" name="Text Placeholder 10">
            <a:extLst>
              <a:ext uri="{FF2B5EF4-FFF2-40B4-BE49-F238E27FC236}">
                <a16:creationId xmlns:a16="http://schemas.microsoft.com/office/drawing/2014/main" xmlns="" id="{F2F73935-BF53-4510-8B8F-EDB1CD56A1BB}"/>
              </a:ext>
            </a:extLst>
          </p:cNvPr>
          <p:cNvSpPr>
            <a:spLocks noGrp="1"/>
          </p:cNvSpPr>
          <p:nvPr>
            <p:ph type="body" sz="quarter" idx="42" hasCustomPrompt="1"/>
          </p:nvPr>
        </p:nvSpPr>
        <p:spPr>
          <a:xfrm>
            <a:off x="9057240"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18" name="Text Placeholder 10">
            <a:extLst>
              <a:ext uri="{FF2B5EF4-FFF2-40B4-BE49-F238E27FC236}">
                <a16:creationId xmlns:a16="http://schemas.microsoft.com/office/drawing/2014/main" xmlns="" id="{4AB6A03C-6180-41ED-A88D-ECBB80D160F2}"/>
              </a:ext>
            </a:extLst>
          </p:cNvPr>
          <p:cNvSpPr>
            <a:spLocks noGrp="1"/>
          </p:cNvSpPr>
          <p:nvPr>
            <p:ph type="body" sz="quarter" idx="45" hasCustomPrompt="1"/>
          </p:nvPr>
        </p:nvSpPr>
        <p:spPr>
          <a:xfrm>
            <a:off x="9845160"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19" name="Text Placeholder 10">
            <a:extLst>
              <a:ext uri="{FF2B5EF4-FFF2-40B4-BE49-F238E27FC236}">
                <a16:creationId xmlns:a16="http://schemas.microsoft.com/office/drawing/2014/main" xmlns="" id="{145AD645-55F0-41A9-AC53-ED30BF1340BA}"/>
              </a:ext>
            </a:extLst>
          </p:cNvPr>
          <p:cNvSpPr>
            <a:spLocks noGrp="1"/>
          </p:cNvSpPr>
          <p:nvPr>
            <p:ph type="body" sz="quarter" idx="46" hasCustomPrompt="1"/>
          </p:nvPr>
        </p:nvSpPr>
        <p:spPr>
          <a:xfrm>
            <a:off x="10633085" y="3502152"/>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11" name="Text Placeholder 10">
            <a:extLst>
              <a:ext uri="{FF2B5EF4-FFF2-40B4-BE49-F238E27FC236}">
                <a16:creationId xmlns:a16="http://schemas.microsoft.com/office/drawing/2014/main" xmlns="" id="{AB3645A3-D681-45BF-B195-452D000802CA}"/>
              </a:ext>
            </a:extLst>
          </p:cNvPr>
          <p:cNvSpPr>
            <a:spLocks noGrp="1"/>
          </p:cNvSpPr>
          <p:nvPr>
            <p:ph type="body" sz="quarter" idx="38" hasCustomPrompt="1"/>
          </p:nvPr>
        </p:nvSpPr>
        <p:spPr>
          <a:xfrm>
            <a:off x="914400" y="4292468"/>
            <a:ext cx="731520" cy="457200"/>
          </a:xfrm>
        </p:spPr>
        <p:txBody>
          <a:bodyPr anchor="ctr"/>
          <a:lstStyle>
            <a:lvl1pPr marL="0" indent="0" algn="l">
              <a:buNone/>
              <a:defRPr sz="1400" b="1">
                <a:solidFill>
                  <a:schemeClr val="tx1"/>
                </a:solidFill>
                <a:latin typeface="+mj-lt"/>
              </a:defRPr>
            </a:lvl1pPr>
          </a:lstStyle>
          <a:p>
            <a:pPr lvl="0"/>
            <a:r>
              <a:rPr lang="en-US"/>
              <a:t>Year</a:t>
            </a:r>
            <a:endParaRPr lang="en-ZA"/>
          </a:p>
        </p:txBody>
      </p:sp>
      <p:sp>
        <p:nvSpPr>
          <p:cNvPr id="20" name="Text Placeholder 10">
            <a:extLst>
              <a:ext uri="{FF2B5EF4-FFF2-40B4-BE49-F238E27FC236}">
                <a16:creationId xmlns:a16="http://schemas.microsoft.com/office/drawing/2014/main" xmlns="" id="{C39F248D-01B4-40EE-B483-E8E81806DFBE}"/>
              </a:ext>
            </a:extLst>
          </p:cNvPr>
          <p:cNvSpPr>
            <a:spLocks noGrp="1"/>
          </p:cNvSpPr>
          <p:nvPr>
            <p:ph type="body" sz="quarter" idx="47" hasCustomPrompt="1"/>
          </p:nvPr>
        </p:nvSpPr>
        <p:spPr>
          <a:xfrm>
            <a:off x="1969915"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21" name="Text Placeholder 10">
            <a:extLst>
              <a:ext uri="{FF2B5EF4-FFF2-40B4-BE49-F238E27FC236}">
                <a16:creationId xmlns:a16="http://schemas.microsoft.com/office/drawing/2014/main" xmlns="" id="{1D0F1859-7A34-42DF-873E-2CF864E4C4BE}"/>
              </a:ext>
            </a:extLst>
          </p:cNvPr>
          <p:cNvSpPr>
            <a:spLocks noGrp="1"/>
          </p:cNvSpPr>
          <p:nvPr>
            <p:ph type="body" sz="quarter" idx="48" hasCustomPrompt="1"/>
          </p:nvPr>
        </p:nvSpPr>
        <p:spPr>
          <a:xfrm>
            <a:off x="2757602"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22" name="Text Placeholder 10">
            <a:extLst>
              <a:ext uri="{FF2B5EF4-FFF2-40B4-BE49-F238E27FC236}">
                <a16:creationId xmlns:a16="http://schemas.microsoft.com/office/drawing/2014/main" xmlns="" id="{6EB397AF-B5C1-40FE-86D4-BA660E4C6E46}"/>
              </a:ext>
            </a:extLst>
          </p:cNvPr>
          <p:cNvSpPr>
            <a:spLocks noGrp="1"/>
          </p:cNvSpPr>
          <p:nvPr>
            <p:ph type="body" sz="quarter" idx="49" hasCustomPrompt="1"/>
          </p:nvPr>
        </p:nvSpPr>
        <p:spPr>
          <a:xfrm>
            <a:off x="3545289"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23" name="Text Placeholder 10">
            <a:extLst>
              <a:ext uri="{FF2B5EF4-FFF2-40B4-BE49-F238E27FC236}">
                <a16:creationId xmlns:a16="http://schemas.microsoft.com/office/drawing/2014/main" xmlns="" id="{AF1343D5-DC0F-4C7E-967F-CFC300A2C807}"/>
              </a:ext>
            </a:extLst>
          </p:cNvPr>
          <p:cNvSpPr>
            <a:spLocks noGrp="1"/>
          </p:cNvSpPr>
          <p:nvPr>
            <p:ph type="body" sz="quarter" idx="50" hasCustomPrompt="1"/>
          </p:nvPr>
        </p:nvSpPr>
        <p:spPr>
          <a:xfrm>
            <a:off x="4332976"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24" name="Text Placeholder 10">
            <a:extLst>
              <a:ext uri="{FF2B5EF4-FFF2-40B4-BE49-F238E27FC236}">
                <a16:creationId xmlns:a16="http://schemas.microsoft.com/office/drawing/2014/main" xmlns="" id="{9AD688A5-D2DF-4FC3-8171-FAEA8C4F5566}"/>
              </a:ext>
            </a:extLst>
          </p:cNvPr>
          <p:cNvSpPr>
            <a:spLocks noGrp="1"/>
          </p:cNvSpPr>
          <p:nvPr>
            <p:ph type="body" sz="quarter" idx="51" hasCustomPrompt="1"/>
          </p:nvPr>
        </p:nvSpPr>
        <p:spPr>
          <a:xfrm>
            <a:off x="5120663"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25" name="Text Placeholder 10">
            <a:extLst>
              <a:ext uri="{FF2B5EF4-FFF2-40B4-BE49-F238E27FC236}">
                <a16:creationId xmlns:a16="http://schemas.microsoft.com/office/drawing/2014/main" xmlns="" id="{EA05A5D4-01B0-4932-B03E-571986E282EA}"/>
              </a:ext>
            </a:extLst>
          </p:cNvPr>
          <p:cNvSpPr>
            <a:spLocks noGrp="1"/>
          </p:cNvSpPr>
          <p:nvPr>
            <p:ph type="body" sz="quarter" idx="52" hasCustomPrompt="1"/>
          </p:nvPr>
        </p:nvSpPr>
        <p:spPr>
          <a:xfrm>
            <a:off x="5908350"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26" name="Text Placeholder 10">
            <a:extLst>
              <a:ext uri="{FF2B5EF4-FFF2-40B4-BE49-F238E27FC236}">
                <a16:creationId xmlns:a16="http://schemas.microsoft.com/office/drawing/2014/main" xmlns="" id="{72A84601-CD4F-49ED-8D51-CEF032363058}"/>
              </a:ext>
            </a:extLst>
          </p:cNvPr>
          <p:cNvSpPr>
            <a:spLocks noGrp="1"/>
          </p:cNvSpPr>
          <p:nvPr>
            <p:ph type="body" sz="quarter" idx="53" hasCustomPrompt="1"/>
          </p:nvPr>
        </p:nvSpPr>
        <p:spPr>
          <a:xfrm>
            <a:off x="6696037"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28" name="Text Placeholder 10">
            <a:extLst>
              <a:ext uri="{FF2B5EF4-FFF2-40B4-BE49-F238E27FC236}">
                <a16:creationId xmlns:a16="http://schemas.microsoft.com/office/drawing/2014/main" xmlns="" id="{DFC05EC7-9D6C-486B-9E2F-D3612013C0A1}"/>
              </a:ext>
            </a:extLst>
          </p:cNvPr>
          <p:cNvSpPr>
            <a:spLocks noGrp="1"/>
          </p:cNvSpPr>
          <p:nvPr>
            <p:ph type="body" sz="quarter" idx="55" hasCustomPrompt="1"/>
          </p:nvPr>
        </p:nvSpPr>
        <p:spPr>
          <a:xfrm>
            <a:off x="7483724"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29" name="Text Placeholder 10">
            <a:extLst>
              <a:ext uri="{FF2B5EF4-FFF2-40B4-BE49-F238E27FC236}">
                <a16:creationId xmlns:a16="http://schemas.microsoft.com/office/drawing/2014/main" xmlns="" id="{98F455FB-241B-4E1F-B581-FA6CBA239545}"/>
              </a:ext>
            </a:extLst>
          </p:cNvPr>
          <p:cNvSpPr>
            <a:spLocks noGrp="1"/>
          </p:cNvSpPr>
          <p:nvPr>
            <p:ph type="body" sz="quarter" idx="56" hasCustomPrompt="1"/>
          </p:nvPr>
        </p:nvSpPr>
        <p:spPr>
          <a:xfrm>
            <a:off x="8271411" y="4425696"/>
            <a:ext cx="640080" cy="201776"/>
          </a:xfrm>
        </p:spPr>
        <p:txBody>
          <a:bodyPr>
            <a:noAutofit/>
          </a:bodyPr>
          <a:lstStyle>
            <a:lvl1pPr marL="0" indent="0" algn="ctr">
              <a:buNone/>
              <a:defRPr sz="1000">
                <a:solidFill>
                  <a:schemeClr val="tx1"/>
                </a:solidFill>
              </a:defRPr>
            </a:lvl1pPr>
          </a:lstStyle>
          <a:p>
            <a:pPr lvl="0"/>
            <a:r>
              <a:rPr lang="en-US" dirty="0"/>
              <a:t>MM</a:t>
            </a:r>
            <a:endParaRPr lang="en-ZA" dirty="0"/>
          </a:p>
        </p:txBody>
      </p:sp>
      <p:sp>
        <p:nvSpPr>
          <p:cNvPr id="27" name="Text Placeholder 10">
            <a:extLst>
              <a:ext uri="{FF2B5EF4-FFF2-40B4-BE49-F238E27FC236}">
                <a16:creationId xmlns:a16="http://schemas.microsoft.com/office/drawing/2014/main" xmlns="" id="{C49FB196-753D-4A12-9460-57D8AB4B540B}"/>
              </a:ext>
            </a:extLst>
          </p:cNvPr>
          <p:cNvSpPr>
            <a:spLocks noGrp="1"/>
          </p:cNvSpPr>
          <p:nvPr>
            <p:ph type="body" sz="quarter" idx="54" hasCustomPrompt="1"/>
          </p:nvPr>
        </p:nvSpPr>
        <p:spPr>
          <a:xfrm>
            <a:off x="9059098"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30" name="Text Placeholder 10">
            <a:extLst>
              <a:ext uri="{FF2B5EF4-FFF2-40B4-BE49-F238E27FC236}">
                <a16:creationId xmlns:a16="http://schemas.microsoft.com/office/drawing/2014/main" xmlns="" id="{9E38664A-8108-4E24-800B-3C32ADA43978}"/>
              </a:ext>
            </a:extLst>
          </p:cNvPr>
          <p:cNvSpPr>
            <a:spLocks noGrp="1"/>
          </p:cNvSpPr>
          <p:nvPr>
            <p:ph type="body" sz="quarter" idx="57" hasCustomPrompt="1"/>
          </p:nvPr>
        </p:nvSpPr>
        <p:spPr>
          <a:xfrm>
            <a:off x="9846785"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31" name="Text Placeholder 10">
            <a:extLst>
              <a:ext uri="{FF2B5EF4-FFF2-40B4-BE49-F238E27FC236}">
                <a16:creationId xmlns:a16="http://schemas.microsoft.com/office/drawing/2014/main" xmlns="" id="{2908458B-A3ED-4855-9E08-108D7C4A8D36}"/>
              </a:ext>
            </a:extLst>
          </p:cNvPr>
          <p:cNvSpPr>
            <a:spLocks noGrp="1"/>
          </p:cNvSpPr>
          <p:nvPr>
            <p:ph type="body" sz="quarter" idx="58" hasCustomPrompt="1"/>
          </p:nvPr>
        </p:nvSpPr>
        <p:spPr>
          <a:xfrm>
            <a:off x="10634472" y="4425696"/>
            <a:ext cx="640080" cy="201776"/>
          </a:xfrm>
        </p:spPr>
        <p:txBody>
          <a:bodyPr>
            <a:noAutofit/>
          </a:bodyPr>
          <a:lstStyle>
            <a:lvl1pPr marL="0" indent="0" algn="ctr">
              <a:buNone/>
              <a:defRPr sz="1000">
                <a:solidFill>
                  <a:schemeClr val="tx1"/>
                </a:solidFill>
              </a:defRPr>
            </a:lvl1pPr>
          </a:lstStyle>
          <a:p>
            <a:pPr lvl="0"/>
            <a:r>
              <a:rPr lang="en-US"/>
              <a:t>MM</a:t>
            </a:r>
            <a:endParaRPr lang="en-ZA"/>
          </a:p>
        </p:txBody>
      </p:sp>
      <p:sp>
        <p:nvSpPr>
          <p:cNvPr id="32" name="Rectangle 31">
            <a:extLst>
              <a:ext uri="{FF2B5EF4-FFF2-40B4-BE49-F238E27FC236}">
                <a16:creationId xmlns:a16="http://schemas.microsoft.com/office/drawing/2014/main" xmlns="" id="{FFA35437-CCDE-4D92-B879-F23B329C8EC3}"/>
              </a:ext>
              <a:ext uri="{C183D7F6-B498-43B3-948B-1728B52AA6E4}">
                <adec:decorative xmlns:adec="http://schemas.microsoft.com/office/drawing/2017/decorative" xmlns="" val="1"/>
              </a:ext>
            </a:extLst>
          </p:cNvPr>
          <p:cNvSpPr/>
          <p:nvPr userDrawn="1"/>
        </p:nvSpPr>
        <p:spPr>
          <a:xfrm>
            <a:off x="929640" y="4034785"/>
            <a:ext cx="10332720" cy="4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solidFill>
                <a:schemeClr val="tx1">
                  <a:lumMod val="75000"/>
                  <a:lumOff val="25000"/>
                </a:schemeClr>
              </a:solidFill>
            </a:endParaRPr>
          </a:p>
        </p:txBody>
      </p:sp>
      <p:sp>
        <p:nvSpPr>
          <p:cNvPr id="36" name="Date Placeholder 2">
            <a:extLst>
              <a:ext uri="{FF2B5EF4-FFF2-40B4-BE49-F238E27FC236}">
                <a16:creationId xmlns:a16="http://schemas.microsoft.com/office/drawing/2014/main" xmlns="" id="{1CDC588F-73BC-4108-974B-0EAAB8213CE0}"/>
              </a:ext>
            </a:extLst>
          </p:cNvPr>
          <p:cNvSpPr>
            <a:spLocks noGrp="1"/>
          </p:cNvSpPr>
          <p:nvPr>
            <p:ph type="dt" sz="half" idx="10"/>
          </p:nvPr>
        </p:nvSpPr>
        <p:spPr>
          <a:xfrm>
            <a:off x="838200" y="6356350"/>
            <a:ext cx="2743200" cy="365125"/>
          </a:xfrm>
        </p:spPr>
        <p:txBody>
          <a:bodyPr/>
          <a:lstStyle>
            <a:lvl1pPr>
              <a:defRPr sz="900"/>
            </a:lvl1pPr>
          </a:lstStyle>
          <a:p>
            <a:r>
              <a:rPr lang="en-US" dirty="0"/>
              <a:t>20XX</a:t>
            </a:r>
          </a:p>
        </p:txBody>
      </p:sp>
      <p:sp>
        <p:nvSpPr>
          <p:cNvPr id="37" name="Footer Placeholder 3">
            <a:extLst>
              <a:ext uri="{FF2B5EF4-FFF2-40B4-BE49-F238E27FC236}">
                <a16:creationId xmlns:a16="http://schemas.microsoft.com/office/drawing/2014/main" xmlns="" id="{B2AC1EB2-9B8F-4077-8B66-64F9549F2C99}"/>
              </a:ext>
            </a:extLst>
          </p:cNvPr>
          <p:cNvSpPr>
            <a:spLocks noGrp="1"/>
          </p:cNvSpPr>
          <p:nvPr>
            <p:ph type="ftr" sz="quarter" idx="11"/>
          </p:nvPr>
        </p:nvSpPr>
        <p:spPr>
          <a:xfrm>
            <a:off x="4038600" y="6356350"/>
            <a:ext cx="4114800" cy="365125"/>
          </a:xfrm>
        </p:spPr>
        <p:txBody>
          <a:bodyPr/>
          <a:lstStyle>
            <a:lvl1pPr>
              <a:defRPr sz="900"/>
            </a:lvl1pPr>
          </a:lstStyle>
          <a:p>
            <a:r>
              <a:rPr lang="en-US" dirty="0"/>
              <a:t>Pitch Deck</a:t>
            </a:r>
          </a:p>
        </p:txBody>
      </p:sp>
      <p:sp>
        <p:nvSpPr>
          <p:cNvPr id="38" name="Slide Number Placeholder 4">
            <a:extLst>
              <a:ext uri="{FF2B5EF4-FFF2-40B4-BE49-F238E27FC236}">
                <a16:creationId xmlns:a16="http://schemas.microsoft.com/office/drawing/2014/main" xmlns="" id="{28DE3E33-346A-45AF-B164-CB5DF04FAE6D}"/>
              </a:ext>
            </a:extLst>
          </p:cNvPr>
          <p:cNvSpPr>
            <a:spLocks noGrp="1"/>
          </p:cNvSpPr>
          <p:nvPr>
            <p:ph type="sldNum" sz="quarter" idx="12"/>
          </p:nvPr>
        </p:nvSpPr>
        <p:spPr>
          <a:xfrm>
            <a:off x="8610600" y="6356350"/>
            <a:ext cx="2743200" cy="365125"/>
          </a:xfrm>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20563234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mart Ar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E5C4E19-B78B-4E39-B661-7E6A2E6C5002}"/>
              </a:ext>
            </a:extLst>
          </p:cNvPr>
          <p:cNvSpPr>
            <a:spLocks noGrp="1"/>
          </p:cNvSpPr>
          <p:nvPr>
            <p:ph type="title" hasCustomPrompt="1"/>
          </p:nvPr>
        </p:nvSpPr>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7" name="SmartArt Placeholder 6">
            <a:extLst>
              <a:ext uri="{FF2B5EF4-FFF2-40B4-BE49-F238E27FC236}">
                <a16:creationId xmlns:a16="http://schemas.microsoft.com/office/drawing/2014/main" xmlns="" id="{156CA116-0F6E-4EE9-B34F-03BA07161A7A}"/>
              </a:ext>
            </a:extLst>
          </p:cNvPr>
          <p:cNvSpPr>
            <a:spLocks noGrp="1"/>
          </p:cNvSpPr>
          <p:nvPr>
            <p:ph type="dgm" sz="quarter" idx="15"/>
          </p:nvPr>
        </p:nvSpPr>
        <p:spPr>
          <a:xfrm>
            <a:off x="838200" y="2139084"/>
            <a:ext cx="10515600" cy="3695338"/>
          </a:xfrm>
        </p:spPr>
        <p:txBody>
          <a:bodyPr/>
          <a:lstStyle/>
          <a:p>
            <a:r>
              <a:rPr lang="en-US"/>
              <a:t>Click icon to add SmartArt graphic</a:t>
            </a:r>
            <a:endParaRPr lang="en-US" dirty="0"/>
          </a:p>
        </p:txBody>
      </p:sp>
      <p:sp>
        <p:nvSpPr>
          <p:cNvPr id="3" name="Date Placeholder 2">
            <a:extLst>
              <a:ext uri="{FF2B5EF4-FFF2-40B4-BE49-F238E27FC236}">
                <a16:creationId xmlns:a16="http://schemas.microsoft.com/office/drawing/2014/main" xmlns="" id="{7E085D26-FA83-4414-959E-98936A772670}"/>
              </a:ext>
            </a:extLst>
          </p:cNvPr>
          <p:cNvSpPr>
            <a:spLocks noGrp="1"/>
          </p:cNvSpPr>
          <p:nvPr>
            <p:ph type="dt" sz="half" idx="10"/>
          </p:nvPr>
        </p:nvSpPr>
        <p:spPr/>
        <p:txBody>
          <a:bodyPr/>
          <a:lstStyle>
            <a:lvl1pPr>
              <a:defRPr sz="900"/>
            </a:lvl1pPr>
          </a:lstStyle>
          <a:p>
            <a:r>
              <a:rPr lang="en-US" dirty="0"/>
              <a:t>20XX</a:t>
            </a:r>
          </a:p>
        </p:txBody>
      </p:sp>
      <p:sp>
        <p:nvSpPr>
          <p:cNvPr id="4" name="Footer Placeholder 3">
            <a:extLst>
              <a:ext uri="{FF2B5EF4-FFF2-40B4-BE49-F238E27FC236}">
                <a16:creationId xmlns:a16="http://schemas.microsoft.com/office/drawing/2014/main" xmlns="" id="{1FB52E93-DE4C-4341-8D83-F0230E38B1A1}"/>
              </a:ext>
            </a:extLst>
          </p:cNvPr>
          <p:cNvSpPr>
            <a:spLocks noGrp="1"/>
          </p:cNvSpPr>
          <p:nvPr>
            <p:ph type="ftr" sz="quarter" idx="11"/>
          </p:nvPr>
        </p:nvSpPr>
        <p:spPr/>
        <p:txBody>
          <a:bodyPr/>
          <a:lstStyle>
            <a:lvl1pPr>
              <a:defRPr sz="900"/>
            </a:lvl1pPr>
          </a:lstStyle>
          <a:p>
            <a:r>
              <a:rPr lang="en-US" dirty="0"/>
              <a:t>Pitch Deck</a:t>
            </a:r>
          </a:p>
        </p:txBody>
      </p:sp>
      <p:cxnSp>
        <p:nvCxnSpPr>
          <p:cNvPr id="10" name="Straight Connector 9">
            <a:extLst>
              <a:ext uri="{FF2B5EF4-FFF2-40B4-BE49-F238E27FC236}">
                <a16:creationId xmlns:a16="http://schemas.microsoft.com/office/drawing/2014/main" xmlns="" id="{66988B2D-0240-4256-8268-4B9FF1E72363}"/>
              </a:ext>
              <a:ext uri="{C183D7F6-B498-43B3-948B-1728B52AA6E4}">
                <adec:decorative xmlns:adec="http://schemas.microsoft.com/office/drawing/2017/decorative" xmlns="" val="1"/>
              </a:ext>
            </a:extLst>
          </p:cNvPr>
          <p:cNvCxnSpPr>
            <a:cxnSpLocks/>
          </p:cNvCxnSpPr>
          <p:nvPr/>
        </p:nvCxnSpPr>
        <p:spPr>
          <a:xfrm flipV="1">
            <a:off x="0" y="0"/>
            <a:ext cx="259080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D8EEAAE1-3D04-41C3-B2D2-B3BEF34C3B27}"/>
              </a:ext>
              <a:ext uri="{C183D7F6-B498-43B3-948B-1728B52AA6E4}">
                <adec:decorative xmlns:adec="http://schemas.microsoft.com/office/drawing/2017/decorative" xmlns="" val="1"/>
              </a:ext>
            </a:extLst>
          </p:cNvPr>
          <p:cNvCxnSpPr>
            <a:cxnSpLocks/>
          </p:cNvCxnSpPr>
          <p:nvPr/>
        </p:nvCxnSpPr>
        <p:spPr>
          <a:xfrm flipH="1">
            <a:off x="0" y="0"/>
            <a:ext cx="704850" cy="102790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a:extLst>
              <a:ext uri="{FF2B5EF4-FFF2-40B4-BE49-F238E27FC236}">
                <a16:creationId xmlns:a16="http://schemas.microsoft.com/office/drawing/2014/main" xmlns="" id="{AC467230-4A0F-4B18-8BA9-C3B2FDD59CB0}"/>
              </a:ext>
            </a:extLst>
          </p:cNvPr>
          <p:cNvSpPr>
            <a:spLocks noGrp="1"/>
          </p:cNvSpPr>
          <p:nvPr>
            <p:ph type="sldNum" sz="quarter" idx="12"/>
          </p:nvPr>
        </p:nvSpPr>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23543133"/>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eam Slide 4 Peopl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CF3B5C-31C4-46BA-9FAD-72DF917A84DA}"/>
              </a:ext>
            </a:extLst>
          </p:cNvPr>
          <p:cNvSpPr>
            <a:spLocks noGrp="1"/>
          </p:cNvSpPr>
          <p:nvPr>
            <p:ph type="title" hasCustomPrompt="1"/>
          </p:nvPr>
        </p:nvSpPr>
        <p:spPr>
          <a:xfrm>
            <a:off x="1885156" y="892177"/>
            <a:ext cx="8421688" cy="1325563"/>
          </a:xfrm>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11" name="Picture Placeholder 10">
            <a:extLst>
              <a:ext uri="{FF2B5EF4-FFF2-40B4-BE49-F238E27FC236}">
                <a16:creationId xmlns:a16="http://schemas.microsoft.com/office/drawing/2014/main" xmlns="" id="{B0BDE76A-30A6-4268-9656-28A484C3DCC9}"/>
              </a:ext>
            </a:extLst>
          </p:cNvPr>
          <p:cNvSpPr>
            <a:spLocks noGrp="1"/>
          </p:cNvSpPr>
          <p:nvPr>
            <p:ph type="pic" sz="quarter" idx="14"/>
          </p:nvPr>
        </p:nvSpPr>
        <p:spPr>
          <a:xfrm>
            <a:off x="1487181" y="2886074"/>
            <a:ext cx="1845511" cy="1845511"/>
          </a:xfrm>
          <a:solidFill>
            <a:schemeClr val="bg1">
              <a:lumMod val="95000"/>
            </a:schemeClr>
          </a:solidFill>
        </p:spPr>
        <p:txBody>
          <a:bodyPr/>
          <a:lstStyle/>
          <a:p>
            <a:r>
              <a:rPr lang="en-US"/>
              <a:t>Click icon to add picture</a:t>
            </a:r>
            <a:endParaRPr lang="en-US" dirty="0"/>
          </a:p>
        </p:txBody>
      </p:sp>
      <p:sp>
        <p:nvSpPr>
          <p:cNvPr id="3" name="Text Placeholder 2">
            <a:extLst>
              <a:ext uri="{FF2B5EF4-FFF2-40B4-BE49-F238E27FC236}">
                <a16:creationId xmlns:a16="http://schemas.microsoft.com/office/drawing/2014/main" xmlns="" id="{B659CD1F-9DFB-4048-9B9B-2BD7D4EC6400}"/>
              </a:ext>
            </a:extLst>
          </p:cNvPr>
          <p:cNvSpPr>
            <a:spLocks noGrp="1"/>
          </p:cNvSpPr>
          <p:nvPr>
            <p:ph type="body" idx="1" hasCustomPrompt="1"/>
          </p:nvPr>
        </p:nvSpPr>
        <p:spPr>
          <a:xfrm>
            <a:off x="1311558" y="5084524"/>
            <a:ext cx="2196619" cy="343061"/>
          </a:xfrm>
        </p:spPr>
        <p:txBody>
          <a:bodyPr anchor="ctr">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6" name="Text Placeholder 2">
            <a:extLst>
              <a:ext uri="{FF2B5EF4-FFF2-40B4-BE49-F238E27FC236}">
                <a16:creationId xmlns:a16="http://schemas.microsoft.com/office/drawing/2014/main" xmlns="" id="{A02C0876-23F7-41FA-9AC9-721097D1A3CD}"/>
              </a:ext>
            </a:extLst>
          </p:cNvPr>
          <p:cNvSpPr>
            <a:spLocks noGrp="1"/>
          </p:cNvSpPr>
          <p:nvPr>
            <p:ph type="body" idx="21" hasCustomPrompt="1"/>
          </p:nvPr>
        </p:nvSpPr>
        <p:spPr>
          <a:xfrm>
            <a:off x="1487181" y="5464114"/>
            <a:ext cx="1845511" cy="343061"/>
          </a:xfrm>
        </p:spPr>
        <p:txBody>
          <a:bodyPr anchor="t">
            <a:noAutofit/>
          </a:bodyPr>
          <a:lstStyle>
            <a:lvl1pPr marL="0" indent="0" algn="ctr">
              <a:buNone/>
              <a:defRPr lang="en-US" sz="1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7" name="Picture Placeholder 10">
            <a:extLst>
              <a:ext uri="{FF2B5EF4-FFF2-40B4-BE49-F238E27FC236}">
                <a16:creationId xmlns:a16="http://schemas.microsoft.com/office/drawing/2014/main" xmlns="" id="{C4CA5C9C-91D5-44B1-A82A-A49732B4691A}"/>
              </a:ext>
            </a:extLst>
          </p:cNvPr>
          <p:cNvSpPr>
            <a:spLocks noGrp="1"/>
          </p:cNvSpPr>
          <p:nvPr>
            <p:ph type="pic" sz="quarter" idx="15"/>
          </p:nvPr>
        </p:nvSpPr>
        <p:spPr>
          <a:xfrm>
            <a:off x="3836914" y="2886074"/>
            <a:ext cx="1845511" cy="1845511"/>
          </a:xfrm>
          <a:solidFill>
            <a:schemeClr val="bg1">
              <a:lumMod val="95000"/>
            </a:schemeClr>
          </a:solidFill>
        </p:spPr>
        <p:txBody>
          <a:bodyPr/>
          <a:lstStyle/>
          <a:p>
            <a:r>
              <a:rPr lang="en-US"/>
              <a:t>Click icon to add picture</a:t>
            </a:r>
            <a:endParaRPr lang="en-US" dirty="0"/>
          </a:p>
        </p:txBody>
      </p:sp>
      <p:sp>
        <p:nvSpPr>
          <p:cNvPr id="23" name="Text Placeholder 2">
            <a:extLst>
              <a:ext uri="{FF2B5EF4-FFF2-40B4-BE49-F238E27FC236}">
                <a16:creationId xmlns:a16="http://schemas.microsoft.com/office/drawing/2014/main" xmlns="" id="{572D0301-10F1-41B4-BEF8-C53FA4D66214}"/>
              </a:ext>
            </a:extLst>
          </p:cNvPr>
          <p:cNvSpPr>
            <a:spLocks noGrp="1"/>
          </p:cNvSpPr>
          <p:nvPr>
            <p:ph type="body" idx="18" hasCustomPrompt="1"/>
          </p:nvPr>
        </p:nvSpPr>
        <p:spPr>
          <a:xfrm>
            <a:off x="3707607" y="5099206"/>
            <a:ext cx="2145049" cy="343061"/>
          </a:xfrm>
        </p:spPr>
        <p:txBody>
          <a:bodyPr anchor="ctr">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7" name="Text Placeholder 2">
            <a:extLst>
              <a:ext uri="{FF2B5EF4-FFF2-40B4-BE49-F238E27FC236}">
                <a16:creationId xmlns:a16="http://schemas.microsoft.com/office/drawing/2014/main" xmlns="" id="{7ADEB263-F204-4A78-A5E0-7361EFE0B921}"/>
              </a:ext>
            </a:extLst>
          </p:cNvPr>
          <p:cNvSpPr>
            <a:spLocks noGrp="1"/>
          </p:cNvSpPr>
          <p:nvPr>
            <p:ph type="body" idx="22" hasCustomPrompt="1"/>
          </p:nvPr>
        </p:nvSpPr>
        <p:spPr>
          <a:xfrm>
            <a:off x="3836913" y="5478796"/>
            <a:ext cx="1855949" cy="343061"/>
          </a:xfrm>
        </p:spPr>
        <p:txBody>
          <a:bodyPr anchor="t">
            <a:noAutofit/>
          </a:bodyPr>
          <a:lstStyle>
            <a:lvl1pPr marL="0" indent="0" algn="ctr">
              <a:buNone/>
              <a:defRPr lang="en-US" sz="1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8" name="Picture Placeholder 10">
            <a:extLst>
              <a:ext uri="{FF2B5EF4-FFF2-40B4-BE49-F238E27FC236}">
                <a16:creationId xmlns:a16="http://schemas.microsoft.com/office/drawing/2014/main" xmlns="" id="{4EBC7D6F-397D-4C5A-AA62-F683F88531A2}"/>
              </a:ext>
            </a:extLst>
          </p:cNvPr>
          <p:cNvSpPr>
            <a:spLocks noGrp="1"/>
          </p:cNvSpPr>
          <p:nvPr>
            <p:ph type="pic" sz="quarter" idx="16"/>
          </p:nvPr>
        </p:nvSpPr>
        <p:spPr>
          <a:xfrm>
            <a:off x="6327578" y="2886074"/>
            <a:ext cx="1845511" cy="1845511"/>
          </a:xfrm>
          <a:solidFill>
            <a:schemeClr val="bg1">
              <a:lumMod val="95000"/>
            </a:schemeClr>
          </a:solidFill>
        </p:spPr>
        <p:txBody>
          <a:bodyPr/>
          <a:lstStyle/>
          <a:p>
            <a:pPr lvl="1"/>
            <a:r>
              <a:rPr lang="en-US"/>
              <a:t>Click icon to add picture</a:t>
            </a:r>
            <a:endParaRPr lang="en-US" dirty="0"/>
          </a:p>
        </p:txBody>
      </p:sp>
      <p:sp>
        <p:nvSpPr>
          <p:cNvPr id="24" name="Text Placeholder 2">
            <a:extLst>
              <a:ext uri="{FF2B5EF4-FFF2-40B4-BE49-F238E27FC236}">
                <a16:creationId xmlns:a16="http://schemas.microsoft.com/office/drawing/2014/main" xmlns="" id="{E767B9DE-7410-43CC-90CF-52D67EF03D48}"/>
              </a:ext>
            </a:extLst>
          </p:cNvPr>
          <p:cNvSpPr>
            <a:spLocks noGrp="1"/>
          </p:cNvSpPr>
          <p:nvPr>
            <p:ph type="body" idx="19" hasCustomPrompt="1"/>
          </p:nvPr>
        </p:nvSpPr>
        <p:spPr>
          <a:xfrm>
            <a:off x="6198271" y="5099206"/>
            <a:ext cx="2132985" cy="343061"/>
          </a:xfrm>
        </p:spPr>
        <p:txBody>
          <a:bodyPr anchor="ctr">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8" name="Text Placeholder 2">
            <a:extLst>
              <a:ext uri="{FF2B5EF4-FFF2-40B4-BE49-F238E27FC236}">
                <a16:creationId xmlns:a16="http://schemas.microsoft.com/office/drawing/2014/main" xmlns="" id="{103678F5-B025-46E2-BD45-E77861487165}"/>
              </a:ext>
            </a:extLst>
          </p:cNvPr>
          <p:cNvSpPr>
            <a:spLocks noGrp="1"/>
          </p:cNvSpPr>
          <p:nvPr>
            <p:ph type="body" idx="23" hasCustomPrompt="1"/>
          </p:nvPr>
        </p:nvSpPr>
        <p:spPr>
          <a:xfrm>
            <a:off x="6327577" y="5478796"/>
            <a:ext cx="1845511" cy="343061"/>
          </a:xfrm>
        </p:spPr>
        <p:txBody>
          <a:bodyPr anchor="t">
            <a:noAutofit/>
          </a:bodyPr>
          <a:lstStyle>
            <a:lvl1pPr marL="0" indent="0" algn="ctr">
              <a:buNone/>
              <a:defRPr lang="en-US" sz="1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9" name="Picture Placeholder 10">
            <a:extLst>
              <a:ext uri="{FF2B5EF4-FFF2-40B4-BE49-F238E27FC236}">
                <a16:creationId xmlns:a16="http://schemas.microsoft.com/office/drawing/2014/main" xmlns="" id="{92E6B581-A522-4758-A9A4-8B9C7B860CF2}"/>
              </a:ext>
            </a:extLst>
          </p:cNvPr>
          <p:cNvSpPr>
            <a:spLocks noGrp="1"/>
          </p:cNvSpPr>
          <p:nvPr>
            <p:ph type="pic" sz="quarter" idx="17"/>
          </p:nvPr>
        </p:nvSpPr>
        <p:spPr>
          <a:xfrm>
            <a:off x="8747458" y="2886074"/>
            <a:ext cx="1845511" cy="1845511"/>
          </a:xfrm>
          <a:solidFill>
            <a:schemeClr val="bg1">
              <a:lumMod val="95000"/>
            </a:schemeClr>
          </a:solidFill>
        </p:spPr>
        <p:txBody>
          <a:bodyPr/>
          <a:lstStyle/>
          <a:p>
            <a:r>
              <a:rPr lang="en-US"/>
              <a:t>Click icon to add picture</a:t>
            </a:r>
            <a:endParaRPr lang="en-US" dirty="0"/>
          </a:p>
        </p:txBody>
      </p:sp>
      <p:sp>
        <p:nvSpPr>
          <p:cNvPr id="25" name="Text Placeholder 2">
            <a:extLst>
              <a:ext uri="{FF2B5EF4-FFF2-40B4-BE49-F238E27FC236}">
                <a16:creationId xmlns:a16="http://schemas.microsoft.com/office/drawing/2014/main" xmlns="" id="{E13DFE1F-4534-4828-990E-B052F51FC65C}"/>
              </a:ext>
            </a:extLst>
          </p:cNvPr>
          <p:cNvSpPr>
            <a:spLocks noGrp="1"/>
          </p:cNvSpPr>
          <p:nvPr>
            <p:ph type="body" idx="20" hasCustomPrompt="1"/>
          </p:nvPr>
        </p:nvSpPr>
        <p:spPr>
          <a:xfrm>
            <a:off x="8618152" y="5084524"/>
            <a:ext cx="2132984" cy="343061"/>
          </a:xfrm>
        </p:spPr>
        <p:txBody>
          <a:bodyPr anchor="ctr">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9" name="Text Placeholder 2">
            <a:extLst>
              <a:ext uri="{FF2B5EF4-FFF2-40B4-BE49-F238E27FC236}">
                <a16:creationId xmlns:a16="http://schemas.microsoft.com/office/drawing/2014/main" xmlns="" id="{7E3F385B-4DD9-4F3C-A02B-179B9FA61292}"/>
              </a:ext>
            </a:extLst>
          </p:cNvPr>
          <p:cNvSpPr>
            <a:spLocks noGrp="1"/>
          </p:cNvSpPr>
          <p:nvPr>
            <p:ph type="body" idx="24" hasCustomPrompt="1"/>
          </p:nvPr>
        </p:nvSpPr>
        <p:spPr>
          <a:xfrm>
            <a:off x="8747458" y="5464114"/>
            <a:ext cx="1845510" cy="343061"/>
          </a:xfrm>
        </p:spPr>
        <p:txBody>
          <a:bodyPr anchor="t">
            <a:noAutofit/>
          </a:bodyPr>
          <a:lstStyle>
            <a:lvl1pPr marL="0" indent="0" algn="ctr">
              <a:buNone/>
              <a:defRPr lang="en-US" sz="10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cxnSp>
        <p:nvCxnSpPr>
          <p:cNvPr id="10" name="Straight Connector 9">
            <a:extLst>
              <a:ext uri="{FF2B5EF4-FFF2-40B4-BE49-F238E27FC236}">
                <a16:creationId xmlns:a16="http://schemas.microsoft.com/office/drawing/2014/main" xmlns="" id="{4E4B72DA-52CB-4D39-A342-8857B4D959B2}"/>
              </a:ext>
              <a:ext uri="{C183D7F6-B498-43B3-948B-1728B52AA6E4}">
                <adec:decorative xmlns:adec="http://schemas.microsoft.com/office/drawing/2017/decorative" xmlns="" val="1"/>
              </a:ext>
            </a:extLst>
          </p:cNvPr>
          <p:cNvCxnSpPr/>
          <p:nvPr/>
        </p:nvCxnSpPr>
        <p:spPr>
          <a:xfrm flipH="1" flipV="1">
            <a:off x="7334250" y="0"/>
            <a:ext cx="485775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xmlns="" id="{21D9BCDA-DFB7-41A4-A7C7-CEE86CEDCBE5}"/>
              </a:ext>
              <a:ext uri="{C183D7F6-B498-43B3-948B-1728B52AA6E4}">
                <adec:decorative xmlns:adec="http://schemas.microsoft.com/office/drawing/2017/decorative" xmlns="" val="1"/>
              </a:ext>
            </a:extLst>
          </p:cNvPr>
          <p:cNvCxnSpPr>
            <a:cxnSpLocks/>
          </p:cNvCxnSpPr>
          <p:nvPr/>
        </p:nvCxnSpPr>
        <p:spPr>
          <a:xfrm>
            <a:off x="11487150" y="0"/>
            <a:ext cx="704850" cy="17240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xmlns="" id="{F255C16C-AA88-4BBF-8040-11ECFED618E0}"/>
              </a:ext>
            </a:extLst>
          </p:cNvPr>
          <p:cNvSpPr>
            <a:spLocks noGrp="1"/>
          </p:cNvSpPr>
          <p:nvPr>
            <p:ph type="dt" sz="half" idx="10"/>
          </p:nvPr>
        </p:nvSpPr>
        <p:spPr/>
        <p:txBody>
          <a:bodyPr/>
          <a:lstStyle>
            <a:lvl1pPr>
              <a:defRPr sz="900"/>
            </a:lvl1pPr>
          </a:lstStyle>
          <a:p>
            <a:r>
              <a:rPr lang="en-US" dirty="0"/>
              <a:t>20XX</a:t>
            </a:r>
          </a:p>
        </p:txBody>
      </p:sp>
      <p:sp>
        <p:nvSpPr>
          <p:cNvPr id="8" name="Footer Placeholder 7">
            <a:extLst>
              <a:ext uri="{FF2B5EF4-FFF2-40B4-BE49-F238E27FC236}">
                <a16:creationId xmlns:a16="http://schemas.microsoft.com/office/drawing/2014/main" xmlns="" id="{CBE560E3-F935-488F-8F0E-191D7B6B54B8}"/>
              </a:ext>
            </a:extLst>
          </p:cNvPr>
          <p:cNvSpPr>
            <a:spLocks noGrp="1"/>
          </p:cNvSpPr>
          <p:nvPr>
            <p:ph type="ftr" sz="quarter" idx="11"/>
          </p:nvPr>
        </p:nvSpPr>
        <p:spPr/>
        <p:txBody>
          <a:bodyPr/>
          <a:lstStyle>
            <a:lvl1pPr>
              <a:defRPr sz="900"/>
            </a:lvl1pPr>
          </a:lstStyle>
          <a:p>
            <a:r>
              <a:rPr lang="en-US" dirty="0"/>
              <a:t>Pitch Deck</a:t>
            </a:r>
          </a:p>
        </p:txBody>
      </p:sp>
      <p:sp>
        <p:nvSpPr>
          <p:cNvPr id="9" name="Slide Number Placeholder 8">
            <a:extLst>
              <a:ext uri="{FF2B5EF4-FFF2-40B4-BE49-F238E27FC236}">
                <a16:creationId xmlns:a16="http://schemas.microsoft.com/office/drawing/2014/main" xmlns="" id="{9B9CD8B2-CC23-467F-B0EE-2CC06D6308BD}"/>
              </a:ext>
            </a:extLst>
          </p:cNvPr>
          <p:cNvSpPr>
            <a:spLocks noGrp="1"/>
          </p:cNvSpPr>
          <p:nvPr>
            <p:ph type="sldNum" sz="quarter" idx="12"/>
          </p:nvPr>
        </p:nvSpPr>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356237283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2" pos="936">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eam Slide 8 Peopl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CF3B5C-31C4-46BA-9FAD-72DF917A84DA}"/>
              </a:ext>
            </a:extLst>
          </p:cNvPr>
          <p:cNvSpPr>
            <a:spLocks noGrp="1"/>
          </p:cNvSpPr>
          <p:nvPr>
            <p:ph type="title" hasCustomPrompt="1"/>
          </p:nvPr>
        </p:nvSpPr>
        <p:spPr>
          <a:xfrm>
            <a:off x="1885156" y="892177"/>
            <a:ext cx="8421688" cy="1325563"/>
          </a:xfrm>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11" name="Picture Placeholder 10">
            <a:extLst>
              <a:ext uri="{FF2B5EF4-FFF2-40B4-BE49-F238E27FC236}">
                <a16:creationId xmlns:a16="http://schemas.microsoft.com/office/drawing/2014/main" xmlns="" id="{B0BDE76A-30A6-4268-9656-28A484C3DCC9}"/>
              </a:ext>
            </a:extLst>
          </p:cNvPr>
          <p:cNvSpPr>
            <a:spLocks noGrp="1"/>
          </p:cNvSpPr>
          <p:nvPr>
            <p:ph type="pic" sz="quarter" idx="14"/>
          </p:nvPr>
        </p:nvSpPr>
        <p:spPr>
          <a:xfrm>
            <a:off x="1877176" y="2428875"/>
            <a:ext cx="1066800" cy="1066800"/>
          </a:xfrm>
          <a:solidFill>
            <a:schemeClr val="tx1"/>
          </a:solidFill>
        </p:spPr>
        <p:txBody>
          <a:bodyPr>
            <a:normAutofit/>
          </a:bodyPr>
          <a:lstStyle>
            <a:lvl1pPr marL="0" indent="0">
              <a:lnSpc>
                <a:spcPct val="100000"/>
              </a:lnSpc>
              <a:buNone/>
              <a:defRPr sz="900">
                <a:solidFill>
                  <a:schemeClr val="bg1"/>
                </a:solidFill>
              </a:defRPr>
            </a:lvl1pPr>
          </a:lstStyle>
          <a:p>
            <a:r>
              <a:rPr lang="en-US"/>
              <a:t>Click icon to add picture</a:t>
            </a:r>
            <a:endParaRPr lang="en-US" dirty="0"/>
          </a:p>
        </p:txBody>
      </p:sp>
      <p:sp>
        <p:nvSpPr>
          <p:cNvPr id="3" name="Text Placeholder 2">
            <a:extLst>
              <a:ext uri="{FF2B5EF4-FFF2-40B4-BE49-F238E27FC236}">
                <a16:creationId xmlns:a16="http://schemas.microsoft.com/office/drawing/2014/main" xmlns="" id="{B659CD1F-9DFB-4048-9B9B-2BD7D4EC6400}"/>
              </a:ext>
            </a:extLst>
          </p:cNvPr>
          <p:cNvSpPr>
            <a:spLocks noGrp="1"/>
          </p:cNvSpPr>
          <p:nvPr>
            <p:ph type="body" idx="1" hasCustomPrompt="1"/>
          </p:nvPr>
        </p:nvSpPr>
        <p:spPr>
          <a:xfrm>
            <a:off x="1500168" y="3654378"/>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6" name="Text Placeholder 2">
            <a:extLst>
              <a:ext uri="{FF2B5EF4-FFF2-40B4-BE49-F238E27FC236}">
                <a16:creationId xmlns:a16="http://schemas.microsoft.com/office/drawing/2014/main" xmlns="" id="{A02C0876-23F7-41FA-9AC9-721097D1A3CD}"/>
              </a:ext>
            </a:extLst>
          </p:cNvPr>
          <p:cNvSpPr>
            <a:spLocks noGrp="1"/>
          </p:cNvSpPr>
          <p:nvPr>
            <p:ph type="body" idx="21" hasCustomPrompt="1"/>
          </p:nvPr>
        </p:nvSpPr>
        <p:spPr>
          <a:xfrm>
            <a:off x="1390120" y="3782039"/>
            <a:ext cx="20574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7" name="Picture Placeholder 10">
            <a:extLst>
              <a:ext uri="{FF2B5EF4-FFF2-40B4-BE49-F238E27FC236}">
                <a16:creationId xmlns:a16="http://schemas.microsoft.com/office/drawing/2014/main" xmlns="" id="{C4CA5C9C-91D5-44B1-A82A-A49732B4691A}"/>
              </a:ext>
            </a:extLst>
          </p:cNvPr>
          <p:cNvSpPr>
            <a:spLocks noGrp="1"/>
          </p:cNvSpPr>
          <p:nvPr>
            <p:ph type="pic" sz="quarter" idx="15"/>
          </p:nvPr>
        </p:nvSpPr>
        <p:spPr>
          <a:xfrm>
            <a:off x="4226270" y="2428875"/>
            <a:ext cx="1066800" cy="1066800"/>
          </a:xfrm>
          <a:solidFill>
            <a:schemeClr val="tx1"/>
          </a:solidFill>
        </p:spPr>
        <p:txBody>
          <a:bodyPr>
            <a:normAutofit/>
          </a:bodyPr>
          <a:lstStyle>
            <a:lvl1pPr marL="0" indent="0">
              <a:lnSpc>
                <a:spcPct val="100000"/>
              </a:lnSpc>
              <a:buNone/>
              <a:defRPr sz="900">
                <a:solidFill>
                  <a:schemeClr val="bg1"/>
                </a:solidFill>
              </a:defRPr>
            </a:lvl1pPr>
          </a:lstStyle>
          <a:p>
            <a:r>
              <a:rPr lang="en-US"/>
              <a:t>Click icon to add picture</a:t>
            </a:r>
            <a:endParaRPr lang="en-US" dirty="0"/>
          </a:p>
        </p:txBody>
      </p:sp>
      <p:sp>
        <p:nvSpPr>
          <p:cNvPr id="23" name="Text Placeholder 2">
            <a:extLst>
              <a:ext uri="{FF2B5EF4-FFF2-40B4-BE49-F238E27FC236}">
                <a16:creationId xmlns:a16="http://schemas.microsoft.com/office/drawing/2014/main" xmlns="" id="{572D0301-10F1-41B4-BEF8-C53FA4D66214}"/>
              </a:ext>
            </a:extLst>
          </p:cNvPr>
          <p:cNvSpPr>
            <a:spLocks noGrp="1"/>
          </p:cNvSpPr>
          <p:nvPr>
            <p:ph type="body" idx="18" hasCustomPrompt="1"/>
          </p:nvPr>
        </p:nvSpPr>
        <p:spPr>
          <a:xfrm>
            <a:off x="3849262" y="3669060"/>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7" name="Text Placeholder 2">
            <a:extLst>
              <a:ext uri="{FF2B5EF4-FFF2-40B4-BE49-F238E27FC236}">
                <a16:creationId xmlns:a16="http://schemas.microsoft.com/office/drawing/2014/main" xmlns="" id="{7ADEB263-F204-4A78-A5E0-7361EFE0B921}"/>
              </a:ext>
            </a:extLst>
          </p:cNvPr>
          <p:cNvSpPr>
            <a:spLocks noGrp="1"/>
          </p:cNvSpPr>
          <p:nvPr>
            <p:ph type="body" idx="22" hasCustomPrompt="1"/>
          </p:nvPr>
        </p:nvSpPr>
        <p:spPr>
          <a:xfrm>
            <a:off x="3739214" y="3796721"/>
            <a:ext cx="20574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8" name="Picture Placeholder 10">
            <a:extLst>
              <a:ext uri="{FF2B5EF4-FFF2-40B4-BE49-F238E27FC236}">
                <a16:creationId xmlns:a16="http://schemas.microsoft.com/office/drawing/2014/main" xmlns="" id="{4EBC7D6F-397D-4C5A-AA62-F683F88531A2}"/>
              </a:ext>
            </a:extLst>
          </p:cNvPr>
          <p:cNvSpPr>
            <a:spLocks noGrp="1"/>
          </p:cNvSpPr>
          <p:nvPr>
            <p:ph type="pic" sz="quarter" idx="16"/>
          </p:nvPr>
        </p:nvSpPr>
        <p:spPr>
          <a:xfrm>
            <a:off x="6716934" y="2428875"/>
            <a:ext cx="1066800" cy="1066800"/>
          </a:xfrm>
          <a:solidFill>
            <a:schemeClr val="tx1"/>
          </a:solidFill>
        </p:spPr>
        <p:txBody>
          <a:bodyPr>
            <a:normAutofit/>
          </a:bodyPr>
          <a:lstStyle>
            <a:lvl1pPr marL="0" indent="0">
              <a:buNone/>
              <a:defRPr sz="900">
                <a:solidFill>
                  <a:schemeClr val="bg1"/>
                </a:solidFill>
              </a:defRPr>
            </a:lvl1pPr>
            <a:lvl2pPr marL="457200" indent="0">
              <a:lnSpc>
                <a:spcPct val="100000"/>
              </a:lnSpc>
              <a:buNone/>
              <a:defRPr sz="900">
                <a:solidFill>
                  <a:schemeClr val="bg1"/>
                </a:solidFill>
              </a:defRPr>
            </a:lvl2pPr>
          </a:lstStyle>
          <a:p>
            <a:pPr lvl="0"/>
            <a:r>
              <a:rPr lang="en-US"/>
              <a:t>Click icon to add picture</a:t>
            </a:r>
            <a:endParaRPr lang="en-US" dirty="0"/>
          </a:p>
        </p:txBody>
      </p:sp>
      <p:sp>
        <p:nvSpPr>
          <p:cNvPr id="24" name="Text Placeholder 2">
            <a:extLst>
              <a:ext uri="{FF2B5EF4-FFF2-40B4-BE49-F238E27FC236}">
                <a16:creationId xmlns:a16="http://schemas.microsoft.com/office/drawing/2014/main" xmlns="" id="{E767B9DE-7410-43CC-90CF-52D67EF03D48}"/>
              </a:ext>
            </a:extLst>
          </p:cNvPr>
          <p:cNvSpPr>
            <a:spLocks noGrp="1"/>
          </p:cNvSpPr>
          <p:nvPr>
            <p:ph type="body" idx="19" hasCustomPrompt="1"/>
          </p:nvPr>
        </p:nvSpPr>
        <p:spPr>
          <a:xfrm>
            <a:off x="6339926" y="3669060"/>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8" name="Text Placeholder 2">
            <a:extLst>
              <a:ext uri="{FF2B5EF4-FFF2-40B4-BE49-F238E27FC236}">
                <a16:creationId xmlns:a16="http://schemas.microsoft.com/office/drawing/2014/main" xmlns="" id="{103678F5-B025-46E2-BD45-E77861487165}"/>
              </a:ext>
            </a:extLst>
          </p:cNvPr>
          <p:cNvSpPr>
            <a:spLocks noGrp="1"/>
          </p:cNvSpPr>
          <p:nvPr>
            <p:ph type="body" idx="23" hasCustomPrompt="1"/>
          </p:nvPr>
        </p:nvSpPr>
        <p:spPr>
          <a:xfrm>
            <a:off x="6217963" y="3796721"/>
            <a:ext cx="20574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9" name="Picture Placeholder 10">
            <a:extLst>
              <a:ext uri="{FF2B5EF4-FFF2-40B4-BE49-F238E27FC236}">
                <a16:creationId xmlns:a16="http://schemas.microsoft.com/office/drawing/2014/main" xmlns="" id="{92E6B581-A522-4758-A9A4-8B9C7B860CF2}"/>
              </a:ext>
            </a:extLst>
          </p:cNvPr>
          <p:cNvSpPr>
            <a:spLocks noGrp="1"/>
          </p:cNvSpPr>
          <p:nvPr>
            <p:ph type="pic" sz="quarter" idx="17"/>
          </p:nvPr>
        </p:nvSpPr>
        <p:spPr>
          <a:xfrm>
            <a:off x="9136814" y="2428875"/>
            <a:ext cx="1066800" cy="1066800"/>
          </a:xfrm>
          <a:solidFill>
            <a:schemeClr val="tx1"/>
          </a:solidFill>
        </p:spPr>
        <p:txBody>
          <a:bodyPr>
            <a:normAutofit/>
          </a:bodyPr>
          <a:lstStyle>
            <a:lvl1pPr marL="0" indent="0">
              <a:lnSpc>
                <a:spcPct val="100000"/>
              </a:lnSpc>
              <a:buNone/>
              <a:defRPr sz="900">
                <a:solidFill>
                  <a:schemeClr val="bg1"/>
                </a:solidFill>
              </a:defRPr>
            </a:lvl1pPr>
          </a:lstStyle>
          <a:p>
            <a:r>
              <a:rPr lang="en-US"/>
              <a:t>Click icon to add picture</a:t>
            </a:r>
            <a:endParaRPr lang="en-US" dirty="0"/>
          </a:p>
        </p:txBody>
      </p:sp>
      <p:sp>
        <p:nvSpPr>
          <p:cNvPr id="25" name="Text Placeholder 2">
            <a:extLst>
              <a:ext uri="{FF2B5EF4-FFF2-40B4-BE49-F238E27FC236}">
                <a16:creationId xmlns:a16="http://schemas.microsoft.com/office/drawing/2014/main" xmlns="" id="{E13DFE1F-4534-4828-990E-B052F51FC65C}"/>
              </a:ext>
            </a:extLst>
          </p:cNvPr>
          <p:cNvSpPr>
            <a:spLocks noGrp="1"/>
          </p:cNvSpPr>
          <p:nvPr>
            <p:ph type="body" idx="20" hasCustomPrompt="1"/>
          </p:nvPr>
        </p:nvSpPr>
        <p:spPr>
          <a:xfrm>
            <a:off x="8759806" y="3654378"/>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9" name="Text Placeholder 2">
            <a:extLst>
              <a:ext uri="{FF2B5EF4-FFF2-40B4-BE49-F238E27FC236}">
                <a16:creationId xmlns:a16="http://schemas.microsoft.com/office/drawing/2014/main" xmlns="" id="{7E3F385B-4DD9-4F3C-A02B-179B9FA61292}"/>
              </a:ext>
            </a:extLst>
          </p:cNvPr>
          <p:cNvSpPr>
            <a:spLocks noGrp="1"/>
          </p:cNvSpPr>
          <p:nvPr>
            <p:ph type="body" idx="24" hasCustomPrompt="1"/>
          </p:nvPr>
        </p:nvSpPr>
        <p:spPr>
          <a:xfrm>
            <a:off x="8634432" y="3782039"/>
            <a:ext cx="20574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55" name="Picture Placeholder 10">
            <a:extLst>
              <a:ext uri="{FF2B5EF4-FFF2-40B4-BE49-F238E27FC236}">
                <a16:creationId xmlns:a16="http://schemas.microsoft.com/office/drawing/2014/main" xmlns="" id="{1EBAEB1D-A7F9-4F90-B642-4277D3802BAB}"/>
              </a:ext>
            </a:extLst>
          </p:cNvPr>
          <p:cNvSpPr>
            <a:spLocks noGrp="1"/>
          </p:cNvSpPr>
          <p:nvPr>
            <p:ph type="pic" sz="quarter" idx="26"/>
          </p:nvPr>
        </p:nvSpPr>
        <p:spPr>
          <a:xfrm>
            <a:off x="1877176" y="4287711"/>
            <a:ext cx="1066800" cy="1066800"/>
          </a:xfrm>
          <a:solidFill>
            <a:schemeClr val="tx1"/>
          </a:solidFill>
        </p:spPr>
        <p:txBody>
          <a:bodyPr>
            <a:normAutofit/>
          </a:bodyPr>
          <a:lstStyle>
            <a:lvl1pPr marL="0" indent="0">
              <a:lnSpc>
                <a:spcPct val="100000"/>
              </a:lnSpc>
              <a:buNone/>
              <a:defRPr sz="900">
                <a:solidFill>
                  <a:schemeClr val="bg1"/>
                </a:solidFill>
              </a:defRPr>
            </a:lvl1pPr>
          </a:lstStyle>
          <a:p>
            <a:r>
              <a:rPr lang="en-US"/>
              <a:t>Click icon to add picture</a:t>
            </a:r>
            <a:endParaRPr lang="en-US" dirty="0"/>
          </a:p>
        </p:txBody>
      </p:sp>
      <p:sp>
        <p:nvSpPr>
          <p:cNvPr id="54" name="Text Placeholder 2">
            <a:extLst>
              <a:ext uri="{FF2B5EF4-FFF2-40B4-BE49-F238E27FC236}">
                <a16:creationId xmlns:a16="http://schemas.microsoft.com/office/drawing/2014/main" xmlns="" id="{22930C5B-603C-494E-A467-8B394D01D406}"/>
              </a:ext>
            </a:extLst>
          </p:cNvPr>
          <p:cNvSpPr>
            <a:spLocks noGrp="1"/>
          </p:cNvSpPr>
          <p:nvPr>
            <p:ph type="body" idx="25" hasCustomPrompt="1"/>
          </p:nvPr>
        </p:nvSpPr>
        <p:spPr>
          <a:xfrm>
            <a:off x="1500168" y="5513214"/>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62" name="Text Placeholder 2">
            <a:extLst>
              <a:ext uri="{FF2B5EF4-FFF2-40B4-BE49-F238E27FC236}">
                <a16:creationId xmlns:a16="http://schemas.microsoft.com/office/drawing/2014/main" xmlns="" id="{540C455F-A23B-493F-B95E-AB485D91DA6A}"/>
              </a:ext>
            </a:extLst>
          </p:cNvPr>
          <p:cNvSpPr>
            <a:spLocks noGrp="1"/>
          </p:cNvSpPr>
          <p:nvPr>
            <p:ph type="body" idx="33" hasCustomPrompt="1"/>
          </p:nvPr>
        </p:nvSpPr>
        <p:spPr>
          <a:xfrm>
            <a:off x="1390120" y="5640875"/>
            <a:ext cx="20574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56" name="Picture Placeholder 10">
            <a:extLst>
              <a:ext uri="{FF2B5EF4-FFF2-40B4-BE49-F238E27FC236}">
                <a16:creationId xmlns:a16="http://schemas.microsoft.com/office/drawing/2014/main" xmlns="" id="{9461A69E-14C8-4325-89AF-D4257C1C05BA}"/>
              </a:ext>
            </a:extLst>
          </p:cNvPr>
          <p:cNvSpPr>
            <a:spLocks noGrp="1"/>
          </p:cNvSpPr>
          <p:nvPr>
            <p:ph type="pic" sz="quarter" idx="27"/>
          </p:nvPr>
        </p:nvSpPr>
        <p:spPr>
          <a:xfrm>
            <a:off x="4226270" y="4287711"/>
            <a:ext cx="1066800" cy="1066800"/>
          </a:xfrm>
          <a:solidFill>
            <a:schemeClr val="tx1"/>
          </a:solidFill>
        </p:spPr>
        <p:txBody>
          <a:bodyPr>
            <a:normAutofit/>
          </a:bodyPr>
          <a:lstStyle>
            <a:lvl1pPr marL="0" indent="0">
              <a:lnSpc>
                <a:spcPct val="100000"/>
              </a:lnSpc>
              <a:buNone/>
              <a:defRPr sz="900">
                <a:solidFill>
                  <a:schemeClr val="bg1"/>
                </a:solidFill>
              </a:defRPr>
            </a:lvl1pPr>
          </a:lstStyle>
          <a:p>
            <a:r>
              <a:rPr lang="en-US"/>
              <a:t>Click icon to add picture</a:t>
            </a:r>
            <a:endParaRPr lang="en-US" dirty="0"/>
          </a:p>
        </p:txBody>
      </p:sp>
      <p:sp>
        <p:nvSpPr>
          <p:cNvPr id="59" name="Text Placeholder 2">
            <a:extLst>
              <a:ext uri="{FF2B5EF4-FFF2-40B4-BE49-F238E27FC236}">
                <a16:creationId xmlns:a16="http://schemas.microsoft.com/office/drawing/2014/main" xmlns="" id="{6D1C374C-DAF7-40EF-B279-4EC7A2AFE6A2}"/>
              </a:ext>
            </a:extLst>
          </p:cNvPr>
          <p:cNvSpPr>
            <a:spLocks noGrp="1"/>
          </p:cNvSpPr>
          <p:nvPr>
            <p:ph type="body" idx="30" hasCustomPrompt="1"/>
          </p:nvPr>
        </p:nvSpPr>
        <p:spPr>
          <a:xfrm>
            <a:off x="3849262" y="5527896"/>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63" name="Text Placeholder 2">
            <a:extLst>
              <a:ext uri="{FF2B5EF4-FFF2-40B4-BE49-F238E27FC236}">
                <a16:creationId xmlns:a16="http://schemas.microsoft.com/office/drawing/2014/main" xmlns="" id="{421FF438-E4E8-4643-BCB3-4A1C12429042}"/>
              </a:ext>
            </a:extLst>
          </p:cNvPr>
          <p:cNvSpPr>
            <a:spLocks noGrp="1"/>
          </p:cNvSpPr>
          <p:nvPr>
            <p:ph type="body" idx="34" hasCustomPrompt="1"/>
          </p:nvPr>
        </p:nvSpPr>
        <p:spPr>
          <a:xfrm>
            <a:off x="3739214" y="5655557"/>
            <a:ext cx="20574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57" name="Picture Placeholder 10">
            <a:extLst>
              <a:ext uri="{FF2B5EF4-FFF2-40B4-BE49-F238E27FC236}">
                <a16:creationId xmlns:a16="http://schemas.microsoft.com/office/drawing/2014/main" xmlns="" id="{0FB38616-82FB-4DAD-A82E-3777ACB41148}"/>
              </a:ext>
            </a:extLst>
          </p:cNvPr>
          <p:cNvSpPr>
            <a:spLocks noGrp="1"/>
          </p:cNvSpPr>
          <p:nvPr>
            <p:ph type="pic" sz="quarter" idx="28"/>
          </p:nvPr>
        </p:nvSpPr>
        <p:spPr>
          <a:xfrm>
            <a:off x="6716934" y="4287711"/>
            <a:ext cx="1066800" cy="1066800"/>
          </a:xfrm>
          <a:solidFill>
            <a:schemeClr val="tx1"/>
          </a:solidFill>
        </p:spPr>
        <p:txBody>
          <a:bodyPr>
            <a:normAutofit/>
          </a:bodyPr>
          <a:lstStyle>
            <a:lvl1pPr marL="0" indent="0">
              <a:buNone/>
              <a:defRPr sz="900">
                <a:solidFill>
                  <a:schemeClr val="bg1"/>
                </a:solidFill>
              </a:defRPr>
            </a:lvl1pPr>
            <a:lvl2pPr marL="457200" indent="0">
              <a:lnSpc>
                <a:spcPct val="100000"/>
              </a:lnSpc>
              <a:buNone/>
              <a:defRPr sz="900">
                <a:solidFill>
                  <a:schemeClr val="bg1"/>
                </a:solidFill>
              </a:defRPr>
            </a:lvl2pPr>
          </a:lstStyle>
          <a:p>
            <a:pPr lvl="0"/>
            <a:r>
              <a:rPr lang="en-US"/>
              <a:t>Click icon to add picture</a:t>
            </a:r>
            <a:endParaRPr lang="en-US" dirty="0"/>
          </a:p>
        </p:txBody>
      </p:sp>
      <p:sp>
        <p:nvSpPr>
          <p:cNvPr id="60" name="Text Placeholder 2">
            <a:extLst>
              <a:ext uri="{FF2B5EF4-FFF2-40B4-BE49-F238E27FC236}">
                <a16:creationId xmlns:a16="http://schemas.microsoft.com/office/drawing/2014/main" xmlns="" id="{D4FEDD19-A7BA-45BB-93A0-F1E896C9F26D}"/>
              </a:ext>
            </a:extLst>
          </p:cNvPr>
          <p:cNvSpPr>
            <a:spLocks noGrp="1"/>
          </p:cNvSpPr>
          <p:nvPr>
            <p:ph type="body" idx="31" hasCustomPrompt="1"/>
          </p:nvPr>
        </p:nvSpPr>
        <p:spPr>
          <a:xfrm>
            <a:off x="6339926" y="5527896"/>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64" name="Text Placeholder 2">
            <a:extLst>
              <a:ext uri="{FF2B5EF4-FFF2-40B4-BE49-F238E27FC236}">
                <a16:creationId xmlns:a16="http://schemas.microsoft.com/office/drawing/2014/main" xmlns="" id="{A12F0175-7AEE-46B1-9590-D4A427680DC7}"/>
              </a:ext>
            </a:extLst>
          </p:cNvPr>
          <p:cNvSpPr>
            <a:spLocks noGrp="1"/>
          </p:cNvSpPr>
          <p:nvPr>
            <p:ph type="body" idx="35" hasCustomPrompt="1"/>
          </p:nvPr>
        </p:nvSpPr>
        <p:spPr>
          <a:xfrm>
            <a:off x="6229878" y="5655557"/>
            <a:ext cx="20574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58" name="Picture Placeholder 10">
            <a:extLst>
              <a:ext uri="{FF2B5EF4-FFF2-40B4-BE49-F238E27FC236}">
                <a16:creationId xmlns:a16="http://schemas.microsoft.com/office/drawing/2014/main" xmlns="" id="{622ED9F4-EB9B-4588-8501-BFECB846EE73}"/>
              </a:ext>
            </a:extLst>
          </p:cNvPr>
          <p:cNvSpPr>
            <a:spLocks noGrp="1"/>
          </p:cNvSpPr>
          <p:nvPr>
            <p:ph type="pic" sz="quarter" idx="29"/>
          </p:nvPr>
        </p:nvSpPr>
        <p:spPr>
          <a:xfrm>
            <a:off x="9136814" y="4287711"/>
            <a:ext cx="1066800" cy="1066800"/>
          </a:xfrm>
          <a:solidFill>
            <a:schemeClr val="tx1"/>
          </a:solidFill>
        </p:spPr>
        <p:txBody>
          <a:bodyPr>
            <a:normAutofit/>
          </a:bodyPr>
          <a:lstStyle>
            <a:lvl1pPr marL="0" indent="0">
              <a:lnSpc>
                <a:spcPct val="100000"/>
              </a:lnSpc>
              <a:buNone/>
              <a:defRPr sz="900">
                <a:solidFill>
                  <a:schemeClr val="bg1"/>
                </a:solidFill>
              </a:defRPr>
            </a:lvl1pPr>
          </a:lstStyle>
          <a:p>
            <a:r>
              <a:rPr lang="en-US"/>
              <a:t>Click icon to add picture</a:t>
            </a:r>
            <a:endParaRPr lang="en-US" dirty="0"/>
          </a:p>
        </p:txBody>
      </p:sp>
      <p:sp>
        <p:nvSpPr>
          <p:cNvPr id="61" name="Text Placeholder 2">
            <a:extLst>
              <a:ext uri="{FF2B5EF4-FFF2-40B4-BE49-F238E27FC236}">
                <a16:creationId xmlns:a16="http://schemas.microsoft.com/office/drawing/2014/main" xmlns="" id="{5026D39F-46AB-4680-9A52-F367344A3531}"/>
              </a:ext>
            </a:extLst>
          </p:cNvPr>
          <p:cNvSpPr>
            <a:spLocks noGrp="1"/>
          </p:cNvSpPr>
          <p:nvPr>
            <p:ph type="body" idx="32" hasCustomPrompt="1"/>
          </p:nvPr>
        </p:nvSpPr>
        <p:spPr>
          <a:xfrm>
            <a:off x="8759806" y="5513214"/>
            <a:ext cx="1828800" cy="343061"/>
          </a:xfrm>
        </p:spPr>
        <p:txBody>
          <a:bodyPr anchor="t">
            <a:noAutofit/>
          </a:bodyPr>
          <a:lstStyle>
            <a:lvl1pPr marL="0" indent="0" algn="ctr">
              <a:buNone/>
              <a:defRPr lang="en-US" sz="105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65" name="Text Placeholder 2">
            <a:extLst>
              <a:ext uri="{FF2B5EF4-FFF2-40B4-BE49-F238E27FC236}">
                <a16:creationId xmlns:a16="http://schemas.microsoft.com/office/drawing/2014/main" xmlns="" id="{04E11FE2-6320-4E8C-A5B3-8104AF329ADA}"/>
              </a:ext>
            </a:extLst>
          </p:cNvPr>
          <p:cNvSpPr>
            <a:spLocks noGrp="1"/>
          </p:cNvSpPr>
          <p:nvPr>
            <p:ph type="body" idx="36" hasCustomPrompt="1"/>
          </p:nvPr>
        </p:nvSpPr>
        <p:spPr>
          <a:xfrm>
            <a:off x="8634432" y="5640875"/>
            <a:ext cx="2057400" cy="343061"/>
          </a:xfrm>
        </p:spPr>
        <p:txBody>
          <a:bodyPr anchor="ctr">
            <a:noAutofit/>
          </a:bodyPr>
          <a:lstStyle>
            <a:lvl1pPr marL="0" indent="0" algn="ctr">
              <a:buNone/>
              <a:defRPr lang="en-US" sz="900" kern="1200" spc="15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7" name="Date Placeholder 6">
            <a:extLst>
              <a:ext uri="{FF2B5EF4-FFF2-40B4-BE49-F238E27FC236}">
                <a16:creationId xmlns:a16="http://schemas.microsoft.com/office/drawing/2014/main" xmlns="" id="{F255C16C-AA88-4BBF-8040-11ECFED618E0}"/>
              </a:ext>
            </a:extLst>
          </p:cNvPr>
          <p:cNvSpPr>
            <a:spLocks noGrp="1"/>
          </p:cNvSpPr>
          <p:nvPr>
            <p:ph type="dt" sz="half" idx="10"/>
          </p:nvPr>
        </p:nvSpPr>
        <p:spPr/>
        <p:txBody>
          <a:bodyPr/>
          <a:lstStyle>
            <a:lvl1pPr>
              <a:defRPr sz="900">
                <a:solidFill>
                  <a:srgbClr val="898989"/>
                </a:solidFill>
              </a:defRPr>
            </a:lvl1pPr>
          </a:lstStyle>
          <a:p>
            <a:r>
              <a:rPr lang="en-US" dirty="0"/>
              <a:t>20XX</a:t>
            </a:r>
          </a:p>
        </p:txBody>
      </p:sp>
      <p:sp>
        <p:nvSpPr>
          <p:cNvPr id="8" name="Footer Placeholder 7">
            <a:extLst>
              <a:ext uri="{FF2B5EF4-FFF2-40B4-BE49-F238E27FC236}">
                <a16:creationId xmlns:a16="http://schemas.microsoft.com/office/drawing/2014/main" xmlns="" id="{CBE560E3-F935-488F-8F0E-191D7B6B54B8}"/>
              </a:ext>
            </a:extLst>
          </p:cNvPr>
          <p:cNvSpPr>
            <a:spLocks noGrp="1"/>
          </p:cNvSpPr>
          <p:nvPr>
            <p:ph type="ftr" sz="quarter" idx="11"/>
          </p:nvPr>
        </p:nvSpPr>
        <p:spPr/>
        <p:txBody>
          <a:bodyPr/>
          <a:lstStyle>
            <a:lvl1pPr>
              <a:defRPr sz="900">
                <a:solidFill>
                  <a:srgbClr val="898989"/>
                </a:solidFill>
              </a:defRPr>
            </a:lvl1pPr>
          </a:lstStyle>
          <a:p>
            <a:r>
              <a:rPr lang="en-US" dirty="0"/>
              <a:t>Pitch Deck</a:t>
            </a:r>
          </a:p>
        </p:txBody>
      </p:sp>
      <p:sp>
        <p:nvSpPr>
          <p:cNvPr id="9" name="Slide Number Placeholder 8">
            <a:extLst>
              <a:ext uri="{FF2B5EF4-FFF2-40B4-BE49-F238E27FC236}">
                <a16:creationId xmlns:a16="http://schemas.microsoft.com/office/drawing/2014/main" xmlns="" id="{9B9CD8B2-CC23-467F-B0EE-2CC06D6308BD}"/>
              </a:ext>
            </a:extLst>
          </p:cNvPr>
          <p:cNvSpPr>
            <a:spLocks noGrp="1"/>
          </p:cNvSpPr>
          <p:nvPr>
            <p:ph type="sldNum" sz="quarter" idx="12"/>
          </p:nvPr>
        </p:nvSpPr>
        <p:spPr/>
        <p:txBody>
          <a:bodyPr/>
          <a:lstStyle>
            <a:lvl1pPr>
              <a:defRPr sz="900">
                <a:solidFill>
                  <a:srgbClr val="898989"/>
                </a:solidFill>
              </a:defRPr>
            </a:lvl1pPr>
          </a:lstStyle>
          <a:p>
            <a:fld id="{B5CEABB6-07DC-46E8-9B57-56EC44A396E5}" type="slidenum">
              <a:rPr lang="en-US" smtClean="0"/>
              <a:t>‹#›</a:t>
            </a:fld>
            <a:endParaRPr lang="en-US" dirty="0"/>
          </a:p>
        </p:txBody>
      </p:sp>
      <p:pic>
        <p:nvPicPr>
          <p:cNvPr id="13" name="Graphic 12">
            <a:extLst>
              <a:ext uri="{FF2B5EF4-FFF2-40B4-BE49-F238E27FC236}">
                <a16:creationId xmlns:a16="http://schemas.microsoft.com/office/drawing/2014/main" xmlns="" id="{B0DFD584-E5CF-41EF-B51E-679CE22DDF93}"/>
              </a:ext>
              <a:ext uri="{C183D7F6-B498-43B3-948B-1728B52AA6E4}">
                <adec:decorative xmlns:adec="http://schemas.microsoft.com/office/drawing/2017/decorative" xmlns="" val="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473953"/>
            <a:ext cx="2057400" cy="1647825"/>
          </a:xfrm>
          <a:prstGeom prst="rect">
            <a:avLst/>
          </a:prstGeom>
        </p:spPr>
      </p:pic>
      <p:pic>
        <p:nvPicPr>
          <p:cNvPr id="14" name="Graphic 13">
            <a:extLst>
              <a:ext uri="{FF2B5EF4-FFF2-40B4-BE49-F238E27FC236}">
                <a16:creationId xmlns:a16="http://schemas.microsoft.com/office/drawing/2014/main" xmlns="" id="{E5C02DDF-25A6-42C7-9525-F279CE2095C0}"/>
              </a:ext>
              <a:ext uri="{C183D7F6-B498-43B3-948B-1728B52AA6E4}">
                <adec:decorative xmlns:adec="http://schemas.microsoft.com/office/drawing/2017/decorative" xmlns="" val="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1049000" y="5180889"/>
            <a:ext cx="1143000" cy="914400"/>
          </a:xfrm>
          <a:prstGeom prst="rect">
            <a:avLst/>
          </a:prstGeom>
        </p:spPr>
      </p:pic>
    </p:spTree>
    <p:extLst>
      <p:ext uri="{BB962C8B-B14F-4D97-AF65-F5344CB8AC3E}">
        <p14:creationId xmlns:p14="http://schemas.microsoft.com/office/powerpoint/2010/main" val="609095538"/>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unding">
    <p:bg>
      <p:bgPr>
        <a:solidFill>
          <a:schemeClr val="bg1"/>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xmlns="" id="{463D7850-C2A6-43CE-BBE4-8E81A0A593BF}"/>
              </a:ext>
              <a:ext uri="{C183D7F6-B498-43B3-948B-1728B52AA6E4}">
                <adec:decorative xmlns:adec="http://schemas.microsoft.com/office/drawing/2017/decorative" xmlns="" val="1"/>
              </a:ext>
            </a:extLst>
          </p:cNvPr>
          <p:cNvCxnSpPr>
            <a:cxnSpLocks/>
          </p:cNvCxnSpPr>
          <p:nvPr/>
        </p:nvCxnSpPr>
        <p:spPr>
          <a:xfrm flipH="1">
            <a:off x="0" y="0"/>
            <a:ext cx="1238250" cy="1328057"/>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EBAD3E03-2E3B-440C-9105-6F9D33006D66}"/>
              </a:ext>
              <a:ext uri="{C183D7F6-B498-43B3-948B-1728B52AA6E4}">
                <adec:decorative xmlns:adec="http://schemas.microsoft.com/office/drawing/2017/decorative" xmlns="" val="1"/>
              </a:ext>
            </a:extLst>
          </p:cNvPr>
          <p:cNvCxnSpPr>
            <a:cxnSpLocks/>
          </p:cNvCxnSpPr>
          <p:nvPr/>
        </p:nvCxnSpPr>
        <p:spPr>
          <a:xfrm flipH="1">
            <a:off x="0" y="0"/>
            <a:ext cx="3790950" cy="89217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xmlns="" id="{81CF3B5C-31C4-46BA-9FAD-72DF917A84DA}"/>
              </a:ext>
            </a:extLst>
          </p:cNvPr>
          <p:cNvSpPr>
            <a:spLocks noGrp="1"/>
          </p:cNvSpPr>
          <p:nvPr>
            <p:ph type="title" hasCustomPrompt="1"/>
          </p:nvPr>
        </p:nvSpPr>
        <p:spPr>
          <a:xfrm>
            <a:off x="1885156" y="892177"/>
            <a:ext cx="8421688" cy="1325563"/>
          </a:xfrm>
        </p:spPr>
        <p:txBody>
          <a:bodyPr>
            <a:normAutofit/>
          </a:bodyPr>
          <a:lstStyle>
            <a:lvl1pPr algn="ctr">
              <a:defRPr lang="en-US" sz="2800" kern="1200" spc="150" baseline="0" dirty="0">
                <a:solidFill>
                  <a:schemeClr val="tx1"/>
                </a:solidFill>
                <a:latin typeface="+mj-lt"/>
                <a:ea typeface="+mj-ea"/>
                <a:cs typeface="+mj-cs"/>
              </a:defRPr>
            </a:lvl1pPr>
          </a:lstStyle>
          <a:p>
            <a:r>
              <a:rPr lang="en-US"/>
              <a:t>CLICK TO EDIT MASTER TITLE STYLE</a:t>
            </a:r>
          </a:p>
        </p:txBody>
      </p:sp>
      <p:sp>
        <p:nvSpPr>
          <p:cNvPr id="11" name="Content Placeholder 10">
            <a:extLst>
              <a:ext uri="{FF2B5EF4-FFF2-40B4-BE49-F238E27FC236}">
                <a16:creationId xmlns:a16="http://schemas.microsoft.com/office/drawing/2014/main" xmlns="" id="{319EE98D-9541-4F21-8952-3026DEF75EC4}"/>
              </a:ext>
            </a:extLst>
          </p:cNvPr>
          <p:cNvSpPr>
            <a:spLocks noGrp="1"/>
          </p:cNvSpPr>
          <p:nvPr>
            <p:ph sz="quarter" idx="21" hasCustomPrompt="1"/>
          </p:nvPr>
        </p:nvSpPr>
        <p:spPr>
          <a:xfrm>
            <a:off x="1075447" y="2118642"/>
            <a:ext cx="1856232" cy="1664208"/>
          </a:xfrm>
        </p:spPr>
        <p:txBody>
          <a:bodyPr anchor="t">
            <a:no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Click to add content</a:t>
            </a:r>
          </a:p>
        </p:txBody>
      </p:sp>
      <p:sp>
        <p:nvSpPr>
          <p:cNvPr id="3" name="Text Placeholder 2">
            <a:extLst>
              <a:ext uri="{FF2B5EF4-FFF2-40B4-BE49-F238E27FC236}">
                <a16:creationId xmlns:a16="http://schemas.microsoft.com/office/drawing/2014/main" xmlns="" id="{B659CD1F-9DFB-4048-9B9B-2BD7D4EC6400}"/>
              </a:ext>
            </a:extLst>
          </p:cNvPr>
          <p:cNvSpPr>
            <a:spLocks noGrp="1"/>
          </p:cNvSpPr>
          <p:nvPr>
            <p:ph type="body" idx="1" hasCustomPrompt="1"/>
          </p:nvPr>
        </p:nvSpPr>
        <p:spPr>
          <a:xfrm>
            <a:off x="838200" y="3788813"/>
            <a:ext cx="2330726" cy="804859"/>
          </a:xfrm>
        </p:spPr>
        <p:txBody>
          <a:bodyPr lIns="0" rIns="0" anchor="b">
            <a:noAutofit/>
          </a:bodyPr>
          <a:lstStyle>
            <a:lvl1pPr marL="0" indent="0" algn="ctr">
              <a:buNone/>
              <a:defRPr lang="en-US" sz="32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17" name="Text Placeholder 2">
            <a:extLst>
              <a:ext uri="{FF2B5EF4-FFF2-40B4-BE49-F238E27FC236}">
                <a16:creationId xmlns:a16="http://schemas.microsoft.com/office/drawing/2014/main" xmlns="" id="{E43D2F47-FAF2-42C2-967D-251DD4B940D7}"/>
              </a:ext>
            </a:extLst>
          </p:cNvPr>
          <p:cNvSpPr>
            <a:spLocks noGrp="1"/>
          </p:cNvSpPr>
          <p:nvPr>
            <p:ph type="body" idx="17" hasCustomPrompt="1"/>
          </p:nvPr>
        </p:nvSpPr>
        <p:spPr>
          <a:xfrm>
            <a:off x="838200" y="4464810"/>
            <a:ext cx="2330726" cy="438505"/>
          </a:xfrm>
        </p:spPr>
        <p:txBody>
          <a:bodyPr lIns="0" rIns="0" anchor="b">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4" name="Content Placeholder 3">
            <a:extLst>
              <a:ext uri="{FF2B5EF4-FFF2-40B4-BE49-F238E27FC236}">
                <a16:creationId xmlns:a16="http://schemas.microsoft.com/office/drawing/2014/main" xmlns="" id="{AC9B20CF-6B91-4562-B799-0ABDAEBC0D2A}"/>
              </a:ext>
            </a:extLst>
          </p:cNvPr>
          <p:cNvSpPr>
            <a:spLocks noGrp="1"/>
          </p:cNvSpPr>
          <p:nvPr>
            <p:ph sz="half" idx="2"/>
          </p:nvPr>
        </p:nvSpPr>
        <p:spPr>
          <a:xfrm>
            <a:off x="838200" y="5120722"/>
            <a:ext cx="2330726" cy="853167"/>
          </a:xfrm>
        </p:spPr>
        <p:txBody>
          <a:bodyPr lIns="0" rIns="0">
            <a:normAutofit/>
          </a:bodyPr>
          <a:lstStyle>
            <a:lvl1pPr marL="0" indent="0" algn="ctr">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p:txBody>
      </p:sp>
      <p:sp>
        <p:nvSpPr>
          <p:cNvPr id="24" name="Content Placeholder 10">
            <a:extLst>
              <a:ext uri="{FF2B5EF4-FFF2-40B4-BE49-F238E27FC236}">
                <a16:creationId xmlns:a16="http://schemas.microsoft.com/office/drawing/2014/main" xmlns="" id="{AB843230-A4E3-4E21-AA93-998E28EB9018}"/>
              </a:ext>
            </a:extLst>
          </p:cNvPr>
          <p:cNvSpPr>
            <a:spLocks noGrp="1"/>
          </p:cNvSpPr>
          <p:nvPr>
            <p:ph sz="quarter" idx="22" hasCustomPrompt="1"/>
          </p:nvPr>
        </p:nvSpPr>
        <p:spPr>
          <a:xfrm>
            <a:off x="3811391" y="2118642"/>
            <a:ext cx="1856232" cy="1664208"/>
          </a:xfrm>
        </p:spPr>
        <p:txBody>
          <a:bodyPr anchor="t">
            <a:no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Click to add content</a:t>
            </a:r>
          </a:p>
        </p:txBody>
      </p:sp>
      <p:sp>
        <p:nvSpPr>
          <p:cNvPr id="5" name="Text Placeholder 4">
            <a:extLst>
              <a:ext uri="{FF2B5EF4-FFF2-40B4-BE49-F238E27FC236}">
                <a16:creationId xmlns:a16="http://schemas.microsoft.com/office/drawing/2014/main" xmlns="" id="{B374FC39-67F6-42EA-BCD1-F69AE2F0F22D}"/>
              </a:ext>
            </a:extLst>
          </p:cNvPr>
          <p:cNvSpPr>
            <a:spLocks noGrp="1"/>
          </p:cNvSpPr>
          <p:nvPr>
            <p:ph type="body" sz="quarter" idx="3" hasCustomPrompt="1"/>
          </p:nvPr>
        </p:nvSpPr>
        <p:spPr>
          <a:xfrm>
            <a:off x="3562665" y="3788813"/>
            <a:ext cx="2342205" cy="804859"/>
          </a:xfrm>
        </p:spPr>
        <p:txBody>
          <a:bodyPr lIns="0" rIns="0" anchor="b">
            <a:noAutofit/>
          </a:bodyPr>
          <a:lstStyle>
            <a:lvl1pPr marL="0" indent="0" algn="ctr">
              <a:buNone/>
              <a:defRPr lang="en-US" sz="32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18" name="Text Placeholder 4">
            <a:extLst>
              <a:ext uri="{FF2B5EF4-FFF2-40B4-BE49-F238E27FC236}">
                <a16:creationId xmlns:a16="http://schemas.microsoft.com/office/drawing/2014/main" xmlns="" id="{3322C250-87FC-4F14-A42C-FFDA120D0D64}"/>
              </a:ext>
            </a:extLst>
          </p:cNvPr>
          <p:cNvSpPr>
            <a:spLocks noGrp="1"/>
          </p:cNvSpPr>
          <p:nvPr>
            <p:ph type="body" sz="quarter" idx="18" hasCustomPrompt="1"/>
          </p:nvPr>
        </p:nvSpPr>
        <p:spPr>
          <a:xfrm>
            <a:off x="3562665" y="4464810"/>
            <a:ext cx="2342205" cy="438505"/>
          </a:xfrm>
        </p:spPr>
        <p:txBody>
          <a:bodyPr lIns="0" rIns="0" anchor="b">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a:t>
            </a:r>
          </a:p>
        </p:txBody>
      </p:sp>
      <p:sp>
        <p:nvSpPr>
          <p:cNvPr id="6" name="Content Placeholder 5">
            <a:extLst>
              <a:ext uri="{FF2B5EF4-FFF2-40B4-BE49-F238E27FC236}">
                <a16:creationId xmlns:a16="http://schemas.microsoft.com/office/drawing/2014/main" xmlns="" id="{B36EE64B-44BF-4634-97BC-5ED74C6DF280}"/>
              </a:ext>
            </a:extLst>
          </p:cNvPr>
          <p:cNvSpPr>
            <a:spLocks noGrp="1"/>
          </p:cNvSpPr>
          <p:nvPr>
            <p:ph sz="quarter" idx="4"/>
          </p:nvPr>
        </p:nvSpPr>
        <p:spPr>
          <a:xfrm>
            <a:off x="3562665" y="5120722"/>
            <a:ext cx="2342205" cy="853167"/>
          </a:xfrm>
        </p:spPr>
        <p:txBody>
          <a:bodyPr lIns="0" rIns="0">
            <a:normAutofit/>
          </a:bodyPr>
          <a:lstStyle>
            <a:lvl1pPr marL="0" indent="0" algn="ctr">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p:txBody>
      </p:sp>
      <p:sp>
        <p:nvSpPr>
          <p:cNvPr id="25" name="Content Placeholder 10">
            <a:extLst>
              <a:ext uri="{FF2B5EF4-FFF2-40B4-BE49-F238E27FC236}">
                <a16:creationId xmlns:a16="http://schemas.microsoft.com/office/drawing/2014/main" xmlns="" id="{3AE0369E-A275-4E5A-AE0F-B1F9A54DEDFC}"/>
              </a:ext>
            </a:extLst>
          </p:cNvPr>
          <p:cNvSpPr>
            <a:spLocks noGrp="1"/>
          </p:cNvSpPr>
          <p:nvPr>
            <p:ph sz="quarter" idx="23" hasCustomPrompt="1"/>
          </p:nvPr>
        </p:nvSpPr>
        <p:spPr>
          <a:xfrm>
            <a:off x="6524377" y="2118642"/>
            <a:ext cx="1856232" cy="1664208"/>
          </a:xfrm>
        </p:spPr>
        <p:txBody>
          <a:bodyPr anchor="t">
            <a:no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Click to add content</a:t>
            </a:r>
          </a:p>
        </p:txBody>
      </p:sp>
      <p:sp>
        <p:nvSpPr>
          <p:cNvPr id="21" name="Text Placeholder 2">
            <a:extLst>
              <a:ext uri="{FF2B5EF4-FFF2-40B4-BE49-F238E27FC236}">
                <a16:creationId xmlns:a16="http://schemas.microsoft.com/office/drawing/2014/main" xmlns="" id="{1F60A771-8BBC-4565-AB09-402DA7CB2780}"/>
              </a:ext>
            </a:extLst>
          </p:cNvPr>
          <p:cNvSpPr>
            <a:spLocks noGrp="1"/>
          </p:cNvSpPr>
          <p:nvPr>
            <p:ph type="body" idx="13" hasCustomPrompt="1"/>
          </p:nvPr>
        </p:nvSpPr>
        <p:spPr>
          <a:xfrm>
            <a:off x="6298609" y="3788813"/>
            <a:ext cx="2330726" cy="804859"/>
          </a:xfrm>
        </p:spPr>
        <p:txBody>
          <a:bodyPr lIns="0" rIns="0" anchor="b">
            <a:noAutofit/>
          </a:bodyPr>
          <a:lstStyle>
            <a:lvl1pPr marL="0" indent="0" algn="ctr">
              <a:buNone/>
              <a:defRPr lang="en-US" sz="32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19" name="Text Placeholder 2">
            <a:extLst>
              <a:ext uri="{FF2B5EF4-FFF2-40B4-BE49-F238E27FC236}">
                <a16:creationId xmlns:a16="http://schemas.microsoft.com/office/drawing/2014/main" xmlns="" id="{D3C675D6-83FA-4036-B516-098EDCAF2506}"/>
              </a:ext>
            </a:extLst>
          </p:cNvPr>
          <p:cNvSpPr>
            <a:spLocks noGrp="1"/>
          </p:cNvSpPr>
          <p:nvPr>
            <p:ph type="body" idx="19" hasCustomPrompt="1"/>
          </p:nvPr>
        </p:nvSpPr>
        <p:spPr>
          <a:xfrm>
            <a:off x="6298609" y="4464810"/>
            <a:ext cx="2330726" cy="438505"/>
          </a:xfrm>
        </p:spPr>
        <p:txBody>
          <a:bodyPr lIns="0" rIns="0" anchor="b">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22" name="Content Placeholder 3">
            <a:extLst>
              <a:ext uri="{FF2B5EF4-FFF2-40B4-BE49-F238E27FC236}">
                <a16:creationId xmlns:a16="http://schemas.microsoft.com/office/drawing/2014/main" xmlns="" id="{C464A9BD-B815-4632-8F54-6EB70E48BAFF}"/>
              </a:ext>
            </a:extLst>
          </p:cNvPr>
          <p:cNvSpPr>
            <a:spLocks noGrp="1"/>
          </p:cNvSpPr>
          <p:nvPr>
            <p:ph sz="half" idx="14"/>
          </p:nvPr>
        </p:nvSpPr>
        <p:spPr>
          <a:xfrm>
            <a:off x="6298609" y="5120722"/>
            <a:ext cx="2330726" cy="853167"/>
          </a:xfrm>
        </p:spPr>
        <p:txBody>
          <a:bodyPr lIns="0" rIns="0">
            <a:normAutofit/>
          </a:bodyPr>
          <a:lstStyle>
            <a:lvl1pPr marL="0" indent="0" algn="ctr">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p:txBody>
      </p:sp>
      <p:sp>
        <p:nvSpPr>
          <p:cNvPr id="26" name="Content Placeholder 10">
            <a:extLst>
              <a:ext uri="{FF2B5EF4-FFF2-40B4-BE49-F238E27FC236}">
                <a16:creationId xmlns:a16="http://schemas.microsoft.com/office/drawing/2014/main" xmlns="" id="{CCA3A81E-171B-4946-B8BA-B2F406CF0939}"/>
              </a:ext>
            </a:extLst>
          </p:cNvPr>
          <p:cNvSpPr>
            <a:spLocks noGrp="1"/>
          </p:cNvSpPr>
          <p:nvPr>
            <p:ph sz="quarter" idx="24" hasCustomPrompt="1"/>
          </p:nvPr>
        </p:nvSpPr>
        <p:spPr>
          <a:xfrm>
            <a:off x="9260321" y="2118642"/>
            <a:ext cx="1856232" cy="1664208"/>
          </a:xfrm>
        </p:spPr>
        <p:txBody>
          <a:bodyPr anchor="t">
            <a:no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stStyle>
          <a:p>
            <a:pPr lvl="0"/>
            <a:r>
              <a:rPr lang="en-US" dirty="0"/>
              <a:t>Click to add content</a:t>
            </a:r>
          </a:p>
        </p:txBody>
      </p:sp>
      <p:sp>
        <p:nvSpPr>
          <p:cNvPr id="14" name="Text Placeholder 2">
            <a:extLst>
              <a:ext uri="{FF2B5EF4-FFF2-40B4-BE49-F238E27FC236}">
                <a16:creationId xmlns:a16="http://schemas.microsoft.com/office/drawing/2014/main" xmlns="" id="{84A1E92D-A5BF-4268-BFF3-1418A1F03589}"/>
              </a:ext>
            </a:extLst>
          </p:cNvPr>
          <p:cNvSpPr>
            <a:spLocks noGrp="1"/>
          </p:cNvSpPr>
          <p:nvPr>
            <p:ph type="body" idx="15" hasCustomPrompt="1"/>
          </p:nvPr>
        </p:nvSpPr>
        <p:spPr>
          <a:xfrm>
            <a:off x="9023074" y="3788457"/>
            <a:ext cx="2330726" cy="804859"/>
          </a:xfrm>
        </p:spPr>
        <p:txBody>
          <a:bodyPr lIns="0" rIns="0" anchor="b">
            <a:noAutofit/>
          </a:bodyPr>
          <a:lstStyle>
            <a:lvl1pPr marL="0" indent="0" algn="ctr">
              <a:buNone/>
              <a:defRPr lang="en-US" sz="32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23" name="Text Placeholder 2">
            <a:extLst>
              <a:ext uri="{FF2B5EF4-FFF2-40B4-BE49-F238E27FC236}">
                <a16:creationId xmlns:a16="http://schemas.microsoft.com/office/drawing/2014/main" xmlns="" id="{B6439AAC-8A96-4015-8A87-ED8DF7027B60}"/>
              </a:ext>
            </a:extLst>
          </p:cNvPr>
          <p:cNvSpPr>
            <a:spLocks noGrp="1"/>
          </p:cNvSpPr>
          <p:nvPr>
            <p:ph type="body" idx="20" hasCustomPrompt="1"/>
          </p:nvPr>
        </p:nvSpPr>
        <p:spPr>
          <a:xfrm>
            <a:off x="9023074" y="4464454"/>
            <a:ext cx="2330726" cy="438505"/>
          </a:xfrm>
        </p:spPr>
        <p:txBody>
          <a:bodyPr lIns="0" rIns="0" anchor="b">
            <a:noAutofit/>
          </a:bodyPr>
          <a:lstStyle>
            <a:lvl1pPr marL="0" indent="0" algn="ctr">
              <a:buNone/>
              <a:defRPr lang="en-US" sz="1400" kern="1200" spc="1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15" name="Content Placeholder 3">
            <a:extLst>
              <a:ext uri="{FF2B5EF4-FFF2-40B4-BE49-F238E27FC236}">
                <a16:creationId xmlns:a16="http://schemas.microsoft.com/office/drawing/2014/main" xmlns="" id="{492F9083-A886-4EEB-94D6-1FAE6DC33000}"/>
              </a:ext>
            </a:extLst>
          </p:cNvPr>
          <p:cNvSpPr>
            <a:spLocks noGrp="1"/>
          </p:cNvSpPr>
          <p:nvPr>
            <p:ph sz="half" idx="16"/>
          </p:nvPr>
        </p:nvSpPr>
        <p:spPr>
          <a:xfrm>
            <a:off x="9023074" y="5120366"/>
            <a:ext cx="2330726" cy="853167"/>
          </a:xfrm>
        </p:spPr>
        <p:txBody>
          <a:bodyPr lIns="0" rIns="0">
            <a:normAutofit/>
          </a:bodyPr>
          <a:lstStyle>
            <a:lvl1pPr marL="0" indent="0" algn="ctr">
              <a:lnSpc>
                <a:spcPct val="100000"/>
              </a:lnSpc>
              <a:buNone/>
              <a:defRPr sz="1400" spc="50" baseline="0"/>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p:txBody>
      </p:sp>
      <p:sp>
        <p:nvSpPr>
          <p:cNvPr id="7" name="Date Placeholder 6">
            <a:extLst>
              <a:ext uri="{FF2B5EF4-FFF2-40B4-BE49-F238E27FC236}">
                <a16:creationId xmlns:a16="http://schemas.microsoft.com/office/drawing/2014/main" xmlns="" id="{F255C16C-AA88-4BBF-8040-11ECFED618E0}"/>
              </a:ext>
            </a:extLst>
          </p:cNvPr>
          <p:cNvSpPr>
            <a:spLocks noGrp="1"/>
          </p:cNvSpPr>
          <p:nvPr>
            <p:ph type="dt" sz="half" idx="10"/>
          </p:nvPr>
        </p:nvSpPr>
        <p:spPr/>
        <p:txBody>
          <a:bodyPr/>
          <a:lstStyle>
            <a:lvl1pPr>
              <a:defRPr sz="900"/>
            </a:lvl1pPr>
          </a:lstStyle>
          <a:p>
            <a:r>
              <a:rPr lang="en-US" dirty="0"/>
              <a:t>20XX</a:t>
            </a:r>
          </a:p>
        </p:txBody>
      </p:sp>
      <p:sp>
        <p:nvSpPr>
          <p:cNvPr id="8" name="Footer Placeholder 7">
            <a:extLst>
              <a:ext uri="{FF2B5EF4-FFF2-40B4-BE49-F238E27FC236}">
                <a16:creationId xmlns:a16="http://schemas.microsoft.com/office/drawing/2014/main" xmlns="" id="{CBE560E3-F935-488F-8F0E-191D7B6B54B8}"/>
              </a:ext>
            </a:extLst>
          </p:cNvPr>
          <p:cNvSpPr>
            <a:spLocks noGrp="1"/>
          </p:cNvSpPr>
          <p:nvPr>
            <p:ph type="ftr" sz="quarter" idx="11"/>
          </p:nvPr>
        </p:nvSpPr>
        <p:spPr/>
        <p:txBody>
          <a:bodyPr/>
          <a:lstStyle>
            <a:lvl1pPr>
              <a:defRPr sz="900"/>
            </a:lvl1pPr>
          </a:lstStyle>
          <a:p>
            <a:r>
              <a:rPr lang="en-US" dirty="0"/>
              <a:t>Pitch Deck</a:t>
            </a:r>
          </a:p>
        </p:txBody>
      </p:sp>
      <p:sp>
        <p:nvSpPr>
          <p:cNvPr id="9" name="Slide Number Placeholder 8">
            <a:extLst>
              <a:ext uri="{FF2B5EF4-FFF2-40B4-BE49-F238E27FC236}">
                <a16:creationId xmlns:a16="http://schemas.microsoft.com/office/drawing/2014/main" xmlns="" id="{9B9CD8B2-CC23-467F-B0EE-2CC06D6308BD}"/>
              </a:ext>
            </a:extLst>
          </p:cNvPr>
          <p:cNvSpPr>
            <a:spLocks noGrp="1"/>
          </p:cNvSpPr>
          <p:nvPr>
            <p:ph type="sldNum" sz="quarter" idx="12"/>
          </p:nvPr>
        </p:nvSpPr>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1386696317"/>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ummar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A3821F-4537-4AE7-8829-C2E3AE60F6E1}"/>
              </a:ext>
            </a:extLst>
          </p:cNvPr>
          <p:cNvSpPr>
            <a:spLocks noGrp="1"/>
          </p:cNvSpPr>
          <p:nvPr>
            <p:ph type="title" hasCustomPrompt="1"/>
          </p:nvPr>
        </p:nvSpPr>
        <p:spPr>
          <a:xfrm>
            <a:off x="5476875" y="1671639"/>
            <a:ext cx="5111750" cy="1204912"/>
          </a:xfrm>
        </p:spPr>
        <p:txBody>
          <a:bodyPr anchor="b">
            <a:normAutofit/>
          </a:bodyPr>
          <a:lstStyle>
            <a:lvl1pPr>
              <a:defRPr lang="en-US" sz="2800" kern="1200" cap="all" spc="150" baseline="0" dirty="0">
                <a:solidFill>
                  <a:schemeClr val="tx1"/>
                </a:solidFill>
                <a:latin typeface="+mj-lt"/>
                <a:ea typeface="+mj-ea"/>
                <a:cs typeface="+mj-cs"/>
              </a:defRPr>
            </a:lvl1pPr>
          </a:lstStyle>
          <a:p>
            <a:r>
              <a:rPr lang="en-US"/>
              <a:t>CLICK TO EDIT MASTER TITLE STYLE</a:t>
            </a:r>
          </a:p>
        </p:txBody>
      </p:sp>
      <p:sp>
        <p:nvSpPr>
          <p:cNvPr id="3" name="Text Placeholder 2">
            <a:extLst>
              <a:ext uri="{FF2B5EF4-FFF2-40B4-BE49-F238E27FC236}">
                <a16:creationId xmlns:a16="http://schemas.microsoft.com/office/drawing/2014/main" xmlns="" id="{92FD4279-EA62-4397-878A-73F4948DB176}"/>
              </a:ext>
            </a:extLst>
          </p:cNvPr>
          <p:cNvSpPr>
            <a:spLocks noGrp="1"/>
          </p:cNvSpPr>
          <p:nvPr>
            <p:ph type="body" idx="1"/>
          </p:nvPr>
        </p:nvSpPr>
        <p:spPr>
          <a:xfrm>
            <a:off x="5476875" y="3682546"/>
            <a:ext cx="5111750" cy="1525588"/>
          </a:xfrm>
        </p:spPr>
        <p:txBody>
          <a:bodyPr anchor="b">
            <a:normAutofit/>
          </a:bodyPr>
          <a:lstStyle>
            <a:lvl1pPr marL="0" indent="0">
              <a:lnSpc>
                <a:spcPct val="100000"/>
              </a:lnSpc>
              <a:buNone/>
              <a:defRPr sz="1400" spc="5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cxnSp>
        <p:nvCxnSpPr>
          <p:cNvPr id="23" name="Straight Connector 22">
            <a:extLst>
              <a:ext uri="{FF2B5EF4-FFF2-40B4-BE49-F238E27FC236}">
                <a16:creationId xmlns:a16="http://schemas.microsoft.com/office/drawing/2014/main" xmlns="" id="{D87F08D6-2CA7-4A5A-BE34-07113DCA535D}"/>
              </a:ext>
            </a:extLst>
          </p:cNvPr>
          <p:cNvCxnSpPr>
            <a:cxnSpLocks/>
          </p:cNvCxnSpPr>
          <p:nvPr/>
        </p:nvCxnSpPr>
        <p:spPr>
          <a:xfrm flipH="1" flipV="1">
            <a:off x="0" y="876300"/>
            <a:ext cx="4762500" cy="16287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xmlns="" id="{A768C87F-B9C3-4DFF-8454-F3F52CE4346B}"/>
              </a:ext>
            </a:extLst>
          </p:cNvPr>
          <p:cNvCxnSpPr>
            <a:cxnSpLocks/>
          </p:cNvCxnSpPr>
          <p:nvPr/>
        </p:nvCxnSpPr>
        <p:spPr>
          <a:xfrm flipH="1" flipV="1">
            <a:off x="2638425" y="0"/>
            <a:ext cx="2124076" cy="51863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Date Placeholder 6">
            <a:extLst>
              <a:ext uri="{FF2B5EF4-FFF2-40B4-BE49-F238E27FC236}">
                <a16:creationId xmlns:a16="http://schemas.microsoft.com/office/drawing/2014/main" xmlns="" id="{71F34533-9677-48AF-9374-976825F4BB7E}"/>
              </a:ext>
            </a:extLst>
          </p:cNvPr>
          <p:cNvSpPr>
            <a:spLocks noGrp="1"/>
          </p:cNvSpPr>
          <p:nvPr>
            <p:ph type="dt" sz="half" idx="10"/>
          </p:nvPr>
        </p:nvSpPr>
        <p:spPr>
          <a:xfrm>
            <a:off x="838200" y="6356350"/>
            <a:ext cx="2743200" cy="365125"/>
          </a:xfrm>
        </p:spPr>
        <p:txBody>
          <a:bodyPr/>
          <a:lstStyle>
            <a:lvl1pPr>
              <a:defRPr sz="900"/>
            </a:lvl1pPr>
          </a:lstStyle>
          <a:p>
            <a:r>
              <a:rPr lang="en-US" dirty="0"/>
              <a:t>20XX</a:t>
            </a:r>
          </a:p>
        </p:txBody>
      </p:sp>
      <p:sp>
        <p:nvSpPr>
          <p:cNvPr id="22" name="Footer Placeholder 7">
            <a:extLst>
              <a:ext uri="{FF2B5EF4-FFF2-40B4-BE49-F238E27FC236}">
                <a16:creationId xmlns:a16="http://schemas.microsoft.com/office/drawing/2014/main" xmlns="" id="{4FAB8A26-B99E-4F96-8327-A932A14F2C03}"/>
              </a:ext>
            </a:extLst>
          </p:cNvPr>
          <p:cNvSpPr>
            <a:spLocks noGrp="1"/>
          </p:cNvSpPr>
          <p:nvPr>
            <p:ph type="ftr" sz="quarter" idx="11"/>
          </p:nvPr>
        </p:nvSpPr>
        <p:spPr>
          <a:xfrm>
            <a:off x="4038600" y="6356350"/>
            <a:ext cx="4114800" cy="365125"/>
          </a:xfrm>
        </p:spPr>
        <p:txBody>
          <a:bodyPr/>
          <a:lstStyle>
            <a:lvl1pPr>
              <a:defRPr sz="900"/>
            </a:lvl1pPr>
          </a:lstStyle>
          <a:p>
            <a:r>
              <a:rPr lang="en-US" dirty="0"/>
              <a:t>Pitch Deck</a:t>
            </a:r>
          </a:p>
        </p:txBody>
      </p:sp>
      <p:sp>
        <p:nvSpPr>
          <p:cNvPr id="24" name="Slide Number Placeholder 8">
            <a:extLst>
              <a:ext uri="{FF2B5EF4-FFF2-40B4-BE49-F238E27FC236}">
                <a16:creationId xmlns:a16="http://schemas.microsoft.com/office/drawing/2014/main" xmlns="" id="{EB0962D2-BCC3-48AB-A769-2A7327D29191}"/>
              </a:ext>
            </a:extLst>
          </p:cNvPr>
          <p:cNvSpPr>
            <a:spLocks noGrp="1"/>
          </p:cNvSpPr>
          <p:nvPr>
            <p:ph type="sldNum" sz="quarter" idx="12"/>
          </p:nvPr>
        </p:nvSpPr>
        <p:spPr>
          <a:xfrm>
            <a:off x="8610600" y="6356350"/>
            <a:ext cx="2743200" cy="365125"/>
          </a:xfrm>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1616316768"/>
      </p:ext>
    </p:extLst>
  </p:cSld>
  <p:clrMapOvr>
    <a:masterClrMapping/>
  </p:clrMapOvr>
  <p:extLst>
    <p:ext uri="{DCECCB84-F9BA-43D5-87BE-67443E8EF086}">
      <p15:sldGuideLst xmlns:p15="http://schemas.microsoft.com/office/powerpoint/2012/main">
        <p15:guide id="1" pos="300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5B3628-62D7-4A6D-A79F-34DE91DBA31E}"/>
              </a:ext>
            </a:extLst>
          </p:cNvPr>
          <p:cNvSpPr>
            <a:spLocks noGrp="1"/>
          </p:cNvSpPr>
          <p:nvPr>
            <p:ph type="ctrTitle" hasCustomPrompt="1"/>
          </p:nvPr>
        </p:nvSpPr>
        <p:spPr>
          <a:xfrm>
            <a:off x="4267200" y="1615736"/>
            <a:ext cx="4179570" cy="1524735"/>
          </a:xfrm>
        </p:spPr>
        <p:txBody>
          <a:bodyPr anchor="b">
            <a:noAutofit/>
          </a:bodyPr>
          <a:lstStyle>
            <a:lvl1pPr algn="l">
              <a:defRPr sz="3200" spc="150"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xmlns="" id="{55457758-A125-4CEA-A3D5-CBD010417BD2}"/>
              </a:ext>
            </a:extLst>
          </p:cNvPr>
          <p:cNvSpPr>
            <a:spLocks noGrp="1"/>
          </p:cNvSpPr>
          <p:nvPr>
            <p:ph type="subTitle" idx="1"/>
          </p:nvPr>
        </p:nvSpPr>
        <p:spPr>
          <a:xfrm>
            <a:off x="4267200" y="3238103"/>
            <a:ext cx="4179570" cy="2004161"/>
          </a:xfrm>
        </p:spPr>
        <p:txBody>
          <a:bodyPr>
            <a:normAutofit/>
          </a:bodyPr>
          <a:lstStyle>
            <a:lvl1pPr marL="0" indent="0" algn="l">
              <a:lnSpc>
                <a:spcPct val="150000"/>
              </a:lnSpc>
              <a:buNone/>
              <a:defRPr sz="1400" spc="5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6" name="Graphic 5">
            <a:extLst>
              <a:ext uri="{FF2B5EF4-FFF2-40B4-BE49-F238E27FC236}">
                <a16:creationId xmlns:a16="http://schemas.microsoft.com/office/drawing/2014/main" xmlns="" id="{ED3361C9-310A-4255-A94E-B77588962DA5}"/>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0"/>
            <a:ext cx="3176938" cy="6858000"/>
          </a:xfrm>
          <a:prstGeom prst="rect">
            <a:avLst/>
          </a:prstGeom>
        </p:spPr>
      </p:pic>
      <p:sp>
        <p:nvSpPr>
          <p:cNvPr id="9" name="Date Placeholder 6">
            <a:extLst>
              <a:ext uri="{FF2B5EF4-FFF2-40B4-BE49-F238E27FC236}">
                <a16:creationId xmlns:a16="http://schemas.microsoft.com/office/drawing/2014/main" xmlns="" id="{BF358517-D7B7-40D0-A9D0-B650C80898AC}"/>
              </a:ext>
            </a:extLst>
          </p:cNvPr>
          <p:cNvSpPr>
            <a:spLocks noGrp="1"/>
          </p:cNvSpPr>
          <p:nvPr>
            <p:ph type="dt" sz="half" idx="10"/>
          </p:nvPr>
        </p:nvSpPr>
        <p:spPr>
          <a:xfrm>
            <a:off x="4267200" y="6356350"/>
            <a:ext cx="1774371" cy="365125"/>
          </a:xfrm>
        </p:spPr>
        <p:txBody>
          <a:bodyPr/>
          <a:lstStyle>
            <a:lvl1pPr>
              <a:defRPr sz="900"/>
            </a:lvl1pPr>
          </a:lstStyle>
          <a:p>
            <a:r>
              <a:rPr lang="en-US" dirty="0"/>
              <a:t>20XX</a:t>
            </a:r>
          </a:p>
        </p:txBody>
      </p:sp>
      <p:sp>
        <p:nvSpPr>
          <p:cNvPr id="10" name="Footer Placeholder 7">
            <a:extLst>
              <a:ext uri="{FF2B5EF4-FFF2-40B4-BE49-F238E27FC236}">
                <a16:creationId xmlns:a16="http://schemas.microsoft.com/office/drawing/2014/main" xmlns="" id="{6026D44C-0B39-4DE1-A0FC-5615DDAAE3CE}"/>
              </a:ext>
            </a:extLst>
          </p:cNvPr>
          <p:cNvSpPr>
            <a:spLocks noGrp="1"/>
          </p:cNvSpPr>
          <p:nvPr>
            <p:ph type="ftr" sz="quarter" idx="11"/>
          </p:nvPr>
        </p:nvSpPr>
        <p:spPr>
          <a:xfrm>
            <a:off x="6479721" y="6356350"/>
            <a:ext cx="2661557" cy="365125"/>
          </a:xfrm>
        </p:spPr>
        <p:txBody>
          <a:bodyPr/>
          <a:lstStyle>
            <a:lvl1pPr>
              <a:defRPr sz="900"/>
            </a:lvl1pPr>
          </a:lstStyle>
          <a:p>
            <a:r>
              <a:rPr lang="en-US" dirty="0"/>
              <a:t>Pitch Deck</a:t>
            </a:r>
          </a:p>
        </p:txBody>
      </p:sp>
      <p:sp>
        <p:nvSpPr>
          <p:cNvPr id="11" name="Slide Number Placeholder 8">
            <a:extLst>
              <a:ext uri="{FF2B5EF4-FFF2-40B4-BE49-F238E27FC236}">
                <a16:creationId xmlns:a16="http://schemas.microsoft.com/office/drawing/2014/main" xmlns="" id="{0F8222B4-B618-42C4-8BDB-D2E4DF2F22C3}"/>
              </a:ext>
            </a:extLst>
          </p:cNvPr>
          <p:cNvSpPr>
            <a:spLocks noGrp="1"/>
          </p:cNvSpPr>
          <p:nvPr>
            <p:ph type="sldNum" sz="quarter" idx="12"/>
          </p:nvPr>
        </p:nvSpPr>
        <p:spPr>
          <a:xfrm>
            <a:off x="9579428" y="6356350"/>
            <a:ext cx="1774371" cy="365125"/>
          </a:xfrm>
        </p:spPr>
        <p:txBody>
          <a:bodyPr/>
          <a:lstStyle>
            <a:lvl1pPr>
              <a:defRPr sz="900"/>
            </a:lvl1pPr>
          </a:lstStyle>
          <a:p>
            <a:fld id="{B5CEABB6-07DC-46E8-9B57-56EC44A396E5}" type="slidenum">
              <a:rPr lang="en-US" smtClean="0"/>
              <a:t>‹#›</a:t>
            </a:fld>
            <a:endParaRPr lang="en-US" dirty="0"/>
          </a:p>
        </p:txBody>
      </p:sp>
    </p:spTree>
    <p:extLst>
      <p:ext uri="{BB962C8B-B14F-4D97-AF65-F5344CB8AC3E}">
        <p14:creationId xmlns:p14="http://schemas.microsoft.com/office/powerpoint/2010/main" val="429355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F4C17E5-24ED-44BC-BA50-02EF903552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4833D101-3AF0-4F06-90ED-B83615C36C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C2AE9FDE-AF95-49F8-A927-35A23C9E65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dirty="0"/>
              <a:t>20XX</a:t>
            </a:r>
          </a:p>
        </p:txBody>
      </p:sp>
      <p:sp>
        <p:nvSpPr>
          <p:cNvPr id="5" name="Footer Placeholder 4">
            <a:extLst>
              <a:ext uri="{FF2B5EF4-FFF2-40B4-BE49-F238E27FC236}">
                <a16:creationId xmlns:a16="http://schemas.microsoft.com/office/drawing/2014/main" xmlns="" id="{CC2E900D-8FF9-4E80-860D-89C2D3B4E4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dirty="0"/>
              <a:t>Pitch Deck</a:t>
            </a:r>
          </a:p>
        </p:txBody>
      </p:sp>
      <p:sp>
        <p:nvSpPr>
          <p:cNvPr id="6" name="Slide Number Placeholder 5">
            <a:extLst>
              <a:ext uri="{FF2B5EF4-FFF2-40B4-BE49-F238E27FC236}">
                <a16:creationId xmlns:a16="http://schemas.microsoft.com/office/drawing/2014/main" xmlns="" id="{F1A66A0C-1415-46A3-A1FF-BE18C70873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192845213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0" r:id="rId3"/>
    <p:sldLayoutId id="2147483688" r:id="rId4"/>
    <p:sldLayoutId id="2147483694" r:id="rId5"/>
    <p:sldLayoutId id="2147483697" r:id="rId6"/>
    <p:sldLayoutId id="2147483673" r:id="rId7"/>
    <p:sldLayoutId id="2147483676" r:id="rId8"/>
    <p:sldLayoutId id="2147483672" r:id="rId9"/>
    <p:sldLayoutId id="2147483699" r:id="rId10"/>
    <p:sldLayoutId id="2147483671" r:id="rId11"/>
    <p:sldLayoutId id="2147483700" r:id="rId12"/>
    <p:sldLayoutId id="2147483679" r:id="rId13"/>
    <p:sldLayoutId id="2147483692" r:id="rId14"/>
    <p:sldLayoutId id="2147483681" r:id="rId15"/>
    <p:sldLayoutId id="2147483674" r:id="rId16"/>
    <p:sldLayoutId id="2147483675" r:id="rId17"/>
    <p:sldLayoutId id="2147483696" r:id="rId18"/>
    <p:sldLayoutId id="2147483677" r:id="rId19"/>
    <p:sldLayoutId id="2147483678" r:id="rId20"/>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5.jp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xmlns="" id="{60D36B33-D728-4875-BB91-BB69CDAE7072}"/>
              </a:ext>
            </a:extLst>
          </p:cNvPr>
          <p:cNvGraphicFramePr>
            <a:graphicFrameLocks noGrp="1"/>
          </p:cNvGraphicFramePr>
          <p:nvPr>
            <p:extLst>
              <p:ext uri="{D42A27DB-BD31-4B8C-83A1-F6EECF244321}">
                <p14:modId xmlns:p14="http://schemas.microsoft.com/office/powerpoint/2010/main" val="4152871134"/>
              </p:ext>
            </p:extLst>
          </p:nvPr>
        </p:nvGraphicFramePr>
        <p:xfrm>
          <a:off x="1954609" y="911493"/>
          <a:ext cx="8595042" cy="5555951"/>
        </p:xfrm>
        <a:graphic>
          <a:graphicData uri="http://schemas.openxmlformats.org/drawingml/2006/table">
            <a:tbl>
              <a:tblPr/>
              <a:tblGrid>
                <a:gridCol w="1996606">
                  <a:extLst>
                    <a:ext uri="{9D8B030D-6E8A-4147-A177-3AD203B41FA5}">
                      <a16:colId xmlns:a16="http://schemas.microsoft.com/office/drawing/2014/main" xmlns="" val="770883243"/>
                    </a:ext>
                  </a:extLst>
                </a:gridCol>
                <a:gridCol w="3141340">
                  <a:extLst>
                    <a:ext uri="{9D8B030D-6E8A-4147-A177-3AD203B41FA5}">
                      <a16:colId xmlns:a16="http://schemas.microsoft.com/office/drawing/2014/main" xmlns="" val="3236689003"/>
                    </a:ext>
                  </a:extLst>
                </a:gridCol>
                <a:gridCol w="1728548">
                  <a:extLst>
                    <a:ext uri="{9D8B030D-6E8A-4147-A177-3AD203B41FA5}">
                      <a16:colId xmlns:a16="http://schemas.microsoft.com/office/drawing/2014/main" xmlns="" val="3540796400"/>
                    </a:ext>
                  </a:extLst>
                </a:gridCol>
                <a:gridCol w="1728548">
                  <a:extLst>
                    <a:ext uri="{9D8B030D-6E8A-4147-A177-3AD203B41FA5}">
                      <a16:colId xmlns:a16="http://schemas.microsoft.com/office/drawing/2014/main" xmlns="" val="92669587"/>
                    </a:ext>
                  </a:extLst>
                </a:gridCol>
              </a:tblGrid>
              <a:tr h="1135983">
                <a:tc>
                  <a:txBody>
                    <a:bodyPr/>
                    <a:lstStyle/>
                    <a:p>
                      <a:pPr algn="l">
                        <a:lnSpc>
                          <a:spcPct val="107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Student name:</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l">
                        <a:lnSpc>
                          <a:spcPct val="107000"/>
                        </a:lnSpc>
                        <a:spcAft>
                          <a:spcPts val="800"/>
                        </a:spcAft>
                      </a:pP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GABRIELA</a:t>
                      </a:r>
                      <a:r>
                        <a:rPr lang="en-GB" sz="14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ROXANA UNGUREANU</a:t>
                      </a:r>
                    </a:p>
                    <a:p>
                      <a:pPr algn="l">
                        <a:lnSpc>
                          <a:spcPct val="107000"/>
                        </a:lnSpc>
                        <a:spcAft>
                          <a:spcPts val="800"/>
                        </a:spcAft>
                      </a:pPr>
                      <a:r>
                        <a:rPr lang="en-GB" sz="14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COSMINA LEMNARIU</a:t>
                      </a:r>
                    </a:p>
                    <a:p>
                      <a:pPr algn="l">
                        <a:lnSpc>
                          <a:spcPct val="107000"/>
                        </a:lnSpc>
                        <a:spcAft>
                          <a:spcPts val="800"/>
                        </a:spcAft>
                      </a:pPr>
                      <a:r>
                        <a:rPr lang="en-GB" sz="14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ANA-MARIA LEMNARIU</a:t>
                      </a:r>
                    </a:p>
                    <a:p>
                      <a:pPr algn="l">
                        <a:lnSpc>
                          <a:spcPct val="107000"/>
                        </a:lnSpc>
                        <a:spcAft>
                          <a:spcPts val="800"/>
                        </a:spcAft>
                      </a:pPr>
                      <a:r>
                        <a:rPr lang="en-GB" sz="14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CIANELLE ANDERSON</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800"/>
                        </a:spcAft>
                      </a:pPr>
                      <a:r>
                        <a:rPr lang="en-GB"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Student ID number:</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a:lnSpc>
                          <a:spcPct val="107000"/>
                        </a:lnSpc>
                        <a:spcAft>
                          <a:spcPts val="800"/>
                        </a:spcAft>
                      </a:pP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2118376</a:t>
                      </a:r>
                      <a:endParaRPr lang="en-IN" sz="14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ct val="107000"/>
                        </a:lnSpc>
                        <a:spcAft>
                          <a:spcPts val="800"/>
                        </a:spcAft>
                      </a:pPr>
                      <a:r>
                        <a:rPr lang="en-IN" sz="1400" b="1" dirty="0" smtClean="0">
                          <a:effectLst/>
                          <a:latin typeface="Times New Roman" panose="02020603050405020304" pitchFamily="18" charset="0"/>
                          <a:ea typeface="Calibri" panose="020F0502020204030204" pitchFamily="34" charset="0"/>
                          <a:cs typeface="Times New Roman" panose="02020603050405020304" pitchFamily="18" charset="0"/>
                        </a:rPr>
                        <a:t>2119068</a:t>
                      </a:r>
                    </a:p>
                    <a:p>
                      <a:pPr algn="l">
                        <a:lnSpc>
                          <a:spcPct val="107000"/>
                        </a:lnSpc>
                        <a:spcAft>
                          <a:spcPts val="800"/>
                        </a:spcAft>
                      </a:pPr>
                      <a:r>
                        <a:rPr lang="en-IN" sz="1400" b="1" dirty="0" smtClean="0">
                          <a:effectLst/>
                          <a:latin typeface="Times New Roman" panose="02020603050405020304" pitchFamily="18" charset="0"/>
                          <a:ea typeface="Calibri" panose="020F0502020204030204" pitchFamily="34" charset="0"/>
                          <a:cs typeface="Times New Roman" panose="02020603050405020304" pitchFamily="18" charset="0"/>
                        </a:rPr>
                        <a:t>2120848</a:t>
                      </a:r>
                    </a:p>
                    <a:p>
                      <a:pPr algn="l">
                        <a:lnSpc>
                          <a:spcPct val="107000"/>
                        </a:lnSpc>
                        <a:spcAft>
                          <a:spcPts val="800"/>
                        </a:spcAft>
                      </a:pPr>
                      <a:r>
                        <a:rPr lang="en-IN" sz="1400" b="1" dirty="0" smtClean="0">
                          <a:effectLst/>
                          <a:latin typeface="Times New Roman" panose="02020603050405020304" pitchFamily="18" charset="0"/>
                          <a:ea typeface="Calibri" panose="020F0502020204030204" pitchFamily="34" charset="0"/>
                          <a:cs typeface="Times New Roman" panose="02020603050405020304" pitchFamily="18" charset="0"/>
                        </a:rPr>
                        <a:t>2117476</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280371474"/>
                  </a:ext>
                </a:extLst>
              </a:tr>
              <a:tr h="323665">
                <a:tc>
                  <a:txBody>
                    <a:bodyPr/>
                    <a:lstStyle/>
                    <a:p>
                      <a:pPr algn="l">
                        <a:lnSpc>
                          <a:spcPct val="107000"/>
                        </a:lnSpc>
                        <a:spcAft>
                          <a:spcPts val="80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Programme:</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l">
                        <a:lnSpc>
                          <a:spcPct val="107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Certificate of Higher Education Skills for the Workplace </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xmlns="" val="564027577"/>
                  </a:ext>
                </a:extLst>
              </a:tr>
              <a:tr h="323665">
                <a:tc>
                  <a:txBody>
                    <a:bodyPr/>
                    <a:lstStyle/>
                    <a:p>
                      <a:pPr algn="l">
                        <a:lnSpc>
                          <a:spcPct val="107000"/>
                        </a:lnSpc>
                        <a:spcAft>
                          <a:spcPts val="80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Module:</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l">
                        <a:lnSpc>
                          <a:spcPct val="107000"/>
                        </a:lnSpc>
                        <a:spcAft>
                          <a:spcPts val="800"/>
                        </a:spcAft>
                      </a:pPr>
                      <a:r>
                        <a:rPr lang="en-GB" sz="1400">
                          <a:effectLst/>
                          <a:latin typeface="Times New Roman" panose="02020603050405020304" pitchFamily="18" charset="0"/>
                          <a:ea typeface="Calibri" panose="020F0502020204030204" pitchFamily="34" charset="0"/>
                          <a:cs typeface="Times New Roman" panose="02020603050405020304" pitchFamily="18" charset="0"/>
                        </a:rPr>
                        <a:t>Digital Skills and Research Methods</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xmlns="" val="1324913029"/>
                  </a:ext>
                </a:extLst>
              </a:tr>
              <a:tr h="1294656">
                <a:tc>
                  <a:txBody>
                    <a:bodyPr/>
                    <a:lstStyle/>
                    <a:p>
                      <a:pPr algn="l">
                        <a:lnSpc>
                          <a:spcPct val="107000"/>
                        </a:lnSpc>
                        <a:spcAft>
                          <a:spcPts val="800"/>
                        </a:spcAft>
                      </a:pPr>
                      <a:r>
                        <a:rPr lang="en-GB"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Module code:</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l">
                        <a:lnSpc>
                          <a:spcPct val="107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BMSW4003</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800"/>
                        </a:spcAft>
                      </a:pPr>
                      <a:r>
                        <a:rPr lang="en-GB"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Contribution to Overall Module Assessment (%):</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a:lnSpc>
                          <a:spcPct val="107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50</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25295863"/>
                  </a:ext>
                </a:extLst>
              </a:tr>
              <a:tr h="791378">
                <a:tc>
                  <a:txBody>
                    <a:bodyPr/>
                    <a:lstStyle/>
                    <a:p>
                      <a:pPr algn="l">
                        <a:lnSpc>
                          <a:spcPct val="107000"/>
                        </a:lnSpc>
                        <a:spcAft>
                          <a:spcPts val="800"/>
                        </a:spcAft>
                      </a:pPr>
                      <a:r>
                        <a:rPr lang="en-GB"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Lecturer:</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l">
                        <a:lnSpc>
                          <a:spcPct val="107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400" b="1" dirty="0" smtClean="0">
                          <a:effectLst/>
                          <a:latin typeface="Times New Roman" panose="02020603050405020304" pitchFamily="18" charset="0"/>
                          <a:ea typeface="Calibri" panose="020F0502020204030204" pitchFamily="34" charset="0"/>
                          <a:cs typeface="Times New Roman" panose="02020603050405020304" pitchFamily="18" charset="0"/>
                        </a:rPr>
                        <a:t>NGOZI</a:t>
                      </a:r>
                      <a:r>
                        <a:rPr lang="en-GB" sz="14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IBEJI</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800"/>
                        </a:spcAft>
                      </a:pPr>
                      <a:r>
                        <a:rPr lang="en-GB" sz="1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Internal Verifier:</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l">
                        <a:lnSpc>
                          <a:spcPct val="107000"/>
                        </a:lnSpc>
                        <a:spcAft>
                          <a:spcPts val="800"/>
                        </a:spcAft>
                      </a:pPr>
                      <a:r>
                        <a:rPr lang="en-GB" sz="1400" b="1">
                          <a:effectLst/>
                          <a:latin typeface="Times New Roman" panose="02020603050405020304" pitchFamily="18" charset="0"/>
                          <a:ea typeface="Calibri" panose="020F0502020204030204" pitchFamily="34" charset="0"/>
                          <a:cs typeface="Times New Roman" panose="02020603050405020304" pitchFamily="18" charset="0"/>
                        </a:rPr>
                        <a:t>Yohan Mendis</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ct val="107000"/>
                        </a:lnSpc>
                        <a:spcAft>
                          <a:spcPts val="800"/>
                        </a:spcAft>
                      </a:pPr>
                      <a:r>
                        <a:rPr lang="en-GB" sz="1400" b="1">
                          <a:effectLst/>
                          <a:latin typeface="Times New Roman" panose="02020603050405020304" pitchFamily="18" charset="0"/>
                          <a:ea typeface="Calibri" panose="020F0502020204030204" pitchFamily="34" charset="0"/>
                          <a:cs typeface="Times New Roman" panose="02020603050405020304" pitchFamily="18" charset="0"/>
                        </a:rPr>
                        <a:t> </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533075401"/>
                  </a:ext>
                </a:extLst>
              </a:tr>
              <a:tr h="1619960">
                <a:tc>
                  <a:txBody>
                    <a:bodyPr/>
                    <a:lstStyle/>
                    <a:p>
                      <a:pPr algn="l">
                        <a:lnSpc>
                          <a:spcPct val="107000"/>
                        </a:lnSpc>
                        <a:spcAft>
                          <a:spcPts val="800"/>
                        </a:spcAft>
                      </a:pPr>
                      <a:r>
                        <a:rPr lang="en-GB"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Assignment Title:</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l">
                        <a:lnSpc>
                          <a:spcPct val="107000"/>
                        </a:lnSpc>
                        <a:spcAft>
                          <a:spcPts val="800"/>
                        </a:spcAft>
                      </a:pPr>
                      <a:r>
                        <a:rPr lang="en-GB" sz="1400" b="1" dirty="0">
                          <a:effectLst/>
                          <a:latin typeface="Times New Roman" panose="02020603050405020304" pitchFamily="18" charset="0"/>
                          <a:ea typeface="Calibri" panose="020F0502020204030204" pitchFamily="34" charset="0"/>
                          <a:cs typeface="Times New Roman" panose="02020603050405020304" pitchFamily="18" charset="0"/>
                        </a:rPr>
                        <a:t>Group Presentation – </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Research proposal </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ct val="107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How do we use technology to collaborate at UWTSD?</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800"/>
                        </a:spcAft>
                      </a:pPr>
                      <a:r>
                        <a:rPr lang="en-GB" sz="14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Word count (or equivalent):</a:t>
                      </a:r>
                      <a:endParaRPr lang="en-IN"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l">
                        <a:lnSpc>
                          <a:spcPct val="107000"/>
                        </a:lnSpc>
                        <a:spcAft>
                          <a:spcPts val="800"/>
                        </a:spcAft>
                      </a:pPr>
                      <a:r>
                        <a:rPr lang="en-GB" sz="1400" b="1" i="1" dirty="0">
                          <a:effectLst/>
                          <a:latin typeface="Times New Roman" panose="02020603050405020304" pitchFamily="18" charset="0"/>
                          <a:ea typeface="Calibri" panose="020F0502020204030204" pitchFamily="34" charset="0"/>
                          <a:cs typeface="Times New Roman" panose="02020603050405020304" pitchFamily="18" charset="0"/>
                        </a:rPr>
                        <a:t>Presentation</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p>
                      <a:pPr algn="l">
                        <a:lnSpc>
                          <a:spcPct val="107000"/>
                        </a:lnSpc>
                        <a:spcAft>
                          <a:spcPts val="800"/>
                        </a:spcAft>
                      </a:pP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5 mins </a:t>
                      </a:r>
                      <a:r>
                        <a:rPr lang="en-GB" sz="1400" u="sng" dirty="0">
                          <a:effectLst/>
                          <a:latin typeface="Times New Roman" panose="02020603050405020304" pitchFamily="18" charset="0"/>
                          <a:ea typeface="Calibri" panose="020F0502020204030204" pitchFamily="34" charset="0"/>
                          <a:cs typeface="Times New Roman" panose="02020603050405020304" pitchFamily="18" charset="0"/>
                        </a:rPr>
                        <a:t>per person</a:t>
                      </a:r>
                      <a:r>
                        <a:rPr lang="en-GB"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731186071"/>
                  </a:ext>
                </a:extLst>
              </a:tr>
            </a:tbl>
          </a:graphicData>
        </a:graphic>
      </p:graphicFrame>
      <p:sp>
        <p:nvSpPr>
          <p:cNvPr id="11" name="TextBox 10">
            <a:extLst>
              <a:ext uri="{FF2B5EF4-FFF2-40B4-BE49-F238E27FC236}">
                <a16:creationId xmlns:a16="http://schemas.microsoft.com/office/drawing/2014/main" xmlns="" id="{D28FC0FE-9779-46E9-A721-7CA1D20E8BF7}"/>
              </a:ext>
            </a:extLst>
          </p:cNvPr>
          <p:cNvSpPr txBox="1"/>
          <p:nvPr/>
        </p:nvSpPr>
        <p:spPr>
          <a:xfrm>
            <a:off x="4494610" y="0"/>
            <a:ext cx="7697390" cy="461665"/>
          </a:xfrm>
          <a:prstGeom prst="rect">
            <a:avLst/>
          </a:prstGeom>
          <a:noFill/>
        </p:spPr>
        <p:txBody>
          <a:bodyPr wrap="square">
            <a:spAutoFit/>
          </a:bodyPr>
          <a:lstStyle/>
          <a:p>
            <a:r>
              <a:rPr lang="en-GB" sz="2400" b="1" dirty="0">
                <a:effectLst/>
                <a:latin typeface="Arial" panose="020B0604020202020204" pitchFamily="34" charset="0"/>
                <a:ea typeface="Calibri" panose="020F0502020204030204" pitchFamily="34" charset="0"/>
              </a:rPr>
              <a:t>Digital Skills and Research Methods</a:t>
            </a:r>
            <a:endParaRPr lang="en-IN" sz="2400" b="1" dirty="0"/>
          </a:p>
        </p:txBody>
      </p:sp>
    </p:spTree>
    <p:extLst>
      <p:ext uri="{BB962C8B-B14F-4D97-AF65-F5344CB8AC3E}">
        <p14:creationId xmlns:p14="http://schemas.microsoft.com/office/powerpoint/2010/main" val="16424253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19F29B-F233-48AF-8261-F33A4E079E3E}"/>
              </a:ext>
              <a:ext uri="{C183D7F6-B498-43B3-948B-1728B52AA6E4}">
                <adec:decorative xmlns:adec="http://schemas.microsoft.com/office/drawing/2017/decorative" xmlns="" val="0"/>
              </a:ext>
            </a:extLst>
          </p:cNvPr>
          <p:cNvSpPr>
            <a:spLocks noGrp="1"/>
          </p:cNvSpPr>
          <p:nvPr>
            <p:ph type="title"/>
          </p:nvPr>
        </p:nvSpPr>
        <p:spPr>
          <a:xfrm>
            <a:off x="1277313" y="685800"/>
            <a:ext cx="5349934" cy="1325563"/>
          </a:xfrm>
        </p:spPr>
        <p:txBody>
          <a:bodyPr>
            <a:normAutofit/>
          </a:bodyPr>
          <a:lstStyle/>
          <a:p>
            <a:r>
              <a:rPr lang="en-GB" sz="4000" b="1" kern="0" dirty="0">
                <a:effectLst/>
                <a:latin typeface="Times New Roman" panose="02020603050405020304" pitchFamily="18" charset="0"/>
                <a:ea typeface="Times New Roman" panose="02020603050405020304" pitchFamily="18" charset="0"/>
                <a:cs typeface="Times New Roman" panose="02020603050405020304" pitchFamily="18" charset="0"/>
              </a:rPr>
              <a:t>Introduction</a:t>
            </a:r>
            <a:r>
              <a:rPr lang="en-GB" sz="1800" b="1" kern="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
            </a:r>
            <a:b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ZA"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xmlns="" id="{35E3EA69-4E0E-41BD-8095-A124225A2647}"/>
              </a:ext>
              <a:ext uri="{C183D7F6-B498-43B3-948B-1728B52AA6E4}">
                <adec:decorative xmlns:adec="http://schemas.microsoft.com/office/drawing/2017/decorative" xmlns="" val="0"/>
              </a:ext>
            </a:extLst>
          </p:cNvPr>
          <p:cNvSpPr>
            <a:spLocks noGrp="1"/>
          </p:cNvSpPr>
          <p:nvPr>
            <p:ph idx="1"/>
          </p:nvPr>
        </p:nvSpPr>
        <p:spPr>
          <a:xfrm>
            <a:off x="335972" y="1843521"/>
            <a:ext cx="6630094" cy="1814079"/>
          </a:xfrm>
        </p:spPr>
        <p:txBody>
          <a:bodyPr>
            <a:normAutofit/>
          </a:bodyPr>
          <a:lstStyle/>
          <a:p>
            <a:pPr algn="just"/>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 highly collaborative workplace could foster creativity and improve productivity only with the application of the right technology.  Digital tools used for collaboration leverages technology to enhance the workplace collaboration and effective communication.</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D8CB3B1-F7FA-45A3-82B7-8A8DCBA5C952}"/>
              </a:ext>
            </a:extLst>
          </p:cNvPr>
          <p:cNvSpPr txBox="1"/>
          <p:nvPr/>
        </p:nvSpPr>
        <p:spPr>
          <a:xfrm>
            <a:off x="534019" y="3787091"/>
            <a:ext cx="6093228" cy="2056460"/>
          </a:xfrm>
          <a:prstGeom prst="rect">
            <a:avLst/>
          </a:prstGeom>
          <a:noFill/>
        </p:spPr>
        <p:txBody>
          <a:bodyPr wrap="square">
            <a:spAutoFit/>
          </a:bodyPr>
          <a:lstStyle/>
          <a:p>
            <a:pPr algn="ctr">
              <a:lnSpc>
                <a:spcPct val="150000"/>
              </a:lnSpc>
              <a:spcAft>
                <a:spcPts val="800"/>
              </a:spcAft>
            </a:pPr>
            <a:r>
              <a:rPr lang="en-GB"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Research Question</a:t>
            </a:r>
            <a:endParaRPr lang="en-IN" sz="2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ctr">
              <a:lnSpc>
                <a:spcPct val="150000"/>
              </a:lnSpc>
              <a:spcAft>
                <a:spcPts val="800"/>
              </a:spcAft>
              <a:buFont typeface="Symbol" panose="05050102010706020507" pitchFamily="18" charset="2"/>
              <a:buChar char=""/>
            </a:pPr>
            <a:r>
              <a:rPr lang="en-GB" sz="2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Which digital tool is most commonly used for collaboration at UWTSD?</a:t>
            </a:r>
            <a:endParaRPr lang="en-IN" sz="2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6" name="Picture 2" descr="Image result for UWTSD">
            <a:extLst>
              <a:ext uri="{FF2B5EF4-FFF2-40B4-BE49-F238E27FC236}">
                <a16:creationId xmlns:a16="http://schemas.microsoft.com/office/drawing/2014/main" xmlns="" id="{B4C741B1-48DB-4A7B-99D0-4F5C812CBA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9099" y="2103450"/>
            <a:ext cx="2610971" cy="310829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extLst>
      <p:ext uri="{BB962C8B-B14F-4D97-AF65-F5344CB8AC3E}">
        <p14:creationId xmlns:p14="http://schemas.microsoft.com/office/powerpoint/2010/main" val="22434949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031FE9-9059-4FE8-B4AC-9771F23A1B89}"/>
              </a:ext>
            </a:extLst>
          </p:cNvPr>
          <p:cNvSpPr>
            <a:spLocks noGrp="1"/>
          </p:cNvSpPr>
          <p:nvPr>
            <p:ph type="title"/>
          </p:nvPr>
        </p:nvSpPr>
        <p:spPr>
          <a:xfrm>
            <a:off x="-2222993" y="385763"/>
            <a:ext cx="8421688" cy="1217616"/>
          </a:xfrm>
        </p:spPr>
        <p:txBody>
          <a:bodyPr/>
          <a:lstStyle/>
          <a:p>
            <a:r>
              <a:rPr lang="en-GB" sz="3200" b="1" dirty="0">
                <a:effectLst/>
                <a:latin typeface="Times New Roman" panose="02020603050405020304" pitchFamily="18" charset="0"/>
                <a:ea typeface="Calibri" panose="020F0502020204030204" pitchFamily="34" charset="0"/>
                <a:cs typeface="Times New Roman" panose="02020603050405020304" pitchFamily="18" charset="0"/>
              </a:rPr>
              <a:t>Rationale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r>
            <a:br>
              <a:rPr lang="en-IN" sz="18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39DD154C-6D13-4DE7-B3E4-0D27E8BD0E2F}"/>
              </a:ext>
            </a:extLst>
          </p:cNvPr>
          <p:cNvSpPr txBox="1"/>
          <p:nvPr/>
        </p:nvSpPr>
        <p:spPr>
          <a:xfrm>
            <a:off x="543583" y="1503148"/>
            <a:ext cx="4585630" cy="2554545"/>
          </a:xfrm>
          <a:prstGeom prst="rect">
            <a:avLst/>
          </a:prstGeom>
          <a:noFill/>
        </p:spPr>
        <p:txBody>
          <a:bodyPr wrap="square">
            <a:spAutoFit/>
          </a:bodyPr>
          <a:lstStyle/>
          <a:p>
            <a:pPr marL="342900" indent="-342900" algn="just">
              <a:buFont typeface="Arial" panose="020B0604020202020204" pitchFamily="34" charset="0"/>
              <a:buChar char="•"/>
            </a:pPr>
            <a:r>
              <a:rPr lang="en-GB"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 rationale behind conducting research is to understand how the staffs and students use technology for collaboration purposes. </a:t>
            </a:r>
          </a:p>
          <a:p>
            <a:pPr marL="342900" indent="-342900" algn="just">
              <a:buFont typeface="Arial" panose="020B0604020202020204" pitchFamily="34" charset="0"/>
              <a:buChar char="•"/>
            </a:pPr>
            <a:r>
              <a:rPr lang="en-GB" sz="20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Further this research will also help to understand the digital tools that are being used by UWTSD for their collaboration purpose</a:t>
            </a:r>
            <a:endParaRPr lang="en-IN" sz="2000" dirty="0">
              <a:solidFill>
                <a:schemeClr val="bg1"/>
              </a:solidFill>
              <a:latin typeface="Times New Roman" panose="02020603050405020304" pitchFamily="18" charset="0"/>
              <a:cs typeface="Times New Roman" panose="02020603050405020304" pitchFamily="18" charset="0"/>
            </a:endParaRPr>
          </a:p>
        </p:txBody>
      </p:sp>
      <p:pic>
        <p:nvPicPr>
          <p:cNvPr id="2050" name="Picture 2" descr="Image result for University of Wales trinity Saint David ">
            <a:extLst>
              <a:ext uri="{FF2B5EF4-FFF2-40B4-BE49-F238E27FC236}">
                <a16:creationId xmlns:a16="http://schemas.microsoft.com/office/drawing/2014/main" xmlns="" id="{60AFB18D-AD98-41E8-BCC2-6A52F0B7FA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154358"/>
            <a:ext cx="4931181" cy="277177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5939208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xmlns="" id="{5B2376E6-09D6-4C49-B168-047693E23170}"/>
              </a:ext>
            </a:extLst>
          </p:cNvPr>
          <p:cNvSpPr>
            <a:spLocks noGrp="1"/>
          </p:cNvSpPr>
          <p:nvPr>
            <p:ph type="sldNum" sz="quarter" idx="22"/>
          </p:nvPr>
        </p:nvSpPr>
        <p:spPr/>
        <p:txBody>
          <a:bodyPr/>
          <a:lstStyle/>
          <a:p>
            <a:fld id="{B5CEABB6-07DC-46E8-9B57-56EC44A396E5}" type="slidenum">
              <a:rPr lang="en-US" smtClean="0"/>
              <a:t>4</a:t>
            </a:fld>
            <a:endParaRPr lang="en-US" dirty="0"/>
          </a:p>
        </p:txBody>
      </p:sp>
      <p:sp>
        <p:nvSpPr>
          <p:cNvPr id="15" name="TextBox 14">
            <a:extLst>
              <a:ext uri="{FF2B5EF4-FFF2-40B4-BE49-F238E27FC236}">
                <a16:creationId xmlns:a16="http://schemas.microsoft.com/office/drawing/2014/main" xmlns="" id="{9B2E2DE1-BD0D-40C1-8855-058DBDA38645}"/>
              </a:ext>
            </a:extLst>
          </p:cNvPr>
          <p:cNvSpPr txBox="1"/>
          <p:nvPr/>
        </p:nvSpPr>
        <p:spPr>
          <a:xfrm>
            <a:off x="544482" y="593923"/>
            <a:ext cx="6109854" cy="742511"/>
          </a:xfrm>
          <a:prstGeom prst="rect">
            <a:avLst/>
          </a:prstGeom>
          <a:noFill/>
        </p:spPr>
        <p:txBody>
          <a:bodyPr wrap="square">
            <a:spAutoFit/>
          </a:bodyPr>
          <a:lstStyle/>
          <a:p>
            <a:pPr algn="ctr">
              <a:lnSpc>
                <a:spcPct val="150000"/>
              </a:lnSpc>
              <a:spcBef>
                <a:spcPts val="1200"/>
              </a:spcBef>
            </a:pPr>
            <a:r>
              <a:rPr lang="en-GB" sz="3200" b="1"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Review of existing literature</a:t>
            </a:r>
            <a:endParaRPr lang="en-IN" sz="3200" b="1"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B8477C0F-2525-42AD-AD29-6BEA674EFABD}"/>
              </a:ext>
            </a:extLst>
          </p:cNvPr>
          <p:cNvSpPr txBox="1"/>
          <p:nvPr/>
        </p:nvSpPr>
        <p:spPr>
          <a:xfrm>
            <a:off x="943492" y="1548837"/>
            <a:ext cx="7136477" cy="376032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GB" sz="2400" b="1"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Overview of the digital tools for collaboration</a:t>
            </a:r>
            <a:endParaRPr lang="en-IN" sz="2400"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GB" sz="2400" b="1"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Factors affecting collaboration </a:t>
            </a:r>
            <a:endParaRPr lang="en-IN" sz="2400"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GB" sz="2400" b="1"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Theoretical underpinning </a:t>
            </a:r>
            <a:endParaRPr lang="en-IN" sz="2400"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GB" sz="2400" b="1"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Significance of Online collaboration in regards to application of digital tools</a:t>
            </a:r>
            <a:endParaRPr lang="en-IN" sz="2400"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GB" sz="2400" b="1"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Digital skills that facilitate collaboration </a:t>
            </a:r>
            <a:endParaRPr lang="en-IN" sz="2400" i="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074" name="Picture 2" descr="Image result for digital tools for collaboration">
            <a:extLst>
              <a:ext uri="{FF2B5EF4-FFF2-40B4-BE49-F238E27FC236}">
                <a16:creationId xmlns:a16="http://schemas.microsoft.com/office/drawing/2014/main" xmlns="" id="{54DA5462-B141-45AE-8853-6015AA9008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2350" y="593923"/>
            <a:ext cx="4385564" cy="1720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5510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7E1C88-627C-4655-A4FB-0BB02EDB078A}"/>
              </a:ext>
            </a:extLst>
          </p:cNvPr>
          <p:cNvSpPr>
            <a:spLocks noGrp="1"/>
          </p:cNvSpPr>
          <p:nvPr>
            <p:ph type="title"/>
          </p:nvPr>
        </p:nvSpPr>
        <p:spPr>
          <a:xfrm>
            <a:off x="1212445" y="136525"/>
            <a:ext cx="6368761" cy="736311"/>
          </a:xfrm>
        </p:spPr>
        <p:txBody>
          <a:bodyPr>
            <a:normAutofit fontScale="90000"/>
          </a:bodyPr>
          <a:lstStyle/>
          <a:p>
            <a:pPr marL="342900" indent="-342900">
              <a:lnSpc>
                <a:spcPct val="150000"/>
              </a:lnSpc>
              <a:spcAft>
                <a:spcPts val="800"/>
              </a:spcAft>
            </a:pPr>
            <a:r>
              <a:rPr lang="en-IN" sz="4000" b="1" dirty="0">
                <a:latin typeface="Times New Roman" panose="02020603050405020304" pitchFamily="18" charset="0"/>
                <a:ea typeface="Calibri" panose="020F0502020204030204" pitchFamily="34" charset="0"/>
                <a:cs typeface="Times New Roman" panose="02020603050405020304" pitchFamily="18" charset="0"/>
              </a:rPr>
              <a:t>The 3 C's Framework</a:t>
            </a:r>
            <a:endParaRPr lang="en-IN" sz="40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050" name="Picture 2" descr="Image result for  3 C's Framework of collaboration">
            <a:extLst>
              <a:ext uri="{FF2B5EF4-FFF2-40B4-BE49-F238E27FC236}">
                <a16:creationId xmlns:a16="http://schemas.microsoft.com/office/drawing/2014/main" xmlns="" id="{76067ADD-27EA-4A6D-93F2-C65091FC27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9187" y="1587671"/>
            <a:ext cx="4273722" cy="378114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Tree>
    <p:extLst>
      <p:ext uri="{BB962C8B-B14F-4D97-AF65-F5344CB8AC3E}">
        <p14:creationId xmlns:p14="http://schemas.microsoft.com/office/powerpoint/2010/main" val="13463722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7D333A-1FBA-46C5-9692-CF4031FB09D2}"/>
              </a:ext>
            </a:extLst>
          </p:cNvPr>
          <p:cNvSpPr>
            <a:spLocks noGrp="1"/>
          </p:cNvSpPr>
          <p:nvPr>
            <p:ph type="title"/>
          </p:nvPr>
        </p:nvSpPr>
        <p:spPr>
          <a:xfrm>
            <a:off x="838199" y="195494"/>
            <a:ext cx="8222673" cy="1204912"/>
          </a:xfrm>
        </p:spPr>
        <p:txBody>
          <a:bodyPr>
            <a:noAutofit/>
          </a:bodyPr>
          <a:lstStyle/>
          <a:p>
            <a:pPr algn="ctr"/>
            <a:r>
              <a:rPr lang="en-GB" b="1" dirty="0">
                <a:effectLst/>
                <a:latin typeface="Times New Roman" panose="02020603050405020304" pitchFamily="18" charset="0"/>
                <a:ea typeface="Calibri" panose="020F0502020204030204" pitchFamily="34" charset="0"/>
                <a:cs typeface="Times New Roman" panose="02020603050405020304" pitchFamily="18" charset="0"/>
              </a:rPr>
              <a:t>Digital skills that facilitate collaboration </a:t>
            </a:r>
            <a:endParaRPr lang="en-IN" dirty="0">
              <a:latin typeface="Times New Roman" panose="02020603050405020304" pitchFamily="18" charset="0"/>
              <a:cs typeface="Times New Roman" panose="02020603050405020304" pitchFamily="18" charset="0"/>
            </a:endParaRPr>
          </a:p>
        </p:txBody>
      </p:sp>
      <p:sp>
        <p:nvSpPr>
          <p:cNvPr id="3" name="Text Placeholder 2">
            <a:extLst>
              <a:ext uri="{FF2B5EF4-FFF2-40B4-BE49-F238E27FC236}">
                <a16:creationId xmlns:a16="http://schemas.microsoft.com/office/drawing/2014/main" xmlns="" id="{445F3A51-0F2B-445A-8C24-284760EB6771}"/>
              </a:ext>
            </a:extLst>
          </p:cNvPr>
          <p:cNvSpPr>
            <a:spLocks noGrp="1"/>
          </p:cNvSpPr>
          <p:nvPr>
            <p:ph type="body" idx="1"/>
          </p:nvPr>
        </p:nvSpPr>
        <p:spPr>
          <a:xfrm>
            <a:off x="1362075" y="1903412"/>
            <a:ext cx="5111750" cy="3765868"/>
          </a:xfrm>
        </p:spPr>
        <p:txBody>
          <a:bodyPr>
            <a:normAutofit fontScale="47500" lnSpcReduction="20000"/>
          </a:bodyPr>
          <a:lstStyle/>
          <a:p>
            <a:pPr algn="just">
              <a:lnSpc>
                <a:spcPct val="150000"/>
              </a:lnSpc>
              <a:spcAft>
                <a:spcPts val="800"/>
              </a:spcAft>
            </a:pPr>
            <a:r>
              <a:rPr lang="en-GB" sz="7000" b="1" i="1" dirty="0">
                <a:effectLst/>
                <a:latin typeface="Times New Roman" panose="02020603050405020304" pitchFamily="18" charset="0"/>
                <a:ea typeface="Calibri" panose="020F0502020204030204" pitchFamily="34" charset="0"/>
                <a:cs typeface="Times New Roman" panose="02020603050405020304" pitchFamily="18" charset="0"/>
              </a:rPr>
              <a:t>Communication</a:t>
            </a:r>
            <a:r>
              <a:rPr lang="en-GB" sz="70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IN" sz="7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7000" b="1" i="1" dirty="0">
                <a:effectLst/>
                <a:latin typeface="Times New Roman" panose="02020603050405020304" pitchFamily="18" charset="0"/>
                <a:ea typeface="Calibri" panose="020F0502020204030204" pitchFamily="34" charset="0"/>
                <a:cs typeface="Times New Roman" panose="02020603050405020304" pitchFamily="18" charset="0"/>
              </a:rPr>
              <a:t>Humility</a:t>
            </a:r>
            <a:endParaRPr lang="en-IN" sz="7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7000" b="1" i="1" dirty="0">
                <a:latin typeface="Times New Roman" panose="02020603050405020304" pitchFamily="18" charset="0"/>
                <a:ea typeface="Calibri" panose="020F0502020204030204" pitchFamily="34" charset="0"/>
                <a:cs typeface="Times New Roman" panose="02020603050405020304" pitchFamily="18" charset="0"/>
              </a:rPr>
              <a:t>G</a:t>
            </a:r>
            <a:r>
              <a:rPr lang="en-GB" sz="7000" b="1" i="1" dirty="0">
                <a:effectLst/>
                <a:latin typeface="Times New Roman" panose="02020603050405020304" pitchFamily="18" charset="0"/>
                <a:ea typeface="Calibri" panose="020F0502020204030204" pitchFamily="34" charset="0"/>
                <a:cs typeface="Times New Roman" panose="02020603050405020304" pitchFamily="18" charset="0"/>
              </a:rPr>
              <a:t>race</a:t>
            </a:r>
            <a:endParaRPr lang="en-IN" sz="70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7000" b="1" i="1" dirty="0">
                <a:effectLst/>
                <a:latin typeface="Times New Roman" panose="02020603050405020304" pitchFamily="18" charset="0"/>
                <a:ea typeface="Calibri" panose="020F0502020204030204" pitchFamily="34" charset="0"/>
                <a:cs typeface="Times New Roman" panose="02020603050405020304" pitchFamily="18" charset="0"/>
              </a:rPr>
              <a:t>Netiquette</a:t>
            </a:r>
            <a:endParaRPr lang="en-IN" sz="70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xmlns="" id="{6E5CA27B-F46F-42C6-8BA5-2CDA1CCCBFE3}"/>
              </a:ext>
            </a:extLst>
          </p:cNvPr>
          <p:cNvSpPr>
            <a:spLocks noGrp="1"/>
          </p:cNvSpPr>
          <p:nvPr>
            <p:ph type="sldNum" sz="quarter" idx="12"/>
          </p:nvPr>
        </p:nvSpPr>
        <p:spPr/>
        <p:txBody>
          <a:bodyPr/>
          <a:lstStyle/>
          <a:p>
            <a:fld id="{B5CEABB6-07DC-46E8-9B57-56EC44A396E5}" type="slidenum">
              <a:rPr lang="en-US" smtClean="0"/>
              <a:t>6</a:t>
            </a:fld>
            <a:endParaRPr lang="en-US" dirty="0"/>
          </a:p>
        </p:txBody>
      </p:sp>
      <p:pic>
        <p:nvPicPr>
          <p:cNvPr id="4098" name="Picture 2" descr="Image result for Digital skills ">
            <a:extLst>
              <a:ext uri="{FF2B5EF4-FFF2-40B4-BE49-F238E27FC236}">
                <a16:creationId xmlns:a16="http://schemas.microsoft.com/office/drawing/2014/main" xmlns="" id="{007B1C2F-B407-454C-8C1E-C7FBB92449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4997" y="1899559"/>
            <a:ext cx="3957638" cy="3957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3189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 name="Rectangle 13">
            <a:extLst>
              <a:ext uri="{FF2B5EF4-FFF2-40B4-BE49-F238E27FC236}">
                <a16:creationId xmlns="" xmlns:a16="http://schemas.microsoft.com/office/drawing/2014/main" id="{2DAA6C16-BF9B-4A3E-BC70-EE6015D4F9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48A63023-71CB-4AAB-8DDC-CA649DFEC821}"/>
              </a:ext>
            </a:extLst>
          </p:cNvPr>
          <p:cNvSpPr>
            <a:spLocks noGrp="1"/>
          </p:cNvSpPr>
          <p:nvPr>
            <p:ph type="title"/>
          </p:nvPr>
        </p:nvSpPr>
        <p:spPr>
          <a:xfrm>
            <a:off x="838200" y="4669978"/>
            <a:ext cx="4391024" cy="1173700"/>
          </a:xfrm>
        </p:spPr>
        <p:txBody>
          <a:bodyPr anchor="t">
            <a:normAutofit/>
          </a:bodyPr>
          <a:lstStyle/>
          <a:p>
            <a:r>
              <a:rPr lang="en-US" sz="3700" dirty="0">
                <a:solidFill>
                  <a:schemeClr val="bg1"/>
                </a:solidFill>
              </a:rPr>
              <a:t>Proposed method </a:t>
            </a:r>
            <a:r>
              <a:rPr lang="en-US" sz="3700" b="1" dirty="0">
                <a:solidFill>
                  <a:schemeClr val="bg1"/>
                </a:solidFill>
              </a:rPr>
              <a:t>Who?</a:t>
            </a:r>
            <a:endParaRPr lang="en-GB" sz="3700" b="1" dirty="0">
              <a:solidFill>
                <a:schemeClr val="bg1"/>
              </a:solidFill>
            </a:endParaRPr>
          </a:p>
        </p:txBody>
      </p:sp>
      <p:sp>
        <p:nvSpPr>
          <p:cNvPr id="11" name="Content Placeholder 10">
            <a:extLst>
              <a:ext uri="{FF2B5EF4-FFF2-40B4-BE49-F238E27FC236}">
                <a16:creationId xmlns="" xmlns:a16="http://schemas.microsoft.com/office/drawing/2014/main" id="{7313428E-4680-451C-A8DE-3F5A3951D79E}"/>
              </a:ext>
            </a:extLst>
          </p:cNvPr>
          <p:cNvSpPr>
            <a:spLocks noGrp="1"/>
          </p:cNvSpPr>
          <p:nvPr>
            <p:ph idx="1"/>
          </p:nvPr>
        </p:nvSpPr>
        <p:spPr>
          <a:xfrm>
            <a:off x="5664201" y="4766267"/>
            <a:ext cx="5692774" cy="1077411"/>
          </a:xfrm>
        </p:spPr>
        <p:txBody>
          <a:bodyPr>
            <a:normAutofit fontScale="62500" lnSpcReduction="20000"/>
          </a:bodyPr>
          <a:lstStyle/>
          <a:p>
            <a:r>
              <a:rPr lang="en-US" sz="2400" dirty="0">
                <a:solidFill>
                  <a:schemeClr val="bg1">
                    <a:alpha val="80000"/>
                  </a:schemeClr>
                </a:solidFill>
              </a:rPr>
              <a:t>Students</a:t>
            </a:r>
          </a:p>
          <a:p>
            <a:r>
              <a:rPr lang="en-US" sz="2400" dirty="0">
                <a:solidFill>
                  <a:schemeClr val="bg1">
                    <a:alpha val="80000"/>
                  </a:schemeClr>
                </a:solidFill>
              </a:rPr>
              <a:t>Teachers</a:t>
            </a:r>
          </a:p>
          <a:p>
            <a:r>
              <a:rPr lang="en-US" sz="2400" dirty="0">
                <a:solidFill>
                  <a:schemeClr val="bg1">
                    <a:alpha val="80000"/>
                  </a:schemeClr>
                </a:solidFill>
              </a:rPr>
              <a:t>Administrative staff</a:t>
            </a:r>
          </a:p>
        </p:txBody>
      </p:sp>
      <p:pic>
        <p:nvPicPr>
          <p:cNvPr id="5" name="Content Placeholder 4" descr="Person teaching in class">
            <a:extLst>
              <a:ext uri="{FF2B5EF4-FFF2-40B4-BE49-F238E27FC236}">
                <a16:creationId xmlns="" xmlns:a16="http://schemas.microsoft.com/office/drawing/2014/main" id="{DA5582D1-BBFB-42EB-8486-EAD8AE9A66F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339" r="1" b="1"/>
          <a:stretch/>
        </p:blipFill>
        <p:spPr>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7" name="Picture 6" descr="Group of smiling young people standing on lawn outside brick building, wearing backpacks and tote bag, holding cellphones">
            <a:extLst>
              <a:ext uri="{FF2B5EF4-FFF2-40B4-BE49-F238E27FC236}">
                <a16:creationId xmlns="" xmlns:a16="http://schemas.microsoft.com/office/drawing/2014/main" id="{EE2BBD69-E3D4-4157-AF0F-3C2B009E8BF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843" r="12520" b="2"/>
          <a:stretch/>
        </p:blipFill>
        <p:spPr>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p:spPr>
      </p:pic>
      <p:grpSp>
        <p:nvGrpSpPr>
          <p:cNvPr id="16" name="Group 15">
            <a:extLst>
              <a:ext uri="{FF2B5EF4-FFF2-40B4-BE49-F238E27FC236}">
                <a16:creationId xmlns="" xmlns:a16="http://schemas.microsoft.com/office/drawing/2014/main" id="{A4AE1828-51FD-4AD7-BCF6-9AF5C696CE5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0" y="3528992"/>
            <a:ext cx="12192000" cy="757168"/>
            <a:chOff x="0" y="2959818"/>
            <a:chExt cx="12192000" cy="757168"/>
          </a:xfrm>
        </p:grpSpPr>
        <p:sp>
          <p:nvSpPr>
            <p:cNvPr id="17" name="Freeform: Shape 16">
              <a:extLst>
                <a:ext uri="{FF2B5EF4-FFF2-40B4-BE49-F238E27FC236}">
                  <a16:creationId xmlns="" xmlns:a16="http://schemas.microsoft.com/office/drawing/2014/main" id="{8542C7CD-02BE-4ADE-8D2F-DFB759D71A39}"/>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 xmlns:a16="http://schemas.microsoft.com/office/drawing/2014/main" id="{840A04EE-8E37-4C28-B09B-A9593A4AAB0C}"/>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5">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7263430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13">
            <a:extLst>
              <a:ext uri="{FF2B5EF4-FFF2-40B4-BE49-F238E27FC236}">
                <a16:creationId xmlns="" xmlns:a16="http://schemas.microsoft.com/office/drawing/2014/main" id="{2DAA6C16-BF9B-4A3E-BC70-EE6015D4F9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83CF4A43-F8E9-44A2-A271-494D838074CF}"/>
              </a:ext>
            </a:extLst>
          </p:cNvPr>
          <p:cNvSpPr>
            <a:spLocks noGrp="1"/>
          </p:cNvSpPr>
          <p:nvPr>
            <p:ph type="title"/>
          </p:nvPr>
        </p:nvSpPr>
        <p:spPr>
          <a:xfrm>
            <a:off x="835025" y="4669978"/>
            <a:ext cx="4391024" cy="1173700"/>
          </a:xfrm>
        </p:spPr>
        <p:txBody>
          <a:bodyPr anchor="t">
            <a:normAutofit/>
          </a:bodyPr>
          <a:lstStyle/>
          <a:p>
            <a:r>
              <a:rPr lang="en-US" sz="3700" dirty="0">
                <a:solidFill>
                  <a:schemeClr val="bg1"/>
                </a:solidFill>
              </a:rPr>
              <a:t>Proposed method </a:t>
            </a:r>
            <a:r>
              <a:rPr lang="en-US" sz="3700" b="1" dirty="0">
                <a:solidFill>
                  <a:schemeClr val="bg1"/>
                </a:solidFill>
              </a:rPr>
              <a:t>How?</a:t>
            </a:r>
            <a:endParaRPr lang="en-GB" sz="3700" b="1" dirty="0">
              <a:solidFill>
                <a:schemeClr val="bg1"/>
              </a:solidFill>
            </a:endParaRPr>
          </a:p>
        </p:txBody>
      </p:sp>
      <p:sp>
        <p:nvSpPr>
          <p:cNvPr id="11" name="Content Placeholder 10">
            <a:extLst>
              <a:ext uri="{FF2B5EF4-FFF2-40B4-BE49-F238E27FC236}">
                <a16:creationId xmlns="" xmlns:a16="http://schemas.microsoft.com/office/drawing/2014/main" id="{7E3EFB7C-25FA-41C7-AD88-50587FB5BAAB}"/>
              </a:ext>
            </a:extLst>
          </p:cNvPr>
          <p:cNvSpPr>
            <a:spLocks noGrp="1"/>
          </p:cNvSpPr>
          <p:nvPr>
            <p:ph idx="1"/>
          </p:nvPr>
        </p:nvSpPr>
        <p:spPr>
          <a:xfrm>
            <a:off x="5664201" y="4766267"/>
            <a:ext cx="5692774" cy="1077411"/>
          </a:xfrm>
        </p:spPr>
        <p:txBody>
          <a:bodyPr>
            <a:normAutofit lnSpcReduction="10000"/>
          </a:bodyPr>
          <a:lstStyle/>
          <a:p>
            <a:r>
              <a:rPr lang="en-US" sz="2400" dirty="0">
                <a:solidFill>
                  <a:schemeClr val="bg1">
                    <a:alpha val="80000"/>
                  </a:schemeClr>
                </a:solidFill>
              </a:rPr>
              <a:t>Online questions</a:t>
            </a:r>
          </a:p>
          <a:p>
            <a:r>
              <a:rPr lang="en-US" sz="2400" dirty="0">
                <a:solidFill>
                  <a:schemeClr val="bg1">
                    <a:alpha val="80000"/>
                  </a:schemeClr>
                </a:solidFill>
              </a:rPr>
              <a:t>MS - forms</a:t>
            </a:r>
          </a:p>
        </p:txBody>
      </p:sp>
      <p:pic>
        <p:nvPicPr>
          <p:cNvPr id="7" name="Picture 6" descr="Person using a laptop">
            <a:extLst>
              <a:ext uri="{FF2B5EF4-FFF2-40B4-BE49-F238E27FC236}">
                <a16:creationId xmlns="" xmlns:a16="http://schemas.microsoft.com/office/drawing/2014/main" id="{58418EB2-0A5A-402C-AB25-6B840CABAE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 b="2339"/>
          <a:stretch/>
        </p:blipFill>
        <p:spPr>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5" name="Content Placeholder 4" descr="Person writing on notebook">
            <a:extLst>
              <a:ext uri="{FF2B5EF4-FFF2-40B4-BE49-F238E27FC236}">
                <a16:creationId xmlns="" xmlns:a16="http://schemas.microsoft.com/office/drawing/2014/main" id="{99D7D3D3-E4C2-44A1-8BCB-3F34A7A9F8A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341" r="2030"/>
          <a:stretch/>
        </p:blipFill>
        <p:spPr>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p:spPr>
      </p:pic>
      <p:grpSp>
        <p:nvGrpSpPr>
          <p:cNvPr id="20" name="Group 15">
            <a:extLst>
              <a:ext uri="{FF2B5EF4-FFF2-40B4-BE49-F238E27FC236}">
                <a16:creationId xmlns="" xmlns:a16="http://schemas.microsoft.com/office/drawing/2014/main" id="{A4AE1828-51FD-4AD7-BCF6-9AF5C696CE5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0" y="3528992"/>
            <a:ext cx="12192000" cy="757168"/>
            <a:chOff x="0" y="2959818"/>
            <a:chExt cx="12192000" cy="757168"/>
          </a:xfrm>
        </p:grpSpPr>
        <p:sp>
          <p:nvSpPr>
            <p:cNvPr id="17" name="Freeform: Shape 16">
              <a:extLst>
                <a:ext uri="{FF2B5EF4-FFF2-40B4-BE49-F238E27FC236}">
                  <a16:creationId xmlns="" xmlns:a16="http://schemas.microsoft.com/office/drawing/2014/main" id="{8542C7CD-02BE-4ADE-8D2F-DFB759D71A39}"/>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 xmlns:a16="http://schemas.microsoft.com/office/drawing/2014/main" id="{840A04EE-8E37-4C28-B09B-A9593A4AAB0C}"/>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5">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7809230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xmlns="" id="{1EE70AE2-832E-4D1F-A983-946F2217D1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3528D07E-83CE-41C9-8E67-4398624E63E7}"/>
              </a:ext>
            </a:extLst>
          </p:cNvPr>
          <p:cNvSpPr>
            <a:spLocks noGrp="1"/>
          </p:cNvSpPr>
          <p:nvPr>
            <p:ph type="title"/>
          </p:nvPr>
        </p:nvSpPr>
        <p:spPr>
          <a:xfrm>
            <a:off x="5232400" y="283192"/>
            <a:ext cx="6140449" cy="488968"/>
          </a:xfrm>
        </p:spPr>
        <p:txBody>
          <a:bodyPr anchor="t">
            <a:normAutofit fontScale="90000"/>
          </a:bodyPr>
          <a:lstStyle/>
          <a:p>
            <a:r>
              <a:rPr lang="en-US" sz="2700" b="1" dirty="0">
                <a:solidFill>
                  <a:schemeClr val="bg1"/>
                </a:solidFill>
              </a:rPr>
              <a:t>Proposed</a:t>
            </a:r>
            <a:r>
              <a:rPr lang="en-US" sz="4000" b="1" dirty="0">
                <a:solidFill>
                  <a:schemeClr val="bg1"/>
                </a:solidFill>
              </a:rPr>
              <a:t> </a:t>
            </a:r>
            <a:r>
              <a:rPr lang="en-US" sz="2700" b="1" dirty="0">
                <a:solidFill>
                  <a:schemeClr val="bg1"/>
                </a:solidFill>
              </a:rPr>
              <a:t>method - What?</a:t>
            </a:r>
            <a:endParaRPr lang="en-GB" sz="2700" b="1" dirty="0">
              <a:solidFill>
                <a:schemeClr val="bg1"/>
              </a:solidFill>
            </a:endParaRPr>
          </a:p>
        </p:txBody>
      </p:sp>
      <p:sp>
        <p:nvSpPr>
          <p:cNvPr id="24" name="Content Placeholder 10">
            <a:extLst>
              <a:ext uri="{FF2B5EF4-FFF2-40B4-BE49-F238E27FC236}">
                <a16:creationId xmlns:a16="http://schemas.microsoft.com/office/drawing/2014/main" xmlns="" id="{63FDF5B8-9F91-43A9-9713-D388B6033A0F}"/>
              </a:ext>
            </a:extLst>
          </p:cNvPr>
          <p:cNvSpPr>
            <a:spLocks noGrp="1"/>
          </p:cNvSpPr>
          <p:nvPr>
            <p:ph idx="1"/>
          </p:nvPr>
        </p:nvSpPr>
        <p:spPr>
          <a:xfrm>
            <a:off x="4876801" y="901149"/>
            <a:ext cx="7050155" cy="5611412"/>
          </a:xfrm>
        </p:spPr>
        <p:txBody>
          <a:bodyPr>
            <a:normAutofit fontScale="62500" lnSpcReduction="20000"/>
          </a:bodyPr>
          <a:lstStyle/>
          <a:p>
            <a:r>
              <a:rPr lang="en-US" sz="1800" b="1" i="0" dirty="0">
                <a:solidFill>
                  <a:schemeClr val="bg1"/>
                </a:solidFill>
                <a:effectLst/>
                <a:latin typeface="Abadi" panose="020B0604020104020204" pitchFamily="34" charset="0"/>
              </a:rPr>
              <a:t>Are you happy to complete my survey?</a:t>
            </a:r>
          </a:p>
          <a:p>
            <a:pPr marL="0" indent="0">
              <a:buNone/>
            </a:pPr>
            <a:r>
              <a:rPr lang="en-US" sz="1800" b="1" i="0" dirty="0">
                <a:solidFill>
                  <a:schemeClr val="bg1"/>
                </a:solidFill>
                <a:effectLst/>
                <a:latin typeface="Abadi" panose="020B0604020104020204" pitchFamily="34" charset="0"/>
              </a:rPr>
              <a:t>Yes</a:t>
            </a:r>
          </a:p>
          <a:p>
            <a:pPr marL="0" indent="0">
              <a:buNone/>
            </a:pPr>
            <a:r>
              <a:rPr lang="en-US" sz="1800" b="1" dirty="0">
                <a:solidFill>
                  <a:schemeClr val="bg1"/>
                </a:solidFill>
                <a:latin typeface="Abadi" panose="020B0604020104020204" pitchFamily="34" charset="0"/>
              </a:rPr>
              <a:t>No </a:t>
            </a:r>
            <a:endParaRPr lang="en-US" sz="1800" b="1" i="0" dirty="0">
              <a:solidFill>
                <a:schemeClr val="bg1"/>
              </a:solidFill>
              <a:effectLst/>
              <a:latin typeface="Abadi" panose="020B0604020104020204" pitchFamily="34" charset="0"/>
            </a:endParaRPr>
          </a:p>
          <a:p>
            <a:r>
              <a:rPr lang="en-US" sz="1800" b="1" dirty="0">
                <a:solidFill>
                  <a:schemeClr val="bg1"/>
                </a:solidFill>
                <a:latin typeface="Abadi" panose="020B0604020104020204" pitchFamily="34" charset="0"/>
              </a:rPr>
              <a:t>When collaborating with peers do you use one digital tool more than others?</a:t>
            </a:r>
          </a:p>
          <a:p>
            <a:pPr marL="0" indent="0">
              <a:buNone/>
            </a:pPr>
            <a:r>
              <a:rPr lang="en-US" sz="1800" b="1" i="0" dirty="0">
                <a:solidFill>
                  <a:schemeClr val="bg1"/>
                </a:solidFill>
                <a:effectLst/>
                <a:latin typeface="Abadi" panose="020B0604020104020204" pitchFamily="34" charset="0"/>
              </a:rPr>
              <a:t>Yes </a:t>
            </a:r>
          </a:p>
          <a:p>
            <a:pPr marL="0" indent="0">
              <a:buNone/>
            </a:pPr>
            <a:r>
              <a:rPr lang="en-US" sz="1800" b="1" dirty="0">
                <a:solidFill>
                  <a:schemeClr val="bg1"/>
                </a:solidFill>
                <a:latin typeface="Abadi" panose="020B0604020104020204" pitchFamily="34" charset="0"/>
              </a:rPr>
              <a:t>No </a:t>
            </a:r>
            <a:endParaRPr lang="en-US" sz="1800" b="1" i="0" dirty="0">
              <a:solidFill>
                <a:schemeClr val="bg1"/>
              </a:solidFill>
              <a:effectLst/>
              <a:latin typeface="Abadi" panose="020B0604020104020204" pitchFamily="34" charset="0"/>
            </a:endParaRPr>
          </a:p>
          <a:p>
            <a:r>
              <a:rPr lang="en-US" sz="1800" b="1" i="0" dirty="0">
                <a:solidFill>
                  <a:schemeClr val="bg1"/>
                </a:solidFill>
                <a:effectLst/>
                <a:latin typeface="Abadi" panose="020B0604020104020204" pitchFamily="34" charset="0"/>
              </a:rPr>
              <a:t>Do you MS Teams more than other digital tools to work with your peers or colleagues?</a:t>
            </a:r>
          </a:p>
          <a:p>
            <a:pPr marL="0" indent="0">
              <a:buNone/>
            </a:pPr>
            <a:r>
              <a:rPr lang="en-US" sz="1800" b="1" dirty="0">
                <a:solidFill>
                  <a:schemeClr val="bg1"/>
                </a:solidFill>
                <a:latin typeface="Abadi" panose="020B0604020104020204" pitchFamily="34" charset="0"/>
              </a:rPr>
              <a:t>Yes </a:t>
            </a:r>
          </a:p>
          <a:p>
            <a:pPr marL="0" indent="0">
              <a:buNone/>
            </a:pPr>
            <a:r>
              <a:rPr lang="en-US" sz="1800" b="1" i="0" dirty="0">
                <a:solidFill>
                  <a:schemeClr val="bg1"/>
                </a:solidFill>
                <a:effectLst/>
                <a:latin typeface="Abadi" panose="020B0604020104020204" pitchFamily="34" charset="0"/>
              </a:rPr>
              <a:t>No </a:t>
            </a:r>
          </a:p>
          <a:p>
            <a:r>
              <a:rPr lang="en-US" sz="1800" b="1" dirty="0">
                <a:solidFill>
                  <a:schemeClr val="bg1"/>
                </a:solidFill>
                <a:latin typeface="Abadi" panose="020B0604020104020204" pitchFamily="34" charset="0"/>
              </a:rPr>
              <a:t>Do you use the OneDrive more than other digital tools to collaborate with peers or colleagues?</a:t>
            </a:r>
          </a:p>
          <a:p>
            <a:pPr marL="0" indent="0">
              <a:buNone/>
            </a:pPr>
            <a:r>
              <a:rPr lang="en-US" sz="1800" b="1" dirty="0">
                <a:solidFill>
                  <a:schemeClr val="bg1"/>
                </a:solidFill>
                <a:latin typeface="Abadi" panose="020B0604020104020204" pitchFamily="34" charset="0"/>
              </a:rPr>
              <a:t>Yes </a:t>
            </a:r>
          </a:p>
          <a:p>
            <a:pPr marL="0" indent="0">
              <a:buNone/>
            </a:pPr>
            <a:r>
              <a:rPr lang="en-US" sz="1800" b="1" dirty="0">
                <a:solidFill>
                  <a:schemeClr val="bg1"/>
                </a:solidFill>
                <a:latin typeface="Abadi" panose="020B0604020104020204" pitchFamily="34" charset="0"/>
              </a:rPr>
              <a:t>No </a:t>
            </a:r>
          </a:p>
          <a:p>
            <a:pPr algn="l"/>
            <a:r>
              <a:rPr lang="en-US" sz="1800" b="1" i="0" dirty="0">
                <a:solidFill>
                  <a:schemeClr val="bg1"/>
                </a:solidFill>
                <a:effectLst/>
                <a:latin typeface="Abadi" panose="020B0604020104020204" pitchFamily="34" charset="0"/>
              </a:rPr>
              <a:t>Rank these applications in order according to how frequently you use them to collaborate with</a:t>
            </a:r>
            <a:r>
              <a:rPr lang="en-US" sz="1800" b="1" dirty="0">
                <a:solidFill>
                  <a:schemeClr val="bg1"/>
                </a:solidFill>
                <a:latin typeface="Abadi" panose="020B0604020104020204" pitchFamily="34" charset="0"/>
              </a:rPr>
              <a:t> </a:t>
            </a:r>
            <a:r>
              <a:rPr lang="en-US" sz="1800" b="1" i="0" dirty="0">
                <a:solidFill>
                  <a:schemeClr val="bg1"/>
                </a:solidFill>
                <a:effectLst/>
                <a:latin typeface="Abadi" panose="020B0604020104020204" pitchFamily="34" charset="0"/>
              </a:rPr>
              <a:t>others. (Most frequent at the top)</a:t>
            </a:r>
          </a:p>
          <a:p>
            <a:pPr marL="0" indent="0" algn="l">
              <a:buNone/>
            </a:pPr>
            <a:r>
              <a:rPr lang="en-US" sz="1800" b="1" dirty="0">
                <a:solidFill>
                  <a:schemeClr val="bg1"/>
                </a:solidFill>
                <a:latin typeface="Abadi" panose="020B0604020104020204" pitchFamily="34" charset="0"/>
              </a:rPr>
              <a:t>MS Team</a:t>
            </a:r>
          </a:p>
          <a:p>
            <a:pPr marL="0" indent="0" algn="l">
              <a:buNone/>
            </a:pPr>
            <a:r>
              <a:rPr lang="en-US" sz="1800" b="1" dirty="0">
                <a:solidFill>
                  <a:schemeClr val="bg1"/>
                </a:solidFill>
                <a:latin typeface="Abadi" panose="020B0604020104020204" pitchFamily="34" charset="0"/>
              </a:rPr>
              <a:t>O</a:t>
            </a:r>
            <a:r>
              <a:rPr lang="en-US" sz="1800" b="1" i="0" dirty="0">
                <a:solidFill>
                  <a:schemeClr val="bg1"/>
                </a:solidFill>
                <a:effectLst/>
                <a:latin typeface="Abadi" panose="020B0604020104020204" pitchFamily="34" charset="0"/>
              </a:rPr>
              <a:t>neDrive </a:t>
            </a:r>
          </a:p>
          <a:p>
            <a:pPr marL="0" indent="0" algn="l">
              <a:buNone/>
            </a:pPr>
            <a:r>
              <a:rPr lang="en-US" sz="1800" b="1" dirty="0">
                <a:solidFill>
                  <a:schemeClr val="bg1"/>
                </a:solidFill>
                <a:latin typeface="Abadi" panose="020B0604020104020204" pitchFamily="34" charset="0"/>
              </a:rPr>
              <a:t>MS Word</a:t>
            </a:r>
          </a:p>
          <a:p>
            <a:pPr marL="0" indent="0" algn="l">
              <a:buNone/>
            </a:pPr>
            <a:r>
              <a:rPr lang="en-US" sz="1800" b="1" i="0" dirty="0">
                <a:solidFill>
                  <a:schemeClr val="bg1"/>
                </a:solidFill>
                <a:effectLst/>
                <a:latin typeface="Abadi" panose="020B0604020104020204" pitchFamily="34" charset="0"/>
              </a:rPr>
              <a:t>WhatsApp</a:t>
            </a:r>
          </a:p>
          <a:p>
            <a:pPr marL="0" indent="0" algn="l">
              <a:buNone/>
            </a:pPr>
            <a:r>
              <a:rPr lang="en-US" sz="1800" b="1" dirty="0">
                <a:solidFill>
                  <a:schemeClr val="bg1"/>
                </a:solidFill>
                <a:latin typeface="Abadi" panose="020B0604020104020204" pitchFamily="34" charset="0"/>
              </a:rPr>
              <a:t>Module</a:t>
            </a:r>
            <a:endParaRPr lang="en-US" sz="1800" b="1" i="0" dirty="0">
              <a:solidFill>
                <a:schemeClr val="bg1"/>
              </a:solidFill>
              <a:effectLst/>
              <a:latin typeface="Abadi" panose="020B0604020104020204" pitchFamily="34" charset="0"/>
            </a:endParaRPr>
          </a:p>
        </p:txBody>
      </p:sp>
      <p:pic>
        <p:nvPicPr>
          <p:cNvPr id="7" name="Picture 6" descr="Wood human figure">
            <a:extLst>
              <a:ext uri="{FF2B5EF4-FFF2-40B4-BE49-F238E27FC236}">
                <a16:creationId xmlns:a16="http://schemas.microsoft.com/office/drawing/2014/main" xmlns="" id="{834F3264-E75B-4E8A-8332-05F3FD01D98F}"/>
              </a:ext>
            </a:extLst>
          </p:cNvPr>
          <p:cNvPicPr>
            <a:picLocks noChangeAspect="1"/>
          </p:cNvPicPr>
          <p:nvPr/>
        </p:nvPicPr>
        <p:blipFill rotWithShape="1">
          <a:blip r:embed="rId3">
            <a:extLst>
              <a:ext uri="{28A0092B-C50C-407E-A947-70E740481C1C}">
                <a14:useLocalDpi xmlns:a14="http://schemas.microsoft.com/office/drawing/2010/main" val="0"/>
              </a:ext>
            </a:extLst>
          </a:blip>
          <a:srcRect r="8457"/>
          <a:stretch/>
        </p:blipFill>
        <p:spPr>
          <a:xfrm>
            <a:off x="80399" y="3318606"/>
            <a:ext cx="4017895" cy="3333748"/>
          </a:xfrm>
          <a:custGeom>
            <a:avLst/>
            <a:gdLst/>
            <a:ahLst/>
            <a:cxnLst/>
            <a:rect l="l" t="t" r="r" b="b"/>
            <a:pathLst>
              <a:path w="4572002" h="3333748">
                <a:moveTo>
                  <a:pt x="4246239" y="3218303"/>
                </a:moveTo>
                <a:lnTo>
                  <a:pt x="4265716" y="3287810"/>
                </a:lnTo>
                <a:lnTo>
                  <a:pt x="4260942" y="3252548"/>
                </a:lnTo>
                <a:close/>
                <a:moveTo>
                  <a:pt x="4247000" y="3138292"/>
                </a:moveTo>
                <a:lnTo>
                  <a:pt x="4235549" y="3158775"/>
                </a:lnTo>
                <a:lnTo>
                  <a:pt x="4232403" y="3178724"/>
                </a:lnTo>
                <a:lnTo>
                  <a:pt x="4232403" y="3178725"/>
                </a:lnTo>
                <a:cubicBezTo>
                  <a:pt x="4232807" y="3191917"/>
                  <a:pt x="4237951" y="3204967"/>
                  <a:pt x="4246239" y="3218301"/>
                </a:cubicBezTo>
                <a:lnTo>
                  <a:pt x="4246239" y="3218300"/>
                </a:lnTo>
                <a:lnTo>
                  <a:pt x="4232403" y="3178724"/>
                </a:lnTo>
                <a:close/>
                <a:moveTo>
                  <a:pt x="4214994" y="3040368"/>
                </a:moveTo>
                <a:lnTo>
                  <a:pt x="4214994" y="3040369"/>
                </a:lnTo>
                <a:cubicBezTo>
                  <a:pt x="4225281" y="3051227"/>
                  <a:pt x="4231378" y="3057895"/>
                  <a:pt x="4237473" y="3064374"/>
                </a:cubicBezTo>
                <a:lnTo>
                  <a:pt x="4254095" y="3100973"/>
                </a:lnTo>
                <a:lnTo>
                  <a:pt x="4247001" y="3138289"/>
                </a:lnTo>
                <a:lnTo>
                  <a:pt x="4247000" y="3138289"/>
                </a:lnTo>
                <a:lnTo>
                  <a:pt x="4247000" y="3138290"/>
                </a:lnTo>
                <a:lnTo>
                  <a:pt x="4247001" y="3138289"/>
                </a:lnTo>
                <a:lnTo>
                  <a:pt x="4254085" y="3121300"/>
                </a:lnTo>
                <a:lnTo>
                  <a:pt x="4254095" y="3100973"/>
                </a:lnTo>
                <a:lnTo>
                  <a:pt x="4254095" y="3100972"/>
                </a:lnTo>
                <a:cubicBezTo>
                  <a:pt x="4251999" y="3087090"/>
                  <a:pt x="4245951" y="3073326"/>
                  <a:pt x="4237473" y="3064373"/>
                </a:cubicBezTo>
                <a:close/>
                <a:moveTo>
                  <a:pt x="4295315" y="2914729"/>
                </a:moveTo>
                <a:lnTo>
                  <a:pt x="4275384" y="2939588"/>
                </a:lnTo>
                <a:lnTo>
                  <a:pt x="4275382" y="2939597"/>
                </a:lnTo>
                <a:lnTo>
                  <a:pt x="4261588" y="2988760"/>
                </a:lnTo>
                <a:lnTo>
                  <a:pt x="4242781" y="3021942"/>
                </a:lnTo>
                <a:lnTo>
                  <a:pt x="4242781" y="3021943"/>
                </a:lnTo>
                <a:lnTo>
                  <a:pt x="4259119" y="2997552"/>
                </a:lnTo>
                <a:lnTo>
                  <a:pt x="4261588" y="2988760"/>
                </a:lnTo>
                <a:lnTo>
                  <a:pt x="4264397" y="2983800"/>
                </a:lnTo>
                <a:lnTo>
                  <a:pt x="4275382" y="2939597"/>
                </a:lnTo>
                <a:lnTo>
                  <a:pt x="4275384" y="2939589"/>
                </a:lnTo>
                <a:cubicBezTo>
                  <a:pt x="4278336" y="2927398"/>
                  <a:pt x="4285814" y="2919825"/>
                  <a:pt x="4295315" y="2914729"/>
                </a:cubicBezTo>
                <a:close/>
                <a:moveTo>
                  <a:pt x="4381314" y="2840517"/>
                </a:moveTo>
                <a:lnTo>
                  <a:pt x="4380007" y="2863658"/>
                </a:lnTo>
                <a:lnTo>
                  <a:pt x="4377352" y="2869133"/>
                </a:lnTo>
                <a:lnTo>
                  <a:pt x="4370589" y="2883080"/>
                </a:lnTo>
                <a:lnTo>
                  <a:pt x="4370589" y="2883081"/>
                </a:lnTo>
                <a:lnTo>
                  <a:pt x="4377352" y="2869133"/>
                </a:lnTo>
                <a:lnTo>
                  <a:pt x="4380009" y="2863658"/>
                </a:lnTo>
                <a:close/>
                <a:moveTo>
                  <a:pt x="4142220" y="697139"/>
                </a:moveTo>
                <a:lnTo>
                  <a:pt x="4142220" y="697140"/>
                </a:lnTo>
                <a:cubicBezTo>
                  <a:pt x="4142982" y="707809"/>
                  <a:pt x="4143172" y="719621"/>
                  <a:pt x="4147936" y="728763"/>
                </a:cubicBezTo>
                <a:cubicBezTo>
                  <a:pt x="4160129" y="753150"/>
                  <a:pt x="4175749" y="775819"/>
                  <a:pt x="4187752" y="800394"/>
                </a:cubicBezTo>
                <a:lnTo>
                  <a:pt x="4196706" y="839639"/>
                </a:lnTo>
                <a:lnTo>
                  <a:pt x="4195944" y="957752"/>
                </a:lnTo>
                <a:cubicBezTo>
                  <a:pt x="4193276" y="1022524"/>
                  <a:pt x="4192704" y="1088248"/>
                  <a:pt x="4135934" y="1134922"/>
                </a:cubicBezTo>
                <a:cubicBezTo>
                  <a:pt x="4131362" y="1138734"/>
                  <a:pt x="4128694" y="1146924"/>
                  <a:pt x="4127932" y="1153403"/>
                </a:cubicBezTo>
                <a:cubicBezTo>
                  <a:pt x="4124313" y="1183312"/>
                  <a:pt x="4123931" y="1213983"/>
                  <a:pt x="4118025" y="1243512"/>
                </a:cubicBezTo>
                <a:cubicBezTo>
                  <a:pt x="4115644" y="1255323"/>
                  <a:pt x="4114835" y="1266134"/>
                  <a:pt x="4116716" y="1276231"/>
                </a:cubicBezTo>
                <a:lnTo>
                  <a:pt x="4116716" y="1276232"/>
                </a:lnTo>
                <a:cubicBezTo>
                  <a:pt x="4118597" y="1286329"/>
                  <a:pt x="4123170" y="1295712"/>
                  <a:pt x="4131552" y="1304665"/>
                </a:cubicBezTo>
                <a:lnTo>
                  <a:pt x="4153733" y="1339092"/>
                </a:lnTo>
                <a:lnTo>
                  <a:pt x="4161262" y="1365023"/>
                </a:lnTo>
                <a:lnTo>
                  <a:pt x="4159557" y="1387916"/>
                </a:lnTo>
                <a:cubicBezTo>
                  <a:pt x="4157842" y="1395726"/>
                  <a:pt x="4157485" y="1402870"/>
                  <a:pt x="4158155" y="1409553"/>
                </a:cubicBezTo>
                <a:lnTo>
                  <a:pt x="4158155" y="1409554"/>
                </a:lnTo>
                <a:lnTo>
                  <a:pt x="4158157" y="1409558"/>
                </a:lnTo>
                <a:lnTo>
                  <a:pt x="4162914" y="1428421"/>
                </a:lnTo>
                <a:lnTo>
                  <a:pt x="4165707" y="1433202"/>
                </a:lnTo>
                <a:lnTo>
                  <a:pt x="4166985" y="1437204"/>
                </a:lnTo>
                <a:cubicBezTo>
                  <a:pt x="4171496" y="1445845"/>
                  <a:pt x="4177202" y="1454141"/>
                  <a:pt x="4182989" y="1462786"/>
                </a:cubicBezTo>
                <a:cubicBezTo>
                  <a:pt x="4194228" y="1479550"/>
                  <a:pt x="4208326" y="1498601"/>
                  <a:pt x="4209468" y="1517270"/>
                </a:cubicBezTo>
                <a:lnTo>
                  <a:pt x="4209470" y="1517276"/>
                </a:lnTo>
                <a:lnTo>
                  <a:pt x="4214091" y="1540538"/>
                </a:lnTo>
                <a:lnTo>
                  <a:pt x="4216265" y="1546333"/>
                </a:lnTo>
                <a:lnTo>
                  <a:pt x="4216684" y="1548124"/>
                </a:lnTo>
                <a:lnTo>
                  <a:pt x="4222588" y="1563192"/>
                </a:lnTo>
                <a:lnTo>
                  <a:pt x="4235615" y="1608968"/>
                </a:lnTo>
                <a:lnTo>
                  <a:pt x="4235616" y="1608973"/>
                </a:lnTo>
                <a:lnTo>
                  <a:pt x="4228901" y="1641861"/>
                </a:lnTo>
                <a:lnTo>
                  <a:pt x="4228901" y="1641862"/>
                </a:lnTo>
                <a:cubicBezTo>
                  <a:pt x="4228140" y="1643386"/>
                  <a:pt x="4228711" y="1645529"/>
                  <a:pt x="4229592" y="1647839"/>
                </a:cubicBezTo>
                <a:lnTo>
                  <a:pt x="4232139" y="1654816"/>
                </a:lnTo>
                <a:lnTo>
                  <a:pt x="4231973" y="1705181"/>
                </a:lnTo>
                <a:lnTo>
                  <a:pt x="4224302" y="1719363"/>
                </a:lnTo>
                <a:lnTo>
                  <a:pt x="4208516" y="1748544"/>
                </a:lnTo>
                <a:cubicBezTo>
                  <a:pt x="4196871" y="1761189"/>
                  <a:pt x="4189165" y="1774343"/>
                  <a:pt x="4184613" y="1788036"/>
                </a:cubicBezTo>
                <a:lnTo>
                  <a:pt x="4183557" y="1797099"/>
                </a:lnTo>
                <a:lnTo>
                  <a:pt x="4181083" y="1801911"/>
                </a:lnTo>
                <a:lnTo>
                  <a:pt x="4179637" y="1830762"/>
                </a:lnTo>
                <a:lnTo>
                  <a:pt x="4179637" y="1830763"/>
                </a:lnTo>
                <a:cubicBezTo>
                  <a:pt x="4180286" y="1840631"/>
                  <a:pt x="4181989" y="1850751"/>
                  <a:pt x="4184513" y="1861133"/>
                </a:cubicBezTo>
                <a:cubicBezTo>
                  <a:pt x="4187752" y="1874470"/>
                  <a:pt x="4190038" y="1887806"/>
                  <a:pt x="4192704" y="1901331"/>
                </a:cubicBezTo>
                <a:cubicBezTo>
                  <a:pt x="4196514" y="1919619"/>
                  <a:pt x="4200516" y="1938100"/>
                  <a:pt x="4204326" y="1956386"/>
                </a:cubicBezTo>
                <a:lnTo>
                  <a:pt x="4208850" y="1983416"/>
                </a:lnTo>
                <a:lnTo>
                  <a:pt x="4198231" y="2007440"/>
                </a:lnTo>
                <a:lnTo>
                  <a:pt x="4198230" y="2007441"/>
                </a:lnTo>
                <a:cubicBezTo>
                  <a:pt x="4191181" y="2013348"/>
                  <a:pt x="4187989" y="2018397"/>
                  <a:pt x="4188085" y="2023326"/>
                </a:cubicBezTo>
                <a:lnTo>
                  <a:pt x="4188085" y="2023327"/>
                </a:lnTo>
                <a:cubicBezTo>
                  <a:pt x="4188180" y="2028256"/>
                  <a:pt x="4191562" y="2033066"/>
                  <a:pt x="4197658" y="2038495"/>
                </a:cubicBezTo>
                <a:cubicBezTo>
                  <a:pt x="4240331" y="2076216"/>
                  <a:pt x="4267003" y="2121938"/>
                  <a:pt x="4268906" y="2180232"/>
                </a:cubicBezTo>
                <a:cubicBezTo>
                  <a:pt x="4269288" y="2192234"/>
                  <a:pt x="4271954" y="2204427"/>
                  <a:pt x="4274812" y="2216237"/>
                </a:cubicBezTo>
                <a:cubicBezTo>
                  <a:pt x="4276527" y="2223477"/>
                  <a:pt x="4278434" y="2232242"/>
                  <a:pt x="4283577" y="2236622"/>
                </a:cubicBezTo>
                <a:cubicBezTo>
                  <a:pt x="4322821" y="2270723"/>
                  <a:pt x="4350063" y="2313206"/>
                  <a:pt x="4371972" y="2359500"/>
                </a:cubicBezTo>
                <a:lnTo>
                  <a:pt x="4371974" y="2359504"/>
                </a:lnTo>
                <a:lnTo>
                  <a:pt x="4389877" y="2411694"/>
                </a:lnTo>
                <a:lnTo>
                  <a:pt x="4389878" y="2411698"/>
                </a:lnTo>
                <a:lnTo>
                  <a:pt x="4386259" y="2469038"/>
                </a:lnTo>
                <a:lnTo>
                  <a:pt x="4386258" y="2469039"/>
                </a:lnTo>
                <a:cubicBezTo>
                  <a:pt x="4385116" y="2480279"/>
                  <a:pt x="4385307" y="2493233"/>
                  <a:pt x="4379783" y="2502188"/>
                </a:cubicBezTo>
                <a:cubicBezTo>
                  <a:pt x="4362445" y="2530573"/>
                  <a:pt x="4343777" y="2558006"/>
                  <a:pt x="4323582" y="2584486"/>
                </a:cubicBezTo>
                <a:cubicBezTo>
                  <a:pt x="4314914" y="2595822"/>
                  <a:pt x="4309961" y="2602632"/>
                  <a:pt x="4309891" y="2609062"/>
                </a:cubicBezTo>
                <a:lnTo>
                  <a:pt x="4309891" y="2609063"/>
                </a:lnTo>
                <a:lnTo>
                  <a:pt x="4313591" y="2618938"/>
                </a:lnTo>
                <a:lnTo>
                  <a:pt x="4325486" y="2631348"/>
                </a:lnTo>
                <a:lnTo>
                  <a:pt x="4325488" y="2631351"/>
                </a:lnTo>
                <a:cubicBezTo>
                  <a:pt x="4347777" y="2651546"/>
                  <a:pt x="4359397" y="2676693"/>
                  <a:pt x="4364159" y="2704505"/>
                </a:cubicBezTo>
                <a:lnTo>
                  <a:pt x="4381496" y="2837288"/>
                </a:lnTo>
                <a:lnTo>
                  <a:pt x="4381496" y="2837287"/>
                </a:lnTo>
                <a:cubicBezTo>
                  <a:pt x="4377876" y="2792899"/>
                  <a:pt x="4371590" y="2748512"/>
                  <a:pt x="4364159" y="2704504"/>
                </a:cubicBezTo>
                <a:cubicBezTo>
                  <a:pt x="4359397" y="2676692"/>
                  <a:pt x="4347777" y="2651545"/>
                  <a:pt x="4325488" y="2631350"/>
                </a:cubicBezTo>
                <a:lnTo>
                  <a:pt x="4325486" y="2631348"/>
                </a:lnTo>
                <a:lnTo>
                  <a:pt x="4309891" y="2609063"/>
                </a:lnTo>
                <a:lnTo>
                  <a:pt x="4323582" y="2584487"/>
                </a:lnTo>
                <a:cubicBezTo>
                  <a:pt x="4343777" y="2558007"/>
                  <a:pt x="4362445" y="2530574"/>
                  <a:pt x="4379783" y="2502189"/>
                </a:cubicBezTo>
                <a:cubicBezTo>
                  <a:pt x="4385307" y="2493234"/>
                  <a:pt x="4385116" y="2480280"/>
                  <a:pt x="4386258" y="2469040"/>
                </a:cubicBezTo>
                <a:lnTo>
                  <a:pt x="4386259" y="2469038"/>
                </a:lnTo>
                <a:lnTo>
                  <a:pt x="4389711" y="2440225"/>
                </a:lnTo>
                <a:lnTo>
                  <a:pt x="4389878" y="2411698"/>
                </a:lnTo>
                <a:lnTo>
                  <a:pt x="4389878" y="2411697"/>
                </a:lnTo>
                <a:lnTo>
                  <a:pt x="4389877" y="2411694"/>
                </a:lnTo>
                <a:lnTo>
                  <a:pt x="4382997" y="2385099"/>
                </a:lnTo>
                <a:lnTo>
                  <a:pt x="4371974" y="2359504"/>
                </a:lnTo>
                <a:lnTo>
                  <a:pt x="4371972" y="2359499"/>
                </a:lnTo>
                <a:cubicBezTo>
                  <a:pt x="4350063" y="2313205"/>
                  <a:pt x="4322821" y="2270722"/>
                  <a:pt x="4283577" y="2236621"/>
                </a:cubicBezTo>
                <a:cubicBezTo>
                  <a:pt x="4278434" y="2232241"/>
                  <a:pt x="4276527" y="2223476"/>
                  <a:pt x="4274812" y="2216236"/>
                </a:cubicBezTo>
                <a:cubicBezTo>
                  <a:pt x="4271954" y="2204426"/>
                  <a:pt x="4269288" y="2192233"/>
                  <a:pt x="4268906" y="2180231"/>
                </a:cubicBezTo>
                <a:cubicBezTo>
                  <a:pt x="4267003" y="2121937"/>
                  <a:pt x="4240331" y="2076215"/>
                  <a:pt x="4197658" y="2038494"/>
                </a:cubicBezTo>
                <a:lnTo>
                  <a:pt x="4188085" y="2023326"/>
                </a:lnTo>
                <a:lnTo>
                  <a:pt x="4198230" y="2007442"/>
                </a:lnTo>
                <a:lnTo>
                  <a:pt x="4198231" y="2007440"/>
                </a:lnTo>
                <a:lnTo>
                  <a:pt x="4206630" y="1996170"/>
                </a:lnTo>
                <a:lnTo>
                  <a:pt x="4208850" y="1983416"/>
                </a:lnTo>
                <a:lnTo>
                  <a:pt x="4208850" y="1983415"/>
                </a:lnTo>
                <a:cubicBezTo>
                  <a:pt x="4208803" y="1974580"/>
                  <a:pt x="4206232" y="1965245"/>
                  <a:pt x="4204326" y="1956385"/>
                </a:cubicBezTo>
                <a:cubicBezTo>
                  <a:pt x="4200516" y="1938099"/>
                  <a:pt x="4196514" y="1919618"/>
                  <a:pt x="4192704" y="1901330"/>
                </a:cubicBezTo>
                <a:cubicBezTo>
                  <a:pt x="4190038" y="1887805"/>
                  <a:pt x="4187752" y="1874469"/>
                  <a:pt x="4184513" y="1861132"/>
                </a:cubicBezTo>
                <a:lnTo>
                  <a:pt x="4179637" y="1830762"/>
                </a:lnTo>
                <a:lnTo>
                  <a:pt x="4183557" y="1797099"/>
                </a:lnTo>
                <a:lnTo>
                  <a:pt x="4208516" y="1748545"/>
                </a:lnTo>
                <a:lnTo>
                  <a:pt x="4224302" y="1719363"/>
                </a:lnTo>
                <a:lnTo>
                  <a:pt x="4231973" y="1705182"/>
                </a:lnTo>
                <a:cubicBezTo>
                  <a:pt x="4235807" y="1689346"/>
                  <a:pt x="4235759" y="1672343"/>
                  <a:pt x="4232139" y="1654816"/>
                </a:cubicBezTo>
                <a:lnTo>
                  <a:pt x="4232139" y="1654815"/>
                </a:lnTo>
                <a:cubicBezTo>
                  <a:pt x="4231663" y="1652624"/>
                  <a:pt x="4230473" y="1650148"/>
                  <a:pt x="4229592" y="1647838"/>
                </a:cubicBezTo>
                <a:lnTo>
                  <a:pt x="4228901" y="1641862"/>
                </a:lnTo>
                <a:lnTo>
                  <a:pt x="4235616" y="1608973"/>
                </a:lnTo>
                <a:lnTo>
                  <a:pt x="4235616" y="1608972"/>
                </a:lnTo>
                <a:lnTo>
                  <a:pt x="4235615" y="1608968"/>
                </a:lnTo>
                <a:lnTo>
                  <a:pt x="4228472" y="1578209"/>
                </a:lnTo>
                <a:lnTo>
                  <a:pt x="4222588" y="1563192"/>
                </a:lnTo>
                <a:lnTo>
                  <a:pt x="4222582" y="1563171"/>
                </a:lnTo>
                <a:lnTo>
                  <a:pt x="4216265" y="1546333"/>
                </a:lnTo>
                <a:lnTo>
                  <a:pt x="4209470" y="1517276"/>
                </a:lnTo>
                <a:lnTo>
                  <a:pt x="4209468" y="1517269"/>
                </a:lnTo>
                <a:cubicBezTo>
                  <a:pt x="4208326" y="1498600"/>
                  <a:pt x="4194228" y="1479549"/>
                  <a:pt x="4182989" y="1462785"/>
                </a:cubicBezTo>
                <a:lnTo>
                  <a:pt x="4165707" y="1433202"/>
                </a:lnTo>
                <a:lnTo>
                  <a:pt x="4158157" y="1409558"/>
                </a:lnTo>
                <a:lnTo>
                  <a:pt x="4158155" y="1409553"/>
                </a:lnTo>
                <a:lnTo>
                  <a:pt x="4159557" y="1387917"/>
                </a:lnTo>
                <a:cubicBezTo>
                  <a:pt x="4161319" y="1380107"/>
                  <a:pt x="4161831" y="1372462"/>
                  <a:pt x="4161262" y="1365024"/>
                </a:cubicBezTo>
                <a:lnTo>
                  <a:pt x="4161262" y="1365023"/>
                </a:lnTo>
                <a:lnTo>
                  <a:pt x="4156484" y="1343362"/>
                </a:lnTo>
                <a:lnTo>
                  <a:pt x="4153733" y="1339092"/>
                </a:lnTo>
                <a:lnTo>
                  <a:pt x="4151983" y="1333065"/>
                </a:lnTo>
                <a:cubicBezTo>
                  <a:pt x="4146840" y="1322962"/>
                  <a:pt x="4139839" y="1313451"/>
                  <a:pt x="4131552" y="1304664"/>
                </a:cubicBezTo>
                <a:lnTo>
                  <a:pt x="4116716" y="1276231"/>
                </a:lnTo>
                <a:lnTo>
                  <a:pt x="4118025" y="1243513"/>
                </a:lnTo>
                <a:cubicBezTo>
                  <a:pt x="4123931" y="1213984"/>
                  <a:pt x="4124313" y="1183313"/>
                  <a:pt x="4127932" y="1153404"/>
                </a:cubicBezTo>
                <a:cubicBezTo>
                  <a:pt x="4128694" y="1146925"/>
                  <a:pt x="4131362" y="1138735"/>
                  <a:pt x="4135934" y="1134923"/>
                </a:cubicBezTo>
                <a:cubicBezTo>
                  <a:pt x="4192704" y="1088249"/>
                  <a:pt x="4193276" y="1022525"/>
                  <a:pt x="4195944" y="957753"/>
                </a:cubicBezTo>
                <a:cubicBezTo>
                  <a:pt x="4197658" y="918510"/>
                  <a:pt x="4197658" y="879074"/>
                  <a:pt x="4196706" y="839639"/>
                </a:cubicBezTo>
                <a:lnTo>
                  <a:pt x="4196706" y="839638"/>
                </a:lnTo>
                <a:cubicBezTo>
                  <a:pt x="4196514" y="826302"/>
                  <a:pt x="4193466" y="812205"/>
                  <a:pt x="4187752" y="800393"/>
                </a:cubicBezTo>
                <a:cubicBezTo>
                  <a:pt x="4175749" y="775818"/>
                  <a:pt x="4160129" y="753149"/>
                  <a:pt x="4147936" y="728762"/>
                </a:cubicBezTo>
                <a:close/>
                <a:moveTo>
                  <a:pt x="4138410" y="641131"/>
                </a:moveTo>
                <a:lnTo>
                  <a:pt x="4138410" y="641132"/>
                </a:lnTo>
                <a:lnTo>
                  <a:pt x="4142315" y="668136"/>
                </a:lnTo>
                <a:lnTo>
                  <a:pt x="4142315" y="668135"/>
                </a:lnTo>
                <a:cubicBezTo>
                  <a:pt x="4142411" y="658515"/>
                  <a:pt x="4141839" y="649228"/>
                  <a:pt x="4138410" y="641131"/>
                </a:cubicBezTo>
                <a:close/>
                <a:moveTo>
                  <a:pt x="4126028" y="361086"/>
                </a:moveTo>
                <a:lnTo>
                  <a:pt x="4126028" y="361087"/>
                </a:lnTo>
                <a:cubicBezTo>
                  <a:pt x="4135744" y="373470"/>
                  <a:pt x="4143150" y="386067"/>
                  <a:pt x="4148409" y="398873"/>
                </a:cubicBezTo>
                <a:lnTo>
                  <a:pt x="4157913" y="437908"/>
                </a:lnTo>
                <a:lnTo>
                  <a:pt x="4142221" y="519586"/>
                </a:lnTo>
                <a:lnTo>
                  <a:pt x="4142220" y="519587"/>
                </a:lnTo>
                <a:cubicBezTo>
                  <a:pt x="4133457" y="539590"/>
                  <a:pt x="4128075" y="559450"/>
                  <a:pt x="4127099" y="579573"/>
                </a:cubicBezTo>
                <a:lnTo>
                  <a:pt x="4127099" y="579574"/>
                </a:lnTo>
                <a:lnTo>
                  <a:pt x="4129066" y="610003"/>
                </a:lnTo>
                <a:lnTo>
                  <a:pt x="4138410" y="641130"/>
                </a:lnTo>
                <a:lnTo>
                  <a:pt x="4127099" y="579574"/>
                </a:lnTo>
                <a:lnTo>
                  <a:pt x="4142220" y="519588"/>
                </a:lnTo>
                <a:lnTo>
                  <a:pt x="4142221" y="519586"/>
                </a:lnTo>
                <a:lnTo>
                  <a:pt x="4155523" y="478158"/>
                </a:lnTo>
                <a:lnTo>
                  <a:pt x="4157913" y="437908"/>
                </a:lnTo>
                <a:lnTo>
                  <a:pt x="4157913" y="437907"/>
                </a:lnTo>
                <a:cubicBezTo>
                  <a:pt x="4155651" y="411475"/>
                  <a:pt x="4145460" y="385852"/>
                  <a:pt x="4126028" y="361086"/>
                </a:cubicBezTo>
                <a:close/>
                <a:moveTo>
                  <a:pt x="4140787" y="146291"/>
                </a:moveTo>
                <a:lnTo>
                  <a:pt x="4143220" y="155912"/>
                </a:lnTo>
                <a:lnTo>
                  <a:pt x="4139172" y="210585"/>
                </a:lnTo>
                <a:lnTo>
                  <a:pt x="4139172" y="210586"/>
                </a:lnTo>
                <a:cubicBezTo>
                  <a:pt x="4138220" y="217064"/>
                  <a:pt x="4136886" y="224874"/>
                  <a:pt x="4139554" y="230401"/>
                </a:cubicBezTo>
                <a:lnTo>
                  <a:pt x="4145911" y="265524"/>
                </a:lnTo>
                <a:lnTo>
                  <a:pt x="4130980" y="298220"/>
                </a:lnTo>
                <a:cubicBezTo>
                  <a:pt x="4123932" y="307650"/>
                  <a:pt x="4118312" y="317794"/>
                  <a:pt x="4116645" y="328367"/>
                </a:cubicBezTo>
                <a:lnTo>
                  <a:pt x="4116645" y="328368"/>
                </a:lnTo>
                <a:lnTo>
                  <a:pt x="4117425" y="344512"/>
                </a:lnTo>
                <a:lnTo>
                  <a:pt x="4126028" y="361085"/>
                </a:lnTo>
                <a:lnTo>
                  <a:pt x="4116645" y="328368"/>
                </a:lnTo>
                <a:lnTo>
                  <a:pt x="4130980" y="298221"/>
                </a:lnTo>
                <a:cubicBezTo>
                  <a:pt x="4139172" y="287362"/>
                  <a:pt x="4144316" y="276645"/>
                  <a:pt x="4145911" y="265525"/>
                </a:cubicBezTo>
                <a:lnTo>
                  <a:pt x="4145911" y="265524"/>
                </a:lnTo>
                <a:cubicBezTo>
                  <a:pt x="4147507" y="254403"/>
                  <a:pt x="4145554" y="242878"/>
                  <a:pt x="4139554" y="230400"/>
                </a:cubicBezTo>
                <a:lnTo>
                  <a:pt x="4139172" y="210586"/>
                </a:lnTo>
                <a:lnTo>
                  <a:pt x="4143220" y="155912"/>
                </a:lnTo>
                <a:lnTo>
                  <a:pt x="4143220" y="155911"/>
                </a:lnTo>
                <a:close/>
                <a:moveTo>
                  <a:pt x="0" y="0"/>
                </a:moveTo>
                <a:lnTo>
                  <a:pt x="4123005" y="0"/>
                </a:lnTo>
                <a:lnTo>
                  <a:pt x="4110977" y="20461"/>
                </a:lnTo>
                <a:cubicBezTo>
                  <a:pt x="4100119" y="35416"/>
                  <a:pt x="4094260" y="42559"/>
                  <a:pt x="4093355" y="50156"/>
                </a:cubicBezTo>
                <a:lnTo>
                  <a:pt x="4093356" y="50156"/>
                </a:lnTo>
                <a:lnTo>
                  <a:pt x="4093355" y="50157"/>
                </a:lnTo>
                <a:cubicBezTo>
                  <a:pt x="4092450" y="57753"/>
                  <a:pt x="4096499" y="65802"/>
                  <a:pt x="4105453" y="82566"/>
                </a:cubicBezTo>
                <a:cubicBezTo>
                  <a:pt x="4109835" y="90568"/>
                  <a:pt x="4112501" y="100474"/>
                  <a:pt x="4118979" y="106381"/>
                </a:cubicBezTo>
                <a:lnTo>
                  <a:pt x="4134873" y="127702"/>
                </a:lnTo>
                <a:lnTo>
                  <a:pt x="4118979" y="106380"/>
                </a:lnTo>
                <a:cubicBezTo>
                  <a:pt x="4112501" y="100473"/>
                  <a:pt x="4109835" y="90567"/>
                  <a:pt x="4105453" y="82565"/>
                </a:cubicBezTo>
                <a:cubicBezTo>
                  <a:pt x="4100976" y="74183"/>
                  <a:pt x="4097725" y="67980"/>
                  <a:pt x="4095707" y="62922"/>
                </a:cubicBezTo>
                <a:lnTo>
                  <a:pt x="4093356" y="50156"/>
                </a:lnTo>
                <a:lnTo>
                  <a:pt x="4098434" y="38069"/>
                </a:lnTo>
                <a:cubicBezTo>
                  <a:pt x="4101369" y="33464"/>
                  <a:pt x="4105548" y="27939"/>
                  <a:pt x="4110977" y="20462"/>
                </a:cubicBezTo>
                <a:lnTo>
                  <a:pt x="4123006" y="0"/>
                </a:lnTo>
                <a:lnTo>
                  <a:pt x="4569127" y="0"/>
                </a:lnTo>
                <a:lnTo>
                  <a:pt x="4572002" y="22365"/>
                </a:lnTo>
                <a:cubicBezTo>
                  <a:pt x="4572002" y="47894"/>
                  <a:pt x="4565907" y="73230"/>
                  <a:pt x="4563620" y="98949"/>
                </a:cubicBezTo>
                <a:cubicBezTo>
                  <a:pt x="4561716" y="118952"/>
                  <a:pt x="4562478" y="139337"/>
                  <a:pt x="4560192" y="159339"/>
                </a:cubicBezTo>
                <a:cubicBezTo>
                  <a:pt x="4558476" y="175724"/>
                  <a:pt x="4554096" y="191916"/>
                  <a:pt x="4550476" y="208109"/>
                </a:cubicBezTo>
                <a:cubicBezTo>
                  <a:pt x="4549142" y="214015"/>
                  <a:pt x="4543997" y="219921"/>
                  <a:pt x="4544759" y="225254"/>
                </a:cubicBezTo>
                <a:cubicBezTo>
                  <a:pt x="4552952" y="278215"/>
                  <a:pt x="4516375" y="316317"/>
                  <a:pt x="4500183" y="361086"/>
                </a:cubicBezTo>
                <a:cubicBezTo>
                  <a:pt x="4483035" y="408142"/>
                  <a:pt x="4456747" y="453673"/>
                  <a:pt x="4464557" y="506251"/>
                </a:cubicBezTo>
                <a:cubicBezTo>
                  <a:pt x="4469319" y="538066"/>
                  <a:pt x="4480369" y="568737"/>
                  <a:pt x="4487039" y="600362"/>
                </a:cubicBezTo>
                <a:cubicBezTo>
                  <a:pt x="4489325" y="611602"/>
                  <a:pt x="4488942" y="624175"/>
                  <a:pt x="4486656" y="635415"/>
                </a:cubicBezTo>
                <a:cubicBezTo>
                  <a:pt x="4476177" y="689709"/>
                  <a:pt x="4474653" y="743241"/>
                  <a:pt x="4491800" y="796585"/>
                </a:cubicBezTo>
                <a:cubicBezTo>
                  <a:pt x="4494658" y="805727"/>
                  <a:pt x="4497324" y="815443"/>
                  <a:pt x="4497324" y="824970"/>
                </a:cubicBezTo>
                <a:cubicBezTo>
                  <a:pt x="4497324" y="877167"/>
                  <a:pt x="4493324" y="928413"/>
                  <a:pt x="4474653" y="978327"/>
                </a:cubicBezTo>
                <a:cubicBezTo>
                  <a:pt x="4468367" y="995091"/>
                  <a:pt x="4472367" y="1015476"/>
                  <a:pt x="4470843" y="1033955"/>
                </a:cubicBezTo>
                <a:cubicBezTo>
                  <a:pt x="4469511" y="1051099"/>
                  <a:pt x="4468939" y="1068626"/>
                  <a:pt x="4464557" y="1085200"/>
                </a:cubicBezTo>
                <a:cubicBezTo>
                  <a:pt x="4458082" y="1109395"/>
                  <a:pt x="4457319" y="1131874"/>
                  <a:pt x="4463033" y="1156831"/>
                </a:cubicBezTo>
                <a:cubicBezTo>
                  <a:pt x="4468367" y="1180643"/>
                  <a:pt x="4465702" y="1206362"/>
                  <a:pt x="4465891" y="1231129"/>
                </a:cubicBezTo>
                <a:cubicBezTo>
                  <a:pt x="4466081" y="1258752"/>
                  <a:pt x="4466271" y="1286375"/>
                  <a:pt x="4465319" y="1313998"/>
                </a:cubicBezTo>
                <a:cubicBezTo>
                  <a:pt x="4464939" y="1325048"/>
                  <a:pt x="4457319" y="1337621"/>
                  <a:pt x="4460367" y="1346767"/>
                </a:cubicBezTo>
                <a:cubicBezTo>
                  <a:pt x="4470653" y="1376294"/>
                  <a:pt x="4458271" y="1405823"/>
                  <a:pt x="4463795" y="1435350"/>
                </a:cubicBezTo>
                <a:cubicBezTo>
                  <a:pt x="4466653" y="1449830"/>
                  <a:pt x="4458843" y="1466213"/>
                  <a:pt x="4458082" y="1481834"/>
                </a:cubicBezTo>
                <a:cubicBezTo>
                  <a:pt x="4456747" y="1507362"/>
                  <a:pt x="4457319" y="1532889"/>
                  <a:pt x="4456938" y="1558418"/>
                </a:cubicBezTo>
                <a:cubicBezTo>
                  <a:pt x="4456747" y="1566800"/>
                  <a:pt x="4455985" y="1574993"/>
                  <a:pt x="4455602" y="1583375"/>
                </a:cubicBezTo>
                <a:cubicBezTo>
                  <a:pt x="4455222" y="1590805"/>
                  <a:pt x="4453508" y="1598615"/>
                  <a:pt x="4454840" y="1605664"/>
                </a:cubicBezTo>
                <a:cubicBezTo>
                  <a:pt x="4459605" y="1631193"/>
                  <a:pt x="4467415" y="1656339"/>
                  <a:pt x="4470463" y="1682056"/>
                </a:cubicBezTo>
                <a:cubicBezTo>
                  <a:pt x="4473129" y="1704345"/>
                  <a:pt x="4469511" y="1727398"/>
                  <a:pt x="4471415" y="1749877"/>
                </a:cubicBezTo>
                <a:cubicBezTo>
                  <a:pt x="4474653" y="1789502"/>
                  <a:pt x="4480369" y="1829127"/>
                  <a:pt x="4483989" y="1868753"/>
                </a:cubicBezTo>
                <a:cubicBezTo>
                  <a:pt x="4484751" y="1877327"/>
                  <a:pt x="4479988" y="1886279"/>
                  <a:pt x="4479607" y="1895043"/>
                </a:cubicBezTo>
                <a:cubicBezTo>
                  <a:pt x="4478655" y="1922476"/>
                  <a:pt x="4478463" y="1949909"/>
                  <a:pt x="4477893" y="1977342"/>
                </a:cubicBezTo>
                <a:cubicBezTo>
                  <a:pt x="4477702" y="1992963"/>
                  <a:pt x="4478273" y="2008775"/>
                  <a:pt x="4476559" y="2024208"/>
                </a:cubicBezTo>
                <a:cubicBezTo>
                  <a:pt x="4474273" y="2044590"/>
                  <a:pt x="4470843" y="2063069"/>
                  <a:pt x="4485703" y="2082120"/>
                </a:cubicBezTo>
                <a:cubicBezTo>
                  <a:pt x="4508754" y="2111459"/>
                  <a:pt x="4499800" y="2148798"/>
                  <a:pt x="4505134" y="2182707"/>
                </a:cubicBezTo>
                <a:cubicBezTo>
                  <a:pt x="4506468" y="2191471"/>
                  <a:pt x="4506658" y="2200426"/>
                  <a:pt x="4508182" y="2209188"/>
                </a:cubicBezTo>
                <a:cubicBezTo>
                  <a:pt x="4511040" y="2225382"/>
                  <a:pt x="4514278" y="2241383"/>
                  <a:pt x="4517519" y="2257578"/>
                </a:cubicBezTo>
                <a:cubicBezTo>
                  <a:pt x="4518089" y="2260434"/>
                  <a:pt x="4518282" y="2263672"/>
                  <a:pt x="4519233" y="2266340"/>
                </a:cubicBezTo>
                <a:cubicBezTo>
                  <a:pt x="4527233" y="2290917"/>
                  <a:pt x="4536377" y="2315109"/>
                  <a:pt x="4542855" y="2340066"/>
                </a:cubicBezTo>
                <a:cubicBezTo>
                  <a:pt x="4546094" y="2352259"/>
                  <a:pt x="4546476" y="2365785"/>
                  <a:pt x="4544759" y="2378358"/>
                </a:cubicBezTo>
                <a:cubicBezTo>
                  <a:pt x="4539807" y="2415125"/>
                  <a:pt x="4537711" y="2451512"/>
                  <a:pt x="4544951" y="2488471"/>
                </a:cubicBezTo>
                <a:cubicBezTo>
                  <a:pt x="4547808" y="2503140"/>
                  <a:pt x="4543045" y="2519524"/>
                  <a:pt x="4541332" y="2535145"/>
                </a:cubicBezTo>
                <a:cubicBezTo>
                  <a:pt x="4536759" y="2572484"/>
                  <a:pt x="4531805" y="2609823"/>
                  <a:pt x="4527425" y="2647353"/>
                </a:cubicBezTo>
                <a:cubicBezTo>
                  <a:pt x="4524757" y="2670785"/>
                  <a:pt x="4523233" y="2694408"/>
                  <a:pt x="4520567" y="2717841"/>
                </a:cubicBezTo>
                <a:cubicBezTo>
                  <a:pt x="4517327" y="2744892"/>
                  <a:pt x="4512374" y="2771753"/>
                  <a:pt x="4509706" y="2798806"/>
                </a:cubicBezTo>
                <a:cubicBezTo>
                  <a:pt x="4506658" y="2829667"/>
                  <a:pt x="4506088" y="2860720"/>
                  <a:pt x="4502848" y="2891581"/>
                </a:cubicBezTo>
                <a:cubicBezTo>
                  <a:pt x="4496562" y="2947973"/>
                  <a:pt x="4489132" y="3004172"/>
                  <a:pt x="4482084" y="3060560"/>
                </a:cubicBezTo>
                <a:cubicBezTo>
                  <a:pt x="4475225" y="3115236"/>
                  <a:pt x="4469129" y="3169912"/>
                  <a:pt x="4460557" y="3224206"/>
                </a:cubicBezTo>
                <a:cubicBezTo>
                  <a:pt x="4456938" y="3247067"/>
                  <a:pt x="4447030" y="3268783"/>
                  <a:pt x="4441506" y="3291264"/>
                </a:cubicBezTo>
                <a:lnTo>
                  <a:pt x="4431807" y="3333748"/>
                </a:lnTo>
                <a:lnTo>
                  <a:pt x="4259554" y="3333748"/>
                </a:lnTo>
                <a:lnTo>
                  <a:pt x="0" y="3333748"/>
                </a:lnTo>
                <a:close/>
              </a:path>
            </a:pathLst>
          </a:custGeom>
        </p:spPr>
      </p:pic>
      <p:grpSp>
        <p:nvGrpSpPr>
          <p:cNvPr id="40" name="Group 39">
            <a:extLst>
              <a:ext uri="{FF2B5EF4-FFF2-40B4-BE49-F238E27FC236}">
                <a16:creationId xmlns:a16="http://schemas.microsoft.com/office/drawing/2014/main" xmlns="" id="{7594B485-3656-43C7-AB7B-F237101E3282}"/>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3697286" y="-1"/>
            <a:ext cx="874716" cy="6858001"/>
            <a:chOff x="3697286" y="0"/>
            <a:chExt cx="874716" cy="6858001"/>
          </a:xfrm>
        </p:grpSpPr>
        <p:sp>
          <p:nvSpPr>
            <p:cNvPr id="41" name="Freeform: Shape 40">
              <a:extLst>
                <a:ext uri="{FF2B5EF4-FFF2-40B4-BE49-F238E27FC236}">
                  <a16:creationId xmlns:a16="http://schemas.microsoft.com/office/drawing/2014/main" xmlns="" id="{340822D1-9EEA-4ECF-9360-D9AF87950D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a:outerShdw blurRad="381000" dist="1524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41">
              <a:extLst>
                <a:ext uri="{FF2B5EF4-FFF2-40B4-BE49-F238E27FC236}">
                  <a16:creationId xmlns:a16="http://schemas.microsoft.com/office/drawing/2014/main" xmlns="" id="{DC292A62-7F34-4E30-BE04-48164A1DAF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9" name="Group 8">
            <a:extLst>
              <a:ext uri="{FF2B5EF4-FFF2-40B4-BE49-F238E27FC236}">
                <a16:creationId xmlns:a16="http://schemas.microsoft.com/office/drawing/2014/main" xmlns="" id="{7594B485-3656-43C7-AB7B-F237101E3282}"/>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3849686" y="152399"/>
            <a:ext cx="874716" cy="6858001"/>
            <a:chOff x="3697286" y="0"/>
            <a:chExt cx="874716" cy="6858001"/>
          </a:xfrm>
        </p:grpSpPr>
        <p:sp>
          <p:nvSpPr>
            <p:cNvPr id="10" name="Freeform: Shape 40">
              <a:extLst>
                <a:ext uri="{FF2B5EF4-FFF2-40B4-BE49-F238E27FC236}">
                  <a16:creationId xmlns:a16="http://schemas.microsoft.com/office/drawing/2014/main" xmlns="" id="{340822D1-9EEA-4ECF-9360-D9AF87950D47}"/>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a:outerShdw blurRad="381000" dist="1524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41">
              <a:extLst>
                <a:ext uri="{FF2B5EF4-FFF2-40B4-BE49-F238E27FC236}">
                  <a16:creationId xmlns:a16="http://schemas.microsoft.com/office/drawing/2014/main" xmlns="" id="{DC292A62-7F34-4E30-BE04-48164A1DAF7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12" name="Content Placeholder 4" descr="Wooden blocks with question marks">
            <a:extLst>
              <a:ext uri="{FF2B5EF4-FFF2-40B4-BE49-F238E27FC236}">
                <a16:creationId xmlns:a16="http://schemas.microsoft.com/office/drawing/2014/main" xmlns="" id="{26B17C87-A77D-43C2-8259-EC15EEF49B19}"/>
              </a:ext>
            </a:extLst>
          </p:cNvPr>
          <p:cNvPicPr>
            <a:picLocks noChangeAspect="1"/>
          </p:cNvPicPr>
          <p:nvPr/>
        </p:nvPicPr>
        <p:blipFill rotWithShape="1">
          <a:blip r:embed="rId5">
            <a:extLst>
              <a:ext uri="{28A0092B-C50C-407E-A947-70E740481C1C}">
                <a14:useLocalDpi xmlns:a14="http://schemas.microsoft.com/office/drawing/2010/main" val="0"/>
              </a:ext>
            </a:extLst>
          </a:blip>
          <a:srcRect l="4281" r="4282"/>
          <a:stretch/>
        </p:blipFill>
        <p:spPr>
          <a:xfrm>
            <a:off x="80399" y="262793"/>
            <a:ext cx="3977251" cy="2903414"/>
          </a:xfrm>
          <a:custGeom>
            <a:avLst/>
            <a:gdLst/>
            <a:ahLst/>
            <a:cxnLst/>
            <a:rect l="l" t="t" r="r" b="b"/>
            <a:pathLst>
              <a:path w="4566747" h="3333749">
                <a:moveTo>
                  <a:pt x="3726625" y="1508457"/>
                </a:moveTo>
                <a:lnTo>
                  <a:pt x="3698531" y="1596213"/>
                </a:lnTo>
                <a:cubicBezTo>
                  <a:pt x="3696054" y="1604978"/>
                  <a:pt x="3697579" y="1615836"/>
                  <a:pt x="3700436" y="1624980"/>
                </a:cubicBezTo>
                <a:cubicBezTo>
                  <a:pt x="3710152" y="1656223"/>
                  <a:pt x="3734537" y="1676036"/>
                  <a:pt x="3757017" y="1697753"/>
                </a:cubicBezTo>
                <a:cubicBezTo>
                  <a:pt x="3766924" y="1707279"/>
                  <a:pt x="3773972" y="1720423"/>
                  <a:pt x="3779686" y="1733188"/>
                </a:cubicBezTo>
                <a:cubicBezTo>
                  <a:pt x="3794357" y="1766335"/>
                  <a:pt x="3807501" y="1800246"/>
                  <a:pt x="3821407" y="1833775"/>
                </a:cubicBezTo>
                <a:cubicBezTo>
                  <a:pt x="3822741" y="1837013"/>
                  <a:pt x="3826170" y="1839679"/>
                  <a:pt x="3829028" y="1842158"/>
                </a:cubicBezTo>
                <a:cubicBezTo>
                  <a:pt x="3859129" y="1866922"/>
                  <a:pt x="3889418" y="1891497"/>
                  <a:pt x="3919519" y="1916454"/>
                </a:cubicBezTo>
                <a:cubicBezTo>
                  <a:pt x="3925233" y="1921216"/>
                  <a:pt x="3929425" y="1928076"/>
                  <a:pt x="3934949" y="1933219"/>
                </a:cubicBezTo>
                <a:cubicBezTo>
                  <a:pt x="3942569" y="1940459"/>
                  <a:pt x="3949810" y="1949603"/>
                  <a:pt x="3958954" y="1953413"/>
                </a:cubicBezTo>
                <a:cubicBezTo>
                  <a:pt x="3987719" y="1965224"/>
                  <a:pt x="4000103" y="1987894"/>
                  <a:pt x="4005437" y="2016469"/>
                </a:cubicBezTo>
                <a:cubicBezTo>
                  <a:pt x="4010390" y="2042570"/>
                  <a:pt x="4014582" y="2068669"/>
                  <a:pt x="4020296" y="2094578"/>
                </a:cubicBezTo>
                <a:cubicBezTo>
                  <a:pt x="4027154" y="2126201"/>
                  <a:pt x="4034584" y="2157636"/>
                  <a:pt x="4042967" y="2188879"/>
                </a:cubicBezTo>
                <a:cubicBezTo>
                  <a:pt x="4046587" y="2202404"/>
                  <a:pt x="4050777" y="2216692"/>
                  <a:pt x="4058207" y="2228314"/>
                </a:cubicBezTo>
                <a:cubicBezTo>
                  <a:pt x="4078782" y="2260890"/>
                  <a:pt x="4092688" y="2295753"/>
                  <a:pt x="4087164" y="2334044"/>
                </a:cubicBezTo>
                <a:cubicBezTo>
                  <a:pt x="4082782" y="2364715"/>
                  <a:pt x="4094022" y="2390434"/>
                  <a:pt x="4111549" y="2409485"/>
                </a:cubicBezTo>
                <a:cubicBezTo>
                  <a:pt x="4119503" y="2418154"/>
                  <a:pt x="4125016" y="2426976"/>
                  <a:pt x="4128650" y="2435912"/>
                </a:cubicBezTo>
                <a:lnTo>
                  <a:pt x="4134481" y="2463017"/>
                </a:lnTo>
                <a:lnTo>
                  <a:pt x="4134480" y="2463032"/>
                </a:lnTo>
                <a:lnTo>
                  <a:pt x="4125839" y="2518261"/>
                </a:lnTo>
                <a:lnTo>
                  <a:pt x="4125838" y="2518263"/>
                </a:lnTo>
                <a:cubicBezTo>
                  <a:pt x="4123171" y="2527789"/>
                  <a:pt x="4122027" y="2536457"/>
                  <a:pt x="4122194" y="2545005"/>
                </a:cubicBezTo>
                <a:lnTo>
                  <a:pt x="4122194" y="2545006"/>
                </a:lnTo>
                <a:cubicBezTo>
                  <a:pt x="4122360" y="2553555"/>
                  <a:pt x="4123837" y="2561985"/>
                  <a:pt x="4126408" y="2571034"/>
                </a:cubicBezTo>
                <a:cubicBezTo>
                  <a:pt x="4138410" y="2612945"/>
                  <a:pt x="4170987" y="2640950"/>
                  <a:pt x="4199562" y="2668001"/>
                </a:cubicBezTo>
                <a:cubicBezTo>
                  <a:pt x="4223947" y="2691054"/>
                  <a:pt x="4237663" y="2716963"/>
                  <a:pt x="4247952" y="2745348"/>
                </a:cubicBezTo>
                <a:lnTo>
                  <a:pt x="4247953" y="2745351"/>
                </a:lnTo>
                <a:lnTo>
                  <a:pt x="4253873" y="2778005"/>
                </a:lnTo>
                <a:lnTo>
                  <a:pt x="4253453" y="2785439"/>
                </a:lnTo>
                <a:lnTo>
                  <a:pt x="4243374" y="2811779"/>
                </a:lnTo>
                <a:lnTo>
                  <a:pt x="4243370" y="2811786"/>
                </a:lnTo>
                <a:lnTo>
                  <a:pt x="4243372" y="2811786"/>
                </a:lnTo>
                <a:lnTo>
                  <a:pt x="4243374" y="2811779"/>
                </a:lnTo>
                <a:lnTo>
                  <a:pt x="4253024" y="2793022"/>
                </a:lnTo>
                <a:lnTo>
                  <a:pt x="4253453" y="2785439"/>
                </a:lnTo>
                <a:lnTo>
                  <a:pt x="4254653" y="2782304"/>
                </a:lnTo>
                <a:lnTo>
                  <a:pt x="4253873" y="2778005"/>
                </a:lnTo>
                <a:lnTo>
                  <a:pt x="4254283" y="2770756"/>
                </a:lnTo>
                <a:lnTo>
                  <a:pt x="4247953" y="2745351"/>
                </a:lnTo>
                <a:lnTo>
                  <a:pt x="4247952" y="2745347"/>
                </a:lnTo>
                <a:cubicBezTo>
                  <a:pt x="4237663" y="2716962"/>
                  <a:pt x="4223947" y="2691053"/>
                  <a:pt x="4199562" y="2668000"/>
                </a:cubicBezTo>
                <a:cubicBezTo>
                  <a:pt x="4170987" y="2640949"/>
                  <a:pt x="4138410" y="2612944"/>
                  <a:pt x="4126408" y="2571033"/>
                </a:cubicBezTo>
                <a:lnTo>
                  <a:pt x="4122194" y="2545006"/>
                </a:lnTo>
                <a:lnTo>
                  <a:pt x="4125838" y="2518264"/>
                </a:lnTo>
                <a:lnTo>
                  <a:pt x="4125839" y="2518261"/>
                </a:lnTo>
                <a:lnTo>
                  <a:pt x="4132419" y="2490550"/>
                </a:lnTo>
                <a:lnTo>
                  <a:pt x="4134480" y="2463032"/>
                </a:lnTo>
                <a:lnTo>
                  <a:pt x="4134482" y="2463018"/>
                </a:lnTo>
                <a:lnTo>
                  <a:pt x="4134481" y="2463017"/>
                </a:lnTo>
                <a:lnTo>
                  <a:pt x="4134482" y="2463017"/>
                </a:lnTo>
                <a:cubicBezTo>
                  <a:pt x="4133600" y="2444776"/>
                  <a:pt x="4127457" y="2426821"/>
                  <a:pt x="4111549" y="2409484"/>
                </a:cubicBezTo>
                <a:cubicBezTo>
                  <a:pt x="4094022" y="2390433"/>
                  <a:pt x="4082782" y="2364714"/>
                  <a:pt x="4087164" y="2334043"/>
                </a:cubicBezTo>
                <a:cubicBezTo>
                  <a:pt x="4092688" y="2295752"/>
                  <a:pt x="4078782" y="2260889"/>
                  <a:pt x="4058207" y="2228313"/>
                </a:cubicBezTo>
                <a:cubicBezTo>
                  <a:pt x="4050777" y="2216691"/>
                  <a:pt x="4046587" y="2202403"/>
                  <a:pt x="4042967" y="2188878"/>
                </a:cubicBezTo>
                <a:cubicBezTo>
                  <a:pt x="4034584" y="2157635"/>
                  <a:pt x="4027154" y="2126200"/>
                  <a:pt x="4020296" y="2094577"/>
                </a:cubicBezTo>
                <a:cubicBezTo>
                  <a:pt x="4014582" y="2068668"/>
                  <a:pt x="4010390" y="2042569"/>
                  <a:pt x="4005437" y="2016468"/>
                </a:cubicBezTo>
                <a:cubicBezTo>
                  <a:pt x="4000103" y="1987893"/>
                  <a:pt x="3987719" y="1965223"/>
                  <a:pt x="3958954" y="1953412"/>
                </a:cubicBezTo>
                <a:cubicBezTo>
                  <a:pt x="3949810" y="1949602"/>
                  <a:pt x="3942569" y="1940458"/>
                  <a:pt x="3934949" y="1933218"/>
                </a:cubicBezTo>
                <a:cubicBezTo>
                  <a:pt x="3929425" y="1928075"/>
                  <a:pt x="3925233" y="1921215"/>
                  <a:pt x="3919519" y="1916453"/>
                </a:cubicBezTo>
                <a:cubicBezTo>
                  <a:pt x="3889418" y="1891496"/>
                  <a:pt x="3859129" y="1866921"/>
                  <a:pt x="3829028" y="1842157"/>
                </a:cubicBezTo>
                <a:cubicBezTo>
                  <a:pt x="3826170" y="1839678"/>
                  <a:pt x="3822741" y="1837012"/>
                  <a:pt x="3821407" y="1833774"/>
                </a:cubicBezTo>
                <a:cubicBezTo>
                  <a:pt x="3807501" y="1800245"/>
                  <a:pt x="3794358" y="1766334"/>
                  <a:pt x="3779686" y="1733187"/>
                </a:cubicBezTo>
                <a:cubicBezTo>
                  <a:pt x="3773972" y="1720422"/>
                  <a:pt x="3766924" y="1707278"/>
                  <a:pt x="3757018" y="1697752"/>
                </a:cubicBezTo>
                <a:cubicBezTo>
                  <a:pt x="3734538" y="1676035"/>
                  <a:pt x="3710152" y="1656222"/>
                  <a:pt x="3700436" y="1624979"/>
                </a:cubicBezTo>
                <a:cubicBezTo>
                  <a:pt x="3697580" y="1615835"/>
                  <a:pt x="3696055" y="1604977"/>
                  <a:pt x="3698532" y="1596212"/>
                </a:cubicBezTo>
                <a:close/>
                <a:moveTo>
                  <a:pt x="3745230" y="1459072"/>
                </a:moveTo>
                <a:lnTo>
                  <a:pt x="3745229" y="1459073"/>
                </a:lnTo>
                <a:lnTo>
                  <a:pt x="3736012" y="1481571"/>
                </a:lnTo>
                <a:close/>
                <a:moveTo>
                  <a:pt x="3764423" y="1268757"/>
                </a:moveTo>
                <a:cubicBezTo>
                  <a:pt x="3764875" y="1275401"/>
                  <a:pt x="3766447" y="1281688"/>
                  <a:pt x="3769590" y="1286069"/>
                </a:cubicBezTo>
                <a:cubicBezTo>
                  <a:pt x="3784163" y="1306929"/>
                  <a:pt x="3790403" y="1328552"/>
                  <a:pt x="3791927" y="1350627"/>
                </a:cubicBezTo>
                <a:lnTo>
                  <a:pt x="3786333" y="1413839"/>
                </a:lnTo>
                <a:lnTo>
                  <a:pt x="3791928" y="1350626"/>
                </a:lnTo>
                <a:cubicBezTo>
                  <a:pt x="3790403" y="1328551"/>
                  <a:pt x="3784164" y="1306929"/>
                  <a:pt x="3769590" y="1286068"/>
                </a:cubicBezTo>
                <a:close/>
                <a:moveTo>
                  <a:pt x="3706152" y="773034"/>
                </a:moveTo>
                <a:lnTo>
                  <a:pt x="3706152" y="773035"/>
                </a:lnTo>
                <a:cubicBezTo>
                  <a:pt x="3708438" y="800276"/>
                  <a:pt x="3711676" y="827329"/>
                  <a:pt x="3714152" y="854379"/>
                </a:cubicBezTo>
                <a:cubicBezTo>
                  <a:pt x="3716438" y="878956"/>
                  <a:pt x="3717200" y="903722"/>
                  <a:pt x="3745205" y="915343"/>
                </a:cubicBezTo>
                <a:cubicBezTo>
                  <a:pt x="3749587" y="917059"/>
                  <a:pt x="3752825" y="922773"/>
                  <a:pt x="3755683" y="927155"/>
                </a:cubicBezTo>
                <a:cubicBezTo>
                  <a:pt x="3799691" y="994785"/>
                  <a:pt x="3798547" y="1030980"/>
                  <a:pt x="3752063" y="1097087"/>
                </a:cubicBezTo>
                <a:cubicBezTo>
                  <a:pt x="3747301" y="1103945"/>
                  <a:pt x="3743871" y="1118613"/>
                  <a:pt x="3747681" y="1123185"/>
                </a:cubicBezTo>
                <a:cubicBezTo>
                  <a:pt x="3763493" y="1142617"/>
                  <a:pt x="3770542" y="1162953"/>
                  <a:pt x="3772400" y="1184028"/>
                </a:cubicBezTo>
                <a:cubicBezTo>
                  <a:pt x="3770542" y="1162953"/>
                  <a:pt x="3763494" y="1142616"/>
                  <a:pt x="3747682" y="1123184"/>
                </a:cubicBezTo>
                <a:cubicBezTo>
                  <a:pt x="3743872" y="1118612"/>
                  <a:pt x="3747302" y="1103944"/>
                  <a:pt x="3752064" y="1097086"/>
                </a:cubicBezTo>
                <a:cubicBezTo>
                  <a:pt x="3798548" y="1030979"/>
                  <a:pt x="3799692" y="994784"/>
                  <a:pt x="3755684" y="927154"/>
                </a:cubicBezTo>
                <a:cubicBezTo>
                  <a:pt x="3752826" y="922772"/>
                  <a:pt x="3749588" y="917058"/>
                  <a:pt x="3745206" y="915342"/>
                </a:cubicBezTo>
                <a:cubicBezTo>
                  <a:pt x="3717200" y="903721"/>
                  <a:pt x="3716438" y="878955"/>
                  <a:pt x="3714152" y="854378"/>
                </a:cubicBezTo>
                <a:close/>
                <a:moveTo>
                  <a:pt x="3761553" y="517850"/>
                </a:moveTo>
                <a:lnTo>
                  <a:pt x="3752635" y="556047"/>
                </a:lnTo>
                <a:cubicBezTo>
                  <a:pt x="3750539" y="564048"/>
                  <a:pt x="3745015" y="572622"/>
                  <a:pt x="3746157" y="580050"/>
                </a:cubicBezTo>
                <a:cubicBezTo>
                  <a:pt x="3749491" y="601578"/>
                  <a:pt x="3747062" y="622200"/>
                  <a:pt x="3742776" y="642537"/>
                </a:cubicBezTo>
                <a:lnTo>
                  <a:pt x="3730253" y="694927"/>
                </a:lnTo>
                <a:lnTo>
                  <a:pt x="3742777" y="642536"/>
                </a:lnTo>
                <a:cubicBezTo>
                  <a:pt x="3747063" y="622200"/>
                  <a:pt x="3749492" y="601577"/>
                  <a:pt x="3746158" y="580049"/>
                </a:cubicBezTo>
                <a:cubicBezTo>
                  <a:pt x="3745016" y="572621"/>
                  <a:pt x="3750540" y="564047"/>
                  <a:pt x="3752636" y="556046"/>
                </a:cubicBezTo>
                <a:close/>
                <a:moveTo>
                  <a:pt x="3760066" y="313532"/>
                </a:moveTo>
                <a:lnTo>
                  <a:pt x="3760065" y="313533"/>
                </a:lnTo>
                <a:cubicBezTo>
                  <a:pt x="3755873" y="316389"/>
                  <a:pt x="3758159" y="330298"/>
                  <a:pt x="3759493" y="338870"/>
                </a:cubicBezTo>
                <a:lnTo>
                  <a:pt x="3759499" y="338898"/>
                </a:lnTo>
                <a:lnTo>
                  <a:pt x="3769400" y="395639"/>
                </a:lnTo>
                <a:lnTo>
                  <a:pt x="3765590" y="367327"/>
                </a:lnTo>
                <a:lnTo>
                  <a:pt x="3759499" y="338898"/>
                </a:lnTo>
                <a:lnTo>
                  <a:pt x="3759494" y="338869"/>
                </a:lnTo>
                <a:cubicBezTo>
                  <a:pt x="3758827" y="334583"/>
                  <a:pt x="3757922" y="328963"/>
                  <a:pt x="3757708" y="324057"/>
                </a:cubicBezTo>
                <a:close/>
                <a:moveTo>
                  <a:pt x="3782393" y="281567"/>
                </a:moveTo>
                <a:lnTo>
                  <a:pt x="3777498" y="295414"/>
                </a:lnTo>
                <a:lnTo>
                  <a:pt x="3777499" y="295414"/>
                </a:lnTo>
                <a:close/>
                <a:moveTo>
                  <a:pt x="3769073" y="24485"/>
                </a:moveTo>
                <a:lnTo>
                  <a:pt x="3766810" y="74128"/>
                </a:lnTo>
                <a:cubicBezTo>
                  <a:pt x="3767733" y="91491"/>
                  <a:pt x="3770043" y="108702"/>
                  <a:pt x="3772734" y="125860"/>
                </a:cubicBezTo>
                <a:lnTo>
                  <a:pt x="3777129" y="153387"/>
                </a:lnTo>
                <a:lnTo>
                  <a:pt x="3785402" y="228943"/>
                </a:lnTo>
                <a:lnTo>
                  <a:pt x="3780943" y="177270"/>
                </a:lnTo>
                <a:lnTo>
                  <a:pt x="3777129" y="153387"/>
                </a:lnTo>
                <a:lnTo>
                  <a:pt x="3776930" y="151568"/>
                </a:lnTo>
                <a:cubicBezTo>
                  <a:pt x="3772700" y="125875"/>
                  <a:pt x="3768195" y="100173"/>
                  <a:pt x="3766811" y="74128"/>
                </a:cubicBezTo>
                <a:close/>
                <a:moveTo>
                  <a:pt x="3766492" y="0"/>
                </a:moveTo>
                <a:lnTo>
                  <a:pt x="3769210" y="21485"/>
                </a:lnTo>
                <a:lnTo>
                  <a:pt x="3766492" y="0"/>
                </a:lnTo>
                <a:lnTo>
                  <a:pt x="4230600" y="0"/>
                </a:lnTo>
                <a:lnTo>
                  <a:pt x="4229473" y="2816"/>
                </a:lnTo>
                <a:cubicBezTo>
                  <a:pt x="4221091" y="21485"/>
                  <a:pt x="4218423" y="43011"/>
                  <a:pt x="4215374" y="63586"/>
                </a:cubicBezTo>
                <a:cubicBezTo>
                  <a:pt x="4209850" y="101307"/>
                  <a:pt x="4206420" y="139218"/>
                  <a:pt x="4201468" y="176938"/>
                </a:cubicBezTo>
                <a:cubicBezTo>
                  <a:pt x="4200324" y="184940"/>
                  <a:pt x="4198230" y="194084"/>
                  <a:pt x="4193466" y="200181"/>
                </a:cubicBezTo>
                <a:cubicBezTo>
                  <a:pt x="4161461" y="241900"/>
                  <a:pt x="4152508" y="292578"/>
                  <a:pt x="4155554" y="340773"/>
                </a:cubicBezTo>
                <a:cubicBezTo>
                  <a:pt x="4157843" y="378685"/>
                  <a:pt x="4159557" y="415834"/>
                  <a:pt x="4156319" y="453363"/>
                </a:cubicBezTo>
                <a:cubicBezTo>
                  <a:pt x="4156127" y="456221"/>
                  <a:pt x="4156509" y="460031"/>
                  <a:pt x="4158033" y="462125"/>
                </a:cubicBezTo>
                <a:cubicBezTo>
                  <a:pt x="4168129" y="475080"/>
                  <a:pt x="4168891" y="488606"/>
                  <a:pt x="4170605" y="505181"/>
                </a:cubicBezTo>
                <a:cubicBezTo>
                  <a:pt x="4173083" y="528614"/>
                  <a:pt x="4171367" y="550140"/>
                  <a:pt x="4167177" y="571859"/>
                </a:cubicBezTo>
                <a:cubicBezTo>
                  <a:pt x="4164129" y="587671"/>
                  <a:pt x="4157843" y="603672"/>
                  <a:pt x="4149840" y="617771"/>
                </a:cubicBezTo>
                <a:cubicBezTo>
                  <a:pt x="4138600" y="637391"/>
                  <a:pt x="4134220" y="656254"/>
                  <a:pt x="4149078" y="674922"/>
                </a:cubicBezTo>
                <a:cubicBezTo>
                  <a:pt x="4164891" y="695115"/>
                  <a:pt x="4159367" y="717976"/>
                  <a:pt x="4159937" y="740267"/>
                </a:cubicBezTo>
                <a:cubicBezTo>
                  <a:pt x="4160129" y="749981"/>
                  <a:pt x="4159747" y="760269"/>
                  <a:pt x="4162223" y="769604"/>
                </a:cubicBezTo>
                <a:cubicBezTo>
                  <a:pt x="4169273" y="796654"/>
                  <a:pt x="4179941" y="822755"/>
                  <a:pt x="4184703" y="850188"/>
                </a:cubicBezTo>
                <a:cubicBezTo>
                  <a:pt x="4187370" y="865429"/>
                  <a:pt x="4182607" y="882383"/>
                  <a:pt x="4179179" y="898197"/>
                </a:cubicBezTo>
                <a:cubicBezTo>
                  <a:pt x="4175559" y="914199"/>
                  <a:pt x="4170035" y="930010"/>
                  <a:pt x="4164319" y="945443"/>
                </a:cubicBezTo>
                <a:cubicBezTo>
                  <a:pt x="4160509" y="955919"/>
                  <a:pt x="4156889" y="967349"/>
                  <a:pt x="4150030" y="975732"/>
                </a:cubicBezTo>
                <a:cubicBezTo>
                  <a:pt x="4134410" y="994784"/>
                  <a:pt x="4131742" y="1014405"/>
                  <a:pt x="4139934" y="1036886"/>
                </a:cubicBezTo>
                <a:cubicBezTo>
                  <a:pt x="4141268" y="1040314"/>
                  <a:pt x="4141268" y="1044314"/>
                  <a:pt x="4141458" y="1048124"/>
                </a:cubicBezTo>
                <a:cubicBezTo>
                  <a:pt x="4145458" y="1109090"/>
                  <a:pt x="4147936" y="1170050"/>
                  <a:pt x="4154032" y="1230632"/>
                </a:cubicBezTo>
                <a:cubicBezTo>
                  <a:pt x="4156509" y="1255205"/>
                  <a:pt x="4167367" y="1278828"/>
                  <a:pt x="4174225" y="1303023"/>
                </a:cubicBezTo>
                <a:cubicBezTo>
                  <a:pt x="4175559" y="1307977"/>
                  <a:pt x="4177655" y="1313503"/>
                  <a:pt x="4176701" y="1318455"/>
                </a:cubicBezTo>
                <a:cubicBezTo>
                  <a:pt x="4167177" y="1372367"/>
                  <a:pt x="4181083" y="1422853"/>
                  <a:pt x="4199372" y="1472574"/>
                </a:cubicBezTo>
                <a:cubicBezTo>
                  <a:pt x="4201279" y="1477716"/>
                  <a:pt x="4200706" y="1484003"/>
                  <a:pt x="4200324" y="1489719"/>
                </a:cubicBezTo>
                <a:cubicBezTo>
                  <a:pt x="4198992" y="1505723"/>
                  <a:pt x="4192324" y="1523058"/>
                  <a:pt x="4196324" y="1537536"/>
                </a:cubicBezTo>
                <a:cubicBezTo>
                  <a:pt x="4207374" y="1576018"/>
                  <a:pt x="4220709" y="1614119"/>
                  <a:pt x="4237473" y="1650316"/>
                </a:cubicBezTo>
                <a:cubicBezTo>
                  <a:pt x="4254428" y="1687085"/>
                  <a:pt x="4268716" y="1721184"/>
                  <a:pt x="4251572" y="1763286"/>
                </a:cubicBezTo>
                <a:cubicBezTo>
                  <a:pt x="4244331" y="1781193"/>
                  <a:pt x="4249477" y="1804815"/>
                  <a:pt x="4251380" y="1825392"/>
                </a:cubicBezTo>
                <a:cubicBezTo>
                  <a:pt x="4252904" y="1840440"/>
                  <a:pt x="4261479" y="1854919"/>
                  <a:pt x="4261479" y="1869779"/>
                </a:cubicBezTo>
                <a:cubicBezTo>
                  <a:pt x="4261479" y="1909407"/>
                  <a:pt x="4271574" y="1944648"/>
                  <a:pt x="4292149" y="1978939"/>
                </a:cubicBezTo>
                <a:cubicBezTo>
                  <a:pt x="4300149" y="1992278"/>
                  <a:pt x="4294815" y="2013042"/>
                  <a:pt x="4296911" y="2030377"/>
                </a:cubicBezTo>
                <a:cubicBezTo>
                  <a:pt x="4299387" y="2048667"/>
                  <a:pt x="4301673" y="2067524"/>
                  <a:pt x="4307200" y="2085053"/>
                </a:cubicBezTo>
                <a:cubicBezTo>
                  <a:pt x="4321679" y="2130392"/>
                  <a:pt x="4338061" y="2175162"/>
                  <a:pt x="4353301" y="2220311"/>
                </a:cubicBezTo>
                <a:cubicBezTo>
                  <a:pt x="4365876" y="2257458"/>
                  <a:pt x="4355969" y="2294038"/>
                  <a:pt x="4350635" y="2330805"/>
                </a:cubicBezTo>
                <a:cubicBezTo>
                  <a:pt x="4347205" y="2353858"/>
                  <a:pt x="4339013" y="2375382"/>
                  <a:pt x="4351205" y="2401291"/>
                </a:cubicBezTo>
                <a:cubicBezTo>
                  <a:pt x="4362828" y="2426058"/>
                  <a:pt x="4360159" y="2457491"/>
                  <a:pt x="4366446" y="2485306"/>
                </a:cubicBezTo>
                <a:cubicBezTo>
                  <a:pt x="4371780" y="2508741"/>
                  <a:pt x="4380354" y="2531408"/>
                  <a:pt x="4388736" y="2554078"/>
                </a:cubicBezTo>
                <a:cubicBezTo>
                  <a:pt x="4400167" y="2584941"/>
                  <a:pt x="4412167" y="2615420"/>
                  <a:pt x="4406453" y="2649142"/>
                </a:cubicBezTo>
                <a:cubicBezTo>
                  <a:pt x="4399976" y="2687435"/>
                  <a:pt x="4424359" y="2713722"/>
                  <a:pt x="4440554" y="2743825"/>
                </a:cubicBezTo>
                <a:cubicBezTo>
                  <a:pt x="4451602" y="2764589"/>
                  <a:pt x="4459795" y="2787258"/>
                  <a:pt x="4466653" y="2809929"/>
                </a:cubicBezTo>
                <a:cubicBezTo>
                  <a:pt x="4475608" y="2840218"/>
                  <a:pt x="4480941" y="2871461"/>
                  <a:pt x="4489704" y="2901942"/>
                </a:cubicBezTo>
                <a:cubicBezTo>
                  <a:pt x="4502848" y="2948046"/>
                  <a:pt x="4513136" y="2994721"/>
                  <a:pt x="4505896" y="3042727"/>
                </a:cubicBezTo>
                <a:cubicBezTo>
                  <a:pt x="4502658" y="3064826"/>
                  <a:pt x="4502848" y="3085402"/>
                  <a:pt x="4507612" y="3107499"/>
                </a:cubicBezTo>
                <a:cubicBezTo>
                  <a:pt x="4515422" y="3143694"/>
                  <a:pt x="4516375" y="3180843"/>
                  <a:pt x="4545521" y="3209992"/>
                </a:cubicBezTo>
                <a:cubicBezTo>
                  <a:pt x="4555810" y="3220279"/>
                  <a:pt x="4558476" y="3238757"/>
                  <a:pt x="4563810" y="3253808"/>
                </a:cubicBezTo>
                <a:cubicBezTo>
                  <a:pt x="4570098" y="3271144"/>
                  <a:pt x="4566858" y="3283907"/>
                  <a:pt x="4548570" y="3293243"/>
                </a:cubicBezTo>
                <a:cubicBezTo>
                  <a:pt x="4540379" y="3297433"/>
                  <a:pt x="4532377" y="3309436"/>
                  <a:pt x="4531043" y="3318770"/>
                </a:cubicBezTo>
                <a:lnTo>
                  <a:pt x="4531438" y="3333749"/>
                </a:lnTo>
                <a:lnTo>
                  <a:pt x="4144407" y="3333749"/>
                </a:lnTo>
                <a:lnTo>
                  <a:pt x="4145031" y="3329060"/>
                </a:lnTo>
                <a:cubicBezTo>
                  <a:pt x="4154413" y="3276480"/>
                  <a:pt x="4167749" y="3224567"/>
                  <a:pt x="4180703" y="3172654"/>
                </a:cubicBezTo>
                <a:cubicBezTo>
                  <a:pt x="4188705" y="3140649"/>
                  <a:pt x="4192943" y="3109025"/>
                  <a:pt x="4193158" y="3077401"/>
                </a:cubicBezTo>
                <a:lnTo>
                  <a:pt x="4193158" y="3077400"/>
                </a:lnTo>
                <a:cubicBezTo>
                  <a:pt x="4193372" y="3045776"/>
                  <a:pt x="4189562" y="3014152"/>
                  <a:pt x="4181465" y="2982147"/>
                </a:cubicBezTo>
                <a:lnTo>
                  <a:pt x="4177881" y="2947862"/>
                </a:lnTo>
                <a:lnTo>
                  <a:pt x="4177882" y="2947858"/>
                </a:lnTo>
                <a:lnTo>
                  <a:pt x="4185787" y="2903549"/>
                </a:lnTo>
                <a:lnTo>
                  <a:pt x="4202421" y="2848793"/>
                </a:lnTo>
                <a:cubicBezTo>
                  <a:pt x="4203753" y="2844316"/>
                  <a:pt x="4207039" y="2839982"/>
                  <a:pt x="4211111" y="2836172"/>
                </a:cubicBezTo>
                <a:lnTo>
                  <a:pt x="4211111" y="2836171"/>
                </a:lnTo>
                <a:lnTo>
                  <a:pt x="4202421" y="2848792"/>
                </a:lnTo>
                <a:cubicBezTo>
                  <a:pt x="4197420" y="2865009"/>
                  <a:pt x="4191562" y="2881306"/>
                  <a:pt x="4186816" y="2897784"/>
                </a:cubicBezTo>
                <a:lnTo>
                  <a:pt x="4185787" y="2903549"/>
                </a:lnTo>
                <a:lnTo>
                  <a:pt x="4182513" y="2914327"/>
                </a:lnTo>
                <a:lnTo>
                  <a:pt x="4177882" y="2947858"/>
                </a:lnTo>
                <a:lnTo>
                  <a:pt x="4177881" y="2947861"/>
                </a:lnTo>
                <a:lnTo>
                  <a:pt x="4177881" y="2947862"/>
                </a:lnTo>
                <a:cubicBezTo>
                  <a:pt x="4177512" y="2959156"/>
                  <a:pt x="4178512" y="2970575"/>
                  <a:pt x="4181465" y="2982148"/>
                </a:cubicBezTo>
                <a:lnTo>
                  <a:pt x="4193158" y="3077401"/>
                </a:lnTo>
                <a:lnTo>
                  <a:pt x="4180703" y="3172653"/>
                </a:lnTo>
                <a:cubicBezTo>
                  <a:pt x="4167749" y="3224566"/>
                  <a:pt x="4154413" y="3276479"/>
                  <a:pt x="4145031" y="3329059"/>
                </a:cubicBezTo>
                <a:lnTo>
                  <a:pt x="4144407" y="3333749"/>
                </a:lnTo>
                <a:lnTo>
                  <a:pt x="0" y="3333749"/>
                </a:lnTo>
                <a:lnTo>
                  <a:pt x="0" y="1"/>
                </a:lnTo>
                <a:close/>
              </a:path>
            </a:pathLst>
          </a:custGeom>
        </p:spPr>
      </p:pic>
    </p:spTree>
    <p:extLst>
      <p:ext uri="{BB962C8B-B14F-4D97-AF65-F5344CB8AC3E}">
        <p14:creationId xmlns:p14="http://schemas.microsoft.com/office/powerpoint/2010/main" val="35107852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E54ABB-4929-4810-950B-2DAEA0A5BAB4}"/>
              </a:ext>
            </a:extLst>
          </p:cNvPr>
          <p:cNvSpPr>
            <a:spLocks noGrp="1"/>
          </p:cNvSpPr>
          <p:nvPr>
            <p:ph type="title"/>
          </p:nvPr>
        </p:nvSpPr>
        <p:spPr>
          <a:xfrm>
            <a:off x="1960562" y="249237"/>
            <a:ext cx="8421688" cy="1228725"/>
          </a:xfrm>
        </p:spPr>
        <p:txBody>
          <a:bodyPr>
            <a:normAutofit/>
          </a:bodyPr>
          <a:lstStyle/>
          <a:p>
            <a:r>
              <a:rPr lang="en-GB" b="1" kern="0" dirty="0">
                <a:effectLst/>
                <a:latin typeface="Times New Roman" panose="02020603050405020304" pitchFamily="18" charset="0"/>
                <a:ea typeface="Times New Roman" panose="02020603050405020304" pitchFamily="18" charset="0"/>
                <a:cs typeface="Times New Roman" panose="02020603050405020304" pitchFamily="18" charset="0"/>
              </a:rPr>
              <a:t>Ethical considerations</a:t>
            </a:r>
            <a:r>
              <a:rPr lang="en-IN" b="1" kern="0" dirty="0">
                <a:effectLst/>
                <a:latin typeface="Times New Roman" panose="02020603050405020304" pitchFamily="18" charset="0"/>
                <a:ea typeface="Times New Roman" panose="02020603050405020304" pitchFamily="18" charset="0"/>
                <a:cs typeface="Times New Roman" panose="02020603050405020304" pitchFamily="18" charset="0"/>
              </a:rPr>
              <a:t/>
            </a:r>
            <a:br>
              <a:rPr lang="en-IN" b="1" kern="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xmlns="" id="{1002F30E-FD63-48F3-9E0C-E5DD5F7E73FD}"/>
              </a:ext>
            </a:extLst>
          </p:cNvPr>
          <p:cNvSpPr txBox="1"/>
          <p:nvPr/>
        </p:nvSpPr>
        <p:spPr>
          <a:xfrm>
            <a:off x="727273" y="966383"/>
            <a:ext cx="6254552" cy="4006546"/>
          </a:xfrm>
          <a:prstGeom prst="rect">
            <a:avLst/>
          </a:prstGeom>
          <a:noFill/>
        </p:spPr>
        <p:txBody>
          <a:bodyPr wrap="square">
            <a:spAutoFit/>
          </a:bodyPr>
          <a:lstStyle/>
          <a:p>
            <a:pPr algn="just">
              <a:lnSpc>
                <a:spcPct val="150000"/>
              </a:lnSpc>
              <a:spcBef>
                <a:spcPts val="1200"/>
              </a:spcBef>
            </a:pPr>
            <a:r>
              <a:rPr lang="en-GB" sz="2400" b="1" kern="0" dirty="0">
                <a:effectLst/>
                <a:latin typeface="Times New Roman" panose="02020603050405020304" pitchFamily="18" charset="0"/>
                <a:ea typeface="Times New Roman" panose="02020603050405020304" pitchFamily="18" charset="0"/>
                <a:cs typeface="Times New Roman" panose="02020603050405020304" pitchFamily="18" charset="0"/>
              </a:rPr>
              <a:t>Ethical considerations</a:t>
            </a:r>
            <a:endParaRPr lang="en-IN" sz="24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The researcher will be accountable to perform the research in ethical manner so that there are not negative implications. </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Further the who research will be done by following the guidelines of </a:t>
            </a:r>
            <a:r>
              <a:rPr lang="en-GB" sz="2400" b="1" i="1" dirty="0">
                <a:effectLst/>
                <a:latin typeface="Times New Roman" panose="02020603050405020304" pitchFamily="18" charset="0"/>
                <a:ea typeface="Calibri" panose="020F0502020204030204" pitchFamily="34" charset="0"/>
                <a:cs typeface="Times New Roman" panose="02020603050405020304" pitchFamily="18" charset="0"/>
              </a:rPr>
              <a:t>Data Protection Act</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b="1" i="1" dirty="0">
                <a:effectLst/>
                <a:latin typeface="Times New Roman" panose="02020603050405020304" pitchFamily="18" charset="0"/>
                <a:ea typeface="Calibri" panose="020F0502020204030204" pitchFamily="34" charset="0"/>
                <a:cs typeface="Times New Roman" panose="02020603050405020304" pitchFamily="18" charset="0"/>
              </a:rPr>
              <a:t>2018</a:t>
            </a: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 (legislation.gov.uk, 2022)</a:t>
            </a:r>
            <a:endParaRPr lang="en-IN"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074" name="Picture 2" descr="Image result for Data Protection Act 2018 ">
            <a:extLst>
              <a:ext uri="{FF2B5EF4-FFF2-40B4-BE49-F238E27FC236}">
                <a16:creationId xmlns:a16="http://schemas.microsoft.com/office/drawing/2014/main" xmlns="" id="{9336FFB5-C403-4543-B6AC-95FBA29CF4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3155" y="2247900"/>
            <a:ext cx="4276725" cy="2362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Tree>
    <p:extLst>
      <p:ext uri="{BB962C8B-B14F-4D97-AF65-F5344CB8AC3E}">
        <p14:creationId xmlns:p14="http://schemas.microsoft.com/office/powerpoint/2010/main" val="2121178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64BC4F-3D59-464A-857E-6F155B368ED7}"/>
              </a:ext>
            </a:extLst>
          </p:cNvPr>
          <p:cNvSpPr>
            <a:spLocks noGrp="1"/>
          </p:cNvSpPr>
          <p:nvPr>
            <p:ph type="title"/>
          </p:nvPr>
        </p:nvSpPr>
        <p:spPr/>
        <p:txBody>
          <a:bodyPr>
            <a:normAutofit/>
          </a:bodyPr>
          <a:lstStyle/>
          <a:p>
            <a:pPr>
              <a:lnSpc>
                <a:spcPct val="150000"/>
              </a:lnSpc>
              <a:spcBef>
                <a:spcPts val="1200"/>
              </a:spcBef>
            </a:pPr>
            <a:r>
              <a:rPr lang="en-GB" b="1" kern="0" dirty="0">
                <a:effectLst/>
                <a:latin typeface="Times New Roman" panose="02020603050405020304" pitchFamily="18" charset="0"/>
                <a:ea typeface="Times New Roman" panose="02020603050405020304" pitchFamily="18" charset="0"/>
                <a:cs typeface="Times New Roman" panose="02020603050405020304" pitchFamily="18" charset="0"/>
              </a:rPr>
              <a:t>Research timeline</a:t>
            </a:r>
            <a:endParaRPr lang="en-IN"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A3944C66-AD62-4B42-A655-A84806EAF1CE}"/>
              </a:ext>
            </a:extLst>
          </p:cNvPr>
          <p:cNvPicPr>
            <a:picLocks noChangeAspect="1"/>
          </p:cNvPicPr>
          <p:nvPr/>
        </p:nvPicPr>
        <p:blipFill>
          <a:blip r:embed="rId3"/>
          <a:stretch>
            <a:fillRect/>
          </a:stretch>
        </p:blipFill>
        <p:spPr>
          <a:xfrm>
            <a:off x="887902" y="1940561"/>
            <a:ext cx="10735137" cy="4198207"/>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048543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FAD2AE59-5630-4D5C-83A9-4CDEF4D7DCFB}"/>
              </a:ext>
            </a:extLst>
          </p:cNvPr>
          <p:cNvSpPr>
            <a:spLocks noGrp="1"/>
          </p:cNvSpPr>
          <p:nvPr>
            <p:ph type="title"/>
          </p:nvPr>
        </p:nvSpPr>
        <p:spPr>
          <a:xfrm>
            <a:off x="2518569" y="0"/>
            <a:ext cx="8421688" cy="1325563"/>
          </a:xfrm>
        </p:spPr>
        <p:txBody>
          <a:bodyPr>
            <a:normAutofit/>
          </a:bodyPr>
          <a:lstStyle/>
          <a:p>
            <a:pPr algn="ctr"/>
            <a:r>
              <a:rPr lang="en-GB" sz="3200" b="1" kern="0" dirty="0">
                <a:effectLst/>
                <a:latin typeface="Times New Roman" panose="02020603050405020304" pitchFamily="18" charset="0"/>
                <a:ea typeface="Times New Roman" panose="02020603050405020304" pitchFamily="18" charset="0"/>
                <a:cs typeface="Times New Roman" panose="02020603050405020304" pitchFamily="18" charset="0"/>
              </a:rPr>
              <a:t>Hypothesis</a:t>
            </a:r>
            <a:r>
              <a:rPr lang="en-IN" sz="3200" b="1" kern="0" dirty="0">
                <a:effectLst/>
                <a:latin typeface="Times New Roman" panose="02020603050405020304" pitchFamily="18" charset="0"/>
                <a:ea typeface="Times New Roman" panose="02020603050405020304" pitchFamily="18" charset="0"/>
                <a:cs typeface="Times New Roman" panose="02020603050405020304" pitchFamily="18" charset="0"/>
              </a:rPr>
              <a:t/>
            </a:r>
            <a:br>
              <a:rPr lang="en-IN" sz="3200" b="1" kern="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93781A4E-25E1-48F6-B7B8-AB951D230039}"/>
              </a:ext>
            </a:extLst>
          </p:cNvPr>
          <p:cNvSpPr txBox="1"/>
          <p:nvPr/>
        </p:nvSpPr>
        <p:spPr>
          <a:xfrm>
            <a:off x="2518569" y="1615567"/>
            <a:ext cx="8940786" cy="4744376"/>
          </a:xfrm>
          <a:prstGeom prst="rect">
            <a:avLst/>
          </a:prstGeom>
          <a:noFill/>
        </p:spPr>
        <p:txBody>
          <a:bodyPr wrap="square">
            <a:spAutoFit/>
          </a:bodyPr>
          <a:lstStyle/>
          <a:p>
            <a:pPr algn="just">
              <a:lnSpc>
                <a:spcPct val="150000"/>
              </a:lnSpc>
              <a:spcAft>
                <a:spcPts val="800"/>
              </a:spcAft>
            </a:pP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Our hypothesis </a:t>
            </a:r>
            <a:r>
              <a:rPr lang="en-GB" sz="2800" b="1" dirty="0">
                <a:latin typeface="Times New Roman" panose="02020603050405020304" pitchFamily="18" charset="0"/>
                <a:ea typeface="Calibri" panose="020F0502020204030204" pitchFamily="34" charset="0"/>
                <a:cs typeface="Times New Roman" panose="02020603050405020304" pitchFamily="18" charset="0"/>
              </a:rPr>
              <a:t>are :</a:t>
            </a:r>
            <a:endParaRPr lang="en-GB" sz="28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RH­­</a:t>
            </a:r>
            <a:r>
              <a:rPr lang="en-GB" sz="2800" b="1" baseline="-25000" dirty="0">
                <a:effectLst/>
                <a:latin typeface="Times New Roman" panose="02020603050405020304" pitchFamily="18" charset="0"/>
                <a:ea typeface="Calibri" panose="020F0502020204030204" pitchFamily="34" charset="0"/>
                <a:cs typeface="Times New Roman" panose="02020603050405020304" pitchFamily="18" charset="0"/>
              </a:rPr>
              <a:t>0</a:t>
            </a: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If the management of UWTSD use the digital collaboration tools then the learning procedure will be enhanced? </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RH­­</a:t>
            </a:r>
            <a:r>
              <a:rPr lang="en-GB" sz="2800" b="1" baseline="-25000" dirty="0">
                <a:effectLst/>
                <a:latin typeface="Times New Roman" panose="02020603050405020304" pitchFamily="18" charset="0"/>
                <a:ea typeface="Calibri" panose="020F0502020204030204" pitchFamily="34" charset="0"/>
                <a:cs typeface="Times New Roman" panose="02020603050405020304" pitchFamily="18" charset="0"/>
              </a:rPr>
              <a:t>1</a:t>
            </a:r>
            <a:r>
              <a:rPr lang="en-GB" sz="28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If the management of UWTSD will not use the digital collaboration tools then the learning procedure will not be enhanced? </a:t>
            </a:r>
            <a:endParaRPr lang="en-IN"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74093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605AF1-623C-4E09-AB5D-8DD0571489F6}"/>
              </a:ext>
            </a:extLst>
          </p:cNvPr>
          <p:cNvSpPr>
            <a:spLocks noGrp="1"/>
          </p:cNvSpPr>
          <p:nvPr>
            <p:ph type="title"/>
          </p:nvPr>
        </p:nvSpPr>
        <p:spPr>
          <a:xfrm>
            <a:off x="5022394" y="673382"/>
            <a:ext cx="6681926" cy="846301"/>
          </a:xfrm>
        </p:spPr>
        <p:txBody>
          <a:bodyPr>
            <a:noAutofit/>
          </a:bodyPr>
          <a:lstStyle/>
          <a:p>
            <a:pPr algn="just">
              <a:lnSpc>
                <a:spcPct val="150000"/>
              </a:lnSpc>
              <a:spcBef>
                <a:spcPts val="1200"/>
              </a:spcBef>
            </a:pPr>
            <a:r>
              <a:rPr lang="en-GB" sz="3600" b="1" kern="0" dirty="0">
                <a:effectLst/>
                <a:latin typeface="Times New Roman" panose="02020603050405020304" pitchFamily="18" charset="0"/>
                <a:ea typeface="Times New Roman" panose="02020603050405020304" pitchFamily="18" charset="0"/>
                <a:cs typeface="Times New Roman" panose="02020603050405020304" pitchFamily="18" charset="0"/>
              </a:rPr>
              <a:t>Anticipated Outcome</a:t>
            </a:r>
            <a:endParaRPr lang="en-IN" sz="36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8" name="TextBox 27">
            <a:extLst>
              <a:ext uri="{FF2B5EF4-FFF2-40B4-BE49-F238E27FC236}">
                <a16:creationId xmlns:a16="http://schemas.microsoft.com/office/drawing/2014/main" xmlns="" id="{276E51A3-A751-4F7E-A8D8-23E7FA50C92F}"/>
              </a:ext>
            </a:extLst>
          </p:cNvPr>
          <p:cNvSpPr txBox="1"/>
          <p:nvPr/>
        </p:nvSpPr>
        <p:spPr>
          <a:xfrm>
            <a:off x="5316743" y="1940712"/>
            <a:ext cx="6093228" cy="2246769"/>
          </a:xfrm>
          <a:prstGeom prst="rect">
            <a:avLst/>
          </a:prstGeom>
          <a:noFill/>
        </p:spPr>
        <p:txBody>
          <a:bodyPr wrap="square">
            <a:spAutoFit/>
          </a:bodyPr>
          <a:lstStyle/>
          <a:p>
            <a:pPr algn="just"/>
            <a:r>
              <a:rPr lang="en-GB" sz="2800" dirty="0" smtClean="0">
                <a:latin typeface="Times New Roman" panose="02020603050405020304" pitchFamily="18" charset="0"/>
                <a:ea typeface="Calibri" panose="020F0502020204030204" pitchFamily="34" charset="0"/>
                <a:cs typeface="Times New Roman" panose="02020603050405020304" pitchFamily="18" charset="0"/>
              </a:rPr>
              <a:t>It </a:t>
            </a:r>
            <a:r>
              <a:rPr lang="en-GB" sz="2800" dirty="0" smtClean="0">
                <a:effectLst/>
                <a:latin typeface="Times New Roman" panose="02020603050405020304" pitchFamily="18" charset="0"/>
                <a:ea typeface="Calibri" panose="020F0502020204030204" pitchFamily="34" charset="0"/>
                <a:cs typeface="Times New Roman" panose="02020603050405020304" pitchFamily="18" charset="0"/>
              </a:rPr>
              <a:t>can </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be anticipated from the above discussion that the use of different told for collaboration dopes provide many benefits to individual and institution associated with it.</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21061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6B5FE48E-ABC2-4590-97DD-7F16D4CAD365}"/>
              </a:ext>
            </a:extLst>
          </p:cNvPr>
          <p:cNvSpPr txBox="1"/>
          <p:nvPr/>
        </p:nvSpPr>
        <p:spPr>
          <a:xfrm>
            <a:off x="488516" y="595439"/>
            <a:ext cx="11316468" cy="4961615"/>
          </a:xfrm>
          <a:prstGeom prst="rect">
            <a:avLst/>
          </a:prstGeom>
          <a:noFill/>
        </p:spPr>
        <p:txBody>
          <a:bodyPr wrap="square" spcCol="36000">
            <a:spAutoFit/>
          </a:bodyPr>
          <a:lstStyle/>
          <a:p>
            <a:pPr algn="just">
              <a:lnSpc>
                <a:spcPct val="150000"/>
              </a:lnSpc>
              <a:spcAft>
                <a:spcPts val="800"/>
              </a:spcAft>
            </a:pPr>
            <a:r>
              <a:rPr lang="en-GB" sz="1050" dirty="0" err="1">
                <a:effectLst/>
                <a:latin typeface="Abadi" panose="020B0604020104020204"/>
                <a:ea typeface="Calibri" panose="020F0502020204030204" pitchFamily="34" charset="0"/>
                <a:cs typeface="Times New Roman" panose="02020603050405020304" pitchFamily="18" charset="0"/>
              </a:rPr>
              <a:t>Basias</a:t>
            </a:r>
            <a:r>
              <a:rPr lang="en-GB" sz="1050" dirty="0">
                <a:effectLst/>
                <a:latin typeface="Abadi" panose="020B0604020104020204"/>
                <a:ea typeface="Calibri" panose="020F0502020204030204" pitchFamily="34" charset="0"/>
                <a:cs typeface="Times New Roman" panose="02020603050405020304" pitchFamily="18" charset="0"/>
              </a:rPr>
              <a:t>, N. and </a:t>
            </a:r>
            <a:r>
              <a:rPr lang="en-GB" sz="1050" dirty="0" err="1">
                <a:effectLst/>
                <a:latin typeface="Abadi" panose="020B0604020104020204"/>
                <a:ea typeface="Calibri" panose="020F0502020204030204" pitchFamily="34" charset="0"/>
                <a:cs typeface="Times New Roman" panose="02020603050405020304" pitchFamily="18" charset="0"/>
              </a:rPr>
              <a:t>Pollalis</a:t>
            </a:r>
            <a:r>
              <a:rPr lang="en-GB" sz="1050" dirty="0">
                <a:effectLst/>
                <a:latin typeface="Abadi" panose="020B0604020104020204"/>
                <a:ea typeface="Calibri" panose="020F0502020204030204" pitchFamily="34" charset="0"/>
                <a:cs typeface="Times New Roman" panose="02020603050405020304" pitchFamily="18" charset="0"/>
              </a:rPr>
              <a:t>, Y., 2018. Quantitative and qualitative research in business &amp; technology: Justifying a suitable research methodology. </a:t>
            </a:r>
            <a:r>
              <a:rPr lang="en-GB" sz="1050" i="1" dirty="0">
                <a:effectLst/>
                <a:latin typeface="Abadi" panose="020B0604020104020204"/>
                <a:ea typeface="Calibri" panose="020F0502020204030204" pitchFamily="34" charset="0"/>
                <a:cs typeface="Times New Roman" panose="02020603050405020304" pitchFamily="18" charset="0"/>
              </a:rPr>
              <a:t>Review of Integrative Business and Economics Research</a:t>
            </a:r>
            <a:r>
              <a:rPr lang="en-GB" sz="1050" dirty="0">
                <a:effectLst/>
                <a:latin typeface="Abadi" panose="020B0604020104020204"/>
                <a:ea typeface="Calibri" panose="020F0502020204030204" pitchFamily="34" charset="0"/>
                <a:cs typeface="Times New Roman" panose="02020603050405020304" pitchFamily="18" charset="0"/>
              </a:rPr>
              <a:t>, </a:t>
            </a:r>
            <a:r>
              <a:rPr lang="en-GB" sz="1050" i="1" dirty="0">
                <a:effectLst/>
                <a:latin typeface="Abadi" panose="020B0604020104020204"/>
                <a:ea typeface="Calibri" panose="020F0502020204030204" pitchFamily="34" charset="0"/>
                <a:cs typeface="Times New Roman" panose="02020603050405020304" pitchFamily="18" charset="0"/>
              </a:rPr>
              <a:t>7</a:t>
            </a:r>
            <a:r>
              <a:rPr lang="en-GB" sz="1050" dirty="0">
                <a:effectLst/>
                <a:latin typeface="Abadi" panose="020B0604020104020204"/>
                <a:ea typeface="Calibri" panose="020F0502020204030204" pitchFamily="34" charset="0"/>
                <a:cs typeface="Times New Roman" panose="02020603050405020304" pitchFamily="18" charset="0"/>
              </a:rPr>
              <a:t>, pp.91-105.</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lnSpc>
                <a:spcPct val="150000"/>
              </a:lnSpc>
              <a:spcAft>
                <a:spcPts val="800"/>
              </a:spcAft>
            </a:pPr>
            <a:r>
              <a:rPr lang="en-GB" sz="1050" dirty="0" err="1">
                <a:effectLst/>
                <a:latin typeface="Abadi" panose="020B0604020104020204"/>
                <a:ea typeface="Calibri" panose="020F0502020204030204" pitchFamily="34" charset="0"/>
                <a:cs typeface="Times New Roman" panose="02020603050405020304" pitchFamily="18" charset="0"/>
              </a:rPr>
              <a:t>Brolpito</a:t>
            </a:r>
            <a:r>
              <a:rPr lang="en-GB" sz="1050" dirty="0">
                <a:effectLst/>
                <a:latin typeface="Abadi" panose="020B0604020104020204"/>
                <a:ea typeface="Calibri" panose="020F0502020204030204" pitchFamily="34" charset="0"/>
                <a:cs typeface="Times New Roman" panose="02020603050405020304" pitchFamily="18" charset="0"/>
              </a:rPr>
              <a:t>, A., 2018. Digital Skills and Competence, and Digital and Online Learning. </a:t>
            </a:r>
            <a:r>
              <a:rPr lang="en-GB" sz="1050" i="1" dirty="0">
                <a:effectLst/>
                <a:latin typeface="Abadi" panose="020B0604020104020204"/>
                <a:ea typeface="Calibri" panose="020F0502020204030204" pitchFamily="34" charset="0"/>
                <a:cs typeface="Times New Roman" panose="02020603050405020304" pitchFamily="18" charset="0"/>
              </a:rPr>
              <a:t>European Training Foundation</a:t>
            </a:r>
            <a:r>
              <a:rPr lang="en-GB" sz="1050" dirty="0">
                <a:effectLst/>
                <a:latin typeface="Abadi" panose="020B0604020104020204"/>
                <a:ea typeface="Calibri" panose="020F0502020204030204" pitchFamily="34" charset="0"/>
                <a:cs typeface="Times New Roman" panose="02020603050405020304" pitchFamily="18" charset="0"/>
              </a:rPr>
              <a:t>.</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spcAft>
                <a:spcPts val="800"/>
              </a:spcAft>
            </a:pPr>
            <a:r>
              <a:rPr lang="en-GB" sz="1050" dirty="0" smtClean="0">
                <a:latin typeface="Abadi" panose="020B0604020104020204"/>
                <a:ea typeface="Calibri" panose="020F0502020204030204" pitchFamily="34" charset="0"/>
                <a:cs typeface="Times New Roman" panose="02020603050405020304" pitchFamily="18" charset="0"/>
              </a:rPr>
              <a:t>D</a:t>
            </a:r>
            <a:r>
              <a:rPr lang="en-GB" sz="1050" dirty="0" smtClean="0">
                <a:effectLst/>
                <a:latin typeface="Abadi" panose="020B0604020104020204"/>
                <a:ea typeface="Calibri" panose="020F0502020204030204" pitchFamily="34" charset="0"/>
                <a:cs typeface="Times New Roman" panose="02020603050405020304" pitchFamily="18" charset="0"/>
              </a:rPr>
              <a:t>eloitte, 2022. </a:t>
            </a:r>
            <a:r>
              <a:rPr lang="en-GB" sz="1050" i="1" dirty="0" err="1" smtClean="0">
                <a:effectLst/>
                <a:latin typeface="Abadi" panose="020B0604020104020204"/>
                <a:ea typeface="Calibri" panose="020F0502020204030204" pitchFamily="34" charset="0"/>
                <a:cs typeface="Times New Roman" panose="02020603050405020304" pitchFamily="18" charset="0"/>
              </a:rPr>
              <a:t>deloitte</a:t>
            </a:r>
            <a:r>
              <a:rPr lang="en-GB" sz="1050" i="1" dirty="0" smtClean="0">
                <a:effectLst/>
                <a:latin typeface="Abadi" panose="020B0604020104020204"/>
                <a:ea typeface="Calibri" panose="020F0502020204030204" pitchFamily="34" charset="0"/>
                <a:cs typeface="Times New Roman" panose="02020603050405020304" pitchFamily="18" charset="0"/>
              </a:rPr>
              <a:t>-digital-collaboration</a:t>
            </a:r>
            <a:r>
              <a:rPr lang="en-GB" sz="1050" dirty="0" smtClean="0">
                <a:effectLst/>
                <a:latin typeface="Abadi" panose="020B0604020104020204"/>
                <a:ea typeface="Calibri" panose="020F0502020204030204" pitchFamily="34" charset="0"/>
                <a:cs typeface="Times New Roman" panose="02020603050405020304" pitchFamily="18" charset="0"/>
              </a:rPr>
              <a:t> [Online] Available at: https://www2.deloitte.com/content/dam/Deloitte/se/Documents/technology-media-telecommunications/deloitte-digital-collaboration.pdf [Accessed 21 February 2022]</a:t>
            </a:r>
            <a:endParaRPr lang="en-IN" sz="1050" dirty="0" smtClean="0">
              <a:effectLst/>
              <a:latin typeface="Abadi" panose="020B0604020104020204"/>
              <a:ea typeface="Calibri" panose="020F0502020204030204" pitchFamily="34" charset="0"/>
              <a:cs typeface="Times New Roman" panose="02020603050405020304" pitchFamily="18" charset="0"/>
            </a:endParaRPr>
          </a:p>
          <a:p>
            <a:pPr algn="just">
              <a:lnSpc>
                <a:spcPct val="150000"/>
              </a:lnSpc>
              <a:spcAft>
                <a:spcPts val="800"/>
              </a:spcAft>
            </a:pPr>
            <a:r>
              <a:rPr lang="en-GB" sz="1050" dirty="0" smtClean="0">
                <a:effectLst/>
                <a:latin typeface="Abadi" panose="020B0604020104020204"/>
                <a:ea typeface="Calibri" panose="020F0502020204030204" pitchFamily="34" charset="0"/>
                <a:cs typeface="Times New Roman" panose="02020603050405020304" pitchFamily="18" charset="0"/>
              </a:rPr>
              <a:t>legislation.gov.uk</a:t>
            </a:r>
            <a:r>
              <a:rPr lang="en-GB" sz="1050" dirty="0">
                <a:effectLst/>
                <a:latin typeface="Abadi" panose="020B0604020104020204"/>
                <a:ea typeface="Calibri" panose="020F0502020204030204" pitchFamily="34" charset="0"/>
                <a:cs typeface="Times New Roman" panose="02020603050405020304" pitchFamily="18" charset="0"/>
              </a:rPr>
              <a:t>, 2022. </a:t>
            </a:r>
            <a:r>
              <a:rPr lang="en-GB" sz="1050" i="1" dirty="0">
                <a:effectLst/>
                <a:latin typeface="Abadi" panose="020B0604020104020204"/>
                <a:ea typeface="Calibri" panose="020F0502020204030204" pitchFamily="34" charset="0"/>
                <a:cs typeface="Times New Roman" panose="02020603050405020304" pitchFamily="18" charset="0"/>
              </a:rPr>
              <a:t>Data Protection Act 2018.</a:t>
            </a:r>
            <a:r>
              <a:rPr lang="en-GB" sz="1050" dirty="0">
                <a:effectLst/>
                <a:latin typeface="Abadi" panose="020B0604020104020204"/>
                <a:ea typeface="Calibri" panose="020F0502020204030204" pitchFamily="34" charset="0"/>
                <a:cs typeface="Times New Roman" panose="02020603050405020304" pitchFamily="18" charset="0"/>
              </a:rPr>
              <a:t> [Online] Available at: https://www.legislation.gov.uk/ukpga/2018/12/contents/enacted [Accessed 21 February 2022]</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lnSpc>
                <a:spcPct val="150000"/>
              </a:lnSpc>
              <a:spcAft>
                <a:spcPts val="800"/>
              </a:spcAft>
            </a:pPr>
            <a:r>
              <a:rPr lang="en-GB" sz="1050" dirty="0" err="1" smtClean="0">
                <a:effectLst/>
                <a:latin typeface="Abadi" panose="020B0604020104020204"/>
                <a:ea typeface="Calibri" panose="020F0502020204030204" pitchFamily="34" charset="0"/>
                <a:cs typeface="Times New Roman" panose="02020603050405020304" pitchFamily="18" charset="0"/>
              </a:rPr>
              <a:t>Mazhar</a:t>
            </a:r>
            <a:r>
              <a:rPr lang="en-GB" sz="1050" dirty="0">
                <a:effectLst/>
                <a:latin typeface="Abadi" panose="020B0604020104020204"/>
                <a:ea typeface="Calibri" panose="020F0502020204030204" pitchFamily="34" charset="0"/>
                <a:cs typeface="Times New Roman" panose="02020603050405020304" pitchFamily="18" charset="0"/>
              </a:rPr>
              <a:t>, S.A., Anjum, R., Anwar, A.I. and Khan, A.A., 2021. Methods of data collection: A fundamental tool of research. </a:t>
            </a:r>
            <a:r>
              <a:rPr lang="en-GB" sz="1050" i="1" dirty="0">
                <a:effectLst/>
                <a:latin typeface="Abadi" panose="020B0604020104020204"/>
                <a:ea typeface="Calibri" panose="020F0502020204030204" pitchFamily="34" charset="0"/>
                <a:cs typeface="Times New Roman" panose="02020603050405020304" pitchFamily="18" charset="0"/>
              </a:rPr>
              <a:t>Journal of Integrated Community Health (ISSN 2319-9113)</a:t>
            </a:r>
            <a:r>
              <a:rPr lang="en-GB" sz="1050" dirty="0">
                <a:effectLst/>
                <a:latin typeface="Abadi" panose="020B0604020104020204"/>
                <a:ea typeface="Calibri" panose="020F0502020204030204" pitchFamily="34" charset="0"/>
                <a:cs typeface="Times New Roman" panose="02020603050405020304" pitchFamily="18" charset="0"/>
              </a:rPr>
              <a:t>, </a:t>
            </a:r>
            <a:r>
              <a:rPr lang="en-GB" sz="1050" i="1" dirty="0">
                <a:effectLst/>
                <a:latin typeface="Abadi" panose="020B0604020104020204"/>
                <a:ea typeface="Calibri" panose="020F0502020204030204" pitchFamily="34" charset="0"/>
                <a:cs typeface="Times New Roman" panose="02020603050405020304" pitchFamily="18" charset="0"/>
              </a:rPr>
              <a:t>10</a:t>
            </a:r>
            <a:r>
              <a:rPr lang="en-GB" sz="1050" dirty="0">
                <a:effectLst/>
                <a:latin typeface="Abadi" panose="020B0604020104020204"/>
                <a:ea typeface="Calibri" panose="020F0502020204030204" pitchFamily="34" charset="0"/>
                <a:cs typeface="Times New Roman" panose="02020603050405020304" pitchFamily="18" charset="0"/>
              </a:rPr>
              <a:t>(1), pp.6-10.</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spcAft>
                <a:spcPts val="800"/>
              </a:spcAft>
            </a:pPr>
            <a:r>
              <a:rPr lang="en-GB" sz="1050" dirty="0">
                <a:effectLst/>
                <a:latin typeface="Abadi" panose="020B0604020104020204"/>
                <a:ea typeface="Calibri" panose="020F0502020204030204" pitchFamily="34" charset="0"/>
                <a:cs typeface="Times New Roman" panose="02020603050405020304" pitchFamily="18" charset="0"/>
              </a:rPr>
              <a:t>Park, H., Cho, I.H., Park, S. and Shin, G.C., 2019. Application of Whiteheadian creativity to corporate creativity: A five Cs creativity model. </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lnSpc>
                <a:spcPct val="150000"/>
              </a:lnSpc>
              <a:spcAft>
                <a:spcPts val="800"/>
              </a:spcAft>
            </a:pPr>
            <a:r>
              <a:rPr lang="en-GB" sz="1050" dirty="0" err="1">
                <a:effectLst/>
                <a:latin typeface="Abadi" panose="020B0604020104020204"/>
                <a:ea typeface="Calibri" panose="020F0502020204030204" pitchFamily="34" charset="0"/>
                <a:cs typeface="Times New Roman" panose="02020603050405020304" pitchFamily="18" charset="0"/>
              </a:rPr>
              <a:t>Sensuse</a:t>
            </a:r>
            <a:r>
              <a:rPr lang="en-GB" sz="1050" dirty="0">
                <a:effectLst/>
                <a:latin typeface="Abadi" panose="020B0604020104020204"/>
                <a:ea typeface="Calibri" panose="020F0502020204030204" pitchFamily="34" charset="0"/>
                <a:cs typeface="Times New Roman" panose="02020603050405020304" pitchFamily="18" charset="0"/>
              </a:rPr>
              <a:t>, D.I., Lestari, P.I. and Al Hakim, S., 2021. Exploring Factors Influencing Knowledge Sharing Mechanisms and Technology to Support the Collaboration Ecosystem: A Review. </a:t>
            </a:r>
            <a:r>
              <a:rPr lang="en-GB" sz="1050" i="1" dirty="0">
                <a:effectLst/>
                <a:latin typeface="Abadi" panose="020B0604020104020204"/>
                <a:ea typeface="Calibri" panose="020F0502020204030204" pitchFamily="34" charset="0"/>
                <a:cs typeface="Times New Roman" panose="02020603050405020304" pitchFamily="18" charset="0"/>
              </a:rPr>
              <a:t>DESIDOC Journal of Library &amp; Information Technology</a:t>
            </a:r>
            <a:r>
              <a:rPr lang="en-GB" sz="1050" dirty="0">
                <a:effectLst/>
                <a:latin typeface="Abadi" panose="020B0604020104020204"/>
                <a:ea typeface="Calibri" panose="020F0502020204030204" pitchFamily="34" charset="0"/>
                <a:cs typeface="Times New Roman" panose="02020603050405020304" pitchFamily="18" charset="0"/>
              </a:rPr>
              <a:t>, </a:t>
            </a:r>
            <a:r>
              <a:rPr lang="en-GB" sz="1050" i="1" dirty="0">
                <a:effectLst/>
                <a:latin typeface="Abadi" panose="020B0604020104020204"/>
                <a:ea typeface="Calibri" panose="020F0502020204030204" pitchFamily="34" charset="0"/>
                <a:cs typeface="Times New Roman" panose="02020603050405020304" pitchFamily="18" charset="0"/>
              </a:rPr>
              <a:t>41</a:t>
            </a:r>
            <a:r>
              <a:rPr lang="en-GB" sz="1050" dirty="0">
                <a:effectLst/>
                <a:latin typeface="Abadi" panose="020B0604020104020204"/>
                <a:ea typeface="Calibri" panose="020F0502020204030204" pitchFamily="34" charset="0"/>
                <a:cs typeface="Times New Roman" panose="02020603050405020304" pitchFamily="18" charset="0"/>
              </a:rPr>
              <a:t>(3). </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lnSpc>
                <a:spcPct val="150000"/>
              </a:lnSpc>
              <a:spcAft>
                <a:spcPts val="800"/>
              </a:spcAft>
            </a:pPr>
            <a:r>
              <a:rPr lang="en-GB" sz="1050" dirty="0">
                <a:effectLst/>
                <a:latin typeface="Abadi" panose="020B0604020104020204"/>
                <a:ea typeface="Calibri" panose="020F0502020204030204" pitchFamily="34" charset="0"/>
                <a:cs typeface="Times New Roman" panose="02020603050405020304" pitchFamily="18" charset="0"/>
              </a:rPr>
              <a:t>Sheard, J., 2018. Quantitative data analysis. In </a:t>
            </a:r>
            <a:r>
              <a:rPr lang="en-GB" sz="1050" i="1" dirty="0">
                <a:effectLst/>
                <a:latin typeface="Abadi" panose="020B0604020104020204"/>
                <a:ea typeface="Calibri" panose="020F0502020204030204" pitchFamily="34" charset="0"/>
                <a:cs typeface="Times New Roman" panose="02020603050405020304" pitchFamily="18" charset="0"/>
              </a:rPr>
              <a:t>Research Methods: Information, Systems, and Contexts, Second Edition</a:t>
            </a:r>
            <a:r>
              <a:rPr lang="en-GB" sz="1050" dirty="0">
                <a:effectLst/>
                <a:latin typeface="Abadi" panose="020B0604020104020204"/>
                <a:ea typeface="Calibri" panose="020F0502020204030204" pitchFamily="34" charset="0"/>
                <a:cs typeface="Times New Roman" panose="02020603050405020304" pitchFamily="18" charset="0"/>
              </a:rPr>
              <a:t> (pp. 429-452). Elsevier.</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lnSpc>
                <a:spcPct val="150000"/>
              </a:lnSpc>
              <a:spcAft>
                <a:spcPts val="800"/>
              </a:spcAft>
            </a:pPr>
            <a:r>
              <a:rPr lang="en-GB" sz="1050" dirty="0" err="1">
                <a:effectLst/>
                <a:latin typeface="Abadi" panose="020B0604020104020204"/>
                <a:ea typeface="Calibri" panose="020F0502020204030204" pitchFamily="34" charset="0"/>
                <a:cs typeface="Times New Roman" panose="02020603050405020304" pitchFamily="18" charset="0"/>
              </a:rPr>
              <a:t>Strauß</a:t>
            </a:r>
            <a:r>
              <a:rPr lang="en-GB" sz="1050" dirty="0">
                <a:effectLst/>
                <a:latin typeface="Abadi" panose="020B0604020104020204"/>
                <a:ea typeface="Calibri" panose="020F0502020204030204" pitchFamily="34" charset="0"/>
                <a:cs typeface="Times New Roman" panose="02020603050405020304" pitchFamily="18" charset="0"/>
              </a:rPr>
              <a:t>, S. and </a:t>
            </a:r>
            <a:r>
              <a:rPr lang="en-GB" sz="1050" dirty="0" err="1">
                <a:effectLst/>
                <a:latin typeface="Abadi" panose="020B0604020104020204"/>
                <a:ea typeface="Calibri" panose="020F0502020204030204" pitchFamily="34" charset="0"/>
                <a:cs typeface="Times New Roman" panose="02020603050405020304" pitchFamily="18" charset="0"/>
              </a:rPr>
              <a:t>Rummel</a:t>
            </a:r>
            <a:r>
              <a:rPr lang="en-GB" sz="1050" dirty="0">
                <a:effectLst/>
                <a:latin typeface="Abadi" panose="020B0604020104020204"/>
                <a:ea typeface="Calibri" panose="020F0502020204030204" pitchFamily="34" charset="0"/>
                <a:cs typeface="Times New Roman" panose="02020603050405020304" pitchFamily="18" charset="0"/>
              </a:rPr>
              <a:t>, N., 2021. Promoting regulation of equal participation in online collaboration by combining a group awareness tool and adaptive prompts. But does it even matter?. </a:t>
            </a:r>
            <a:r>
              <a:rPr lang="en-GB" sz="1050" i="1" dirty="0">
                <a:effectLst/>
                <a:latin typeface="Abadi" panose="020B0604020104020204"/>
                <a:ea typeface="Calibri" panose="020F0502020204030204" pitchFamily="34" charset="0"/>
                <a:cs typeface="Times New Roman" panose="02020603050405020304" pitchFamily="18" charset="0"/>
              </a:rPr>
              <a:t>International Journal of Computer-Supported Collaborative Learning</a:t>
            </a:r>
            <a:r>
              <a:rPr lang="en-GB" sz="1050" dirty="0">
                <a:effectLst/>
                <a:latin typeface="Abadi" panose="020B0604020104020204"/>
                <a:ea typeface="Calibri" panose="020F0502020204030204" pitchFamily="34" charset="0"/>
                <a:cs typeface="Times New Roman" panose="02020603050405020304" pitchFamily="18" charset="0"/>
              </a:rPr>
              <a:t>, </a:t>
            </a:r>
            <a:r>
              <a:rPr lang="en-GB" sz="1050" i="1" dirty="0">
                <a:effectLst/>
                <a:latin typeface="Abadi" panose="020B0604020104020204"/>
                <a:ea typeface="Calibri" panose="020F0502020204030204" pitchFamily="34" charset="0"/>
                <a:cs typeface="Times New Roman" panose="02020603050405020304" pitchFamily="18" charset="0"/>
              </a:rPr>
              <a:t>16</a:t>
            </a:r>
            <a:r>
              <a:rPr lang="en-GB" sz="1050" dirty="0">
                <a:effectLst/>
                <a:latin typeface="Abadi" panose="020B0604020104020204"/>
                <a:ea typeface="Calibri" panose="020F0502020204030204" pitchFamily="34" charset="0"/>
                <a:cs typeface="Times New Roman" panose="02020603050405020304" pitchFamily="18" charset="0"/>
              </a:rPr>
              <a:t>(1), pp.67-104.</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lnSpc>
                <a:spcPct val="150000"/>
              </a:lnSpc>
              <a:spcAft>
                <a:spcPts val="800"/>
              </a:spcAft>
            </a:pPr>
            <a:r>
              <a:rPr lang="en-GB" sz="1050" dirty="0">
                <a:effectLst/>
                <a:latin typeface="Abadi" panose="020B0604020104020204"/>
                <a:ea typeface="Calibri" panose="020F0502020204030204" pitchFamily="34" charset="0"/>
                <a:cs typeface="Times New Roman" panose="02020603050405020304" pitchFamily="18" charset="0"/>
              </a:rPr>
              <a:t>van </a:t>
            </a:r>
            <a:r>
              <a:rPr lang="en-GB" sz="1050" dirty="0" err="1">
                <a:effectLst/>
                <a:latin typeface="Abadi" panose="020B0604020104020204"/>
                <a:ea typeface="Calibri" panose="020F0502020204030204" pitchFamily="34" charset="0"/>
                <a:cs typeface="Times New Roman" panose="02020603050405020304" pitchFamily="18" charset="0"/>
              </a:rPr>
              <a:t>Laar</a:t>
            </a:r>
            <a:r>
              <a:rPr lang="en-GB" sz="1050" dirty="0">
                <a:effectLst/>
                <a:latin typeface="Abadi" panose="020B0604020104020204"/>
                <a:ea typeface="Calibri" panose="020F0502020204030204" pitchFamily="34" charset="0"/>
                <a:cs typeface="Times New Roman" panose="02020603050405020304" pitchFamily="18" charset="0"/>
              </a:rPr>
              <a:t>, E., van </a:t>
            </a:r>
            <a:r>
              <a:rPr lang="en-GB" sz="1050" dirty="0" err="1">
                <a:effectLst/>
                <a:latin typeface="Abadi" panose="020B0604020104020204"/>
                <a:ea typeface="Calibri" panose="020F0502020204030204" pitchFamily="34" charset="0"/>
                <a:cs typeface="Times New Roman" panose="02020603050405020304" pitchFamily="18" charset="0"/>
              </a:rPr>
              <a:t>Deursen</a:t>
            </a:r>
            <a:r>
              <a:rPr lang="en-GB" sz="1050" dirty="0">
                <a:effectLst/>
                <a:latin typeface="Abadi" panose="020B0604020104020204"/>
                <a:ea typeface="Calibri" panose="020F0502020204030204" pitchFamily="34" charset="0"/>
                <a:cs typeface="Times New Roman" panose="02020603050405020304" pitchFamily="18" charset="0"/>
              </a:rPr>
              <a:t>, A.J., van Dijk, J.A. and de </a:t>
            </a:r>
            <a:r>
              <a:rPr lang="en-GB" sz="1050" dirty="0" err="1">
                <a:effectLst/>
                <a:latin typeface="Abadi" panose="020B0604020104020204"/>
                <a:ea typeface="Calibri" panose="020F0502020204030204" pitchFamily="34" charset="0"/>
                <a:cs typeface="Times New Roman" panose="02020603050405020304" pitchFamily="18" charset="0"/>
              </a:rPr>
              <a:t>Haan</a:t>
            </a:r>
            <a:r>
              <a:rPr lang="en-GB" sz="1050" dirty="0">
                <a:effectLst/>
                <a:latin typeface="Abadi" panose="020B0604020104020204"/>
                <a:ea typeface="Calibri" panose="020F0502020204030204" pitchFamily="34" charset="0"/>
                <a:cs typeface="Times New Roman" panose="02020603050405020304" pitchFamily="18" charset="0"/>
              </a:rPr>
              <a:t>, J., 2020. Determinants of 21st-century skills and 21st-century digital skills for workers: A systematic literature review. </a:t>
            </a:r>
            <a:r>
              <a:rPr lang="en-GB" sz="1050" i="1" dirty="0">
                <a:effectLst/>
                <a:latin typeface="Abadi" panose="020B0604020104020204"/>
                <a:ea typeface="Calibri" panose="020F0502020204030204" pitchFamily="34" charset="0"/>
                <a:cs typeface="Times New Roman" panose="02020603050405020304" pitchFamily="18" charset="0"/>
              </a:rPr>
              <a:t>Sage Open</a:t>
            </a:r>
            <a:r>
              <a:rPr lang="en-GB" sz="1050" dirty="0">
                <a:effectLst/>
                <a:latin typeface="Abadi" panose="020B0604020104020204"/>
                <a:ea typeface="Calibri" panose="020F0502020204030204" pitchFamily="34" charset="0"/>
                <a:cs typeface="Times New Roman" panose="02020603050405020304" pitchFamily="18" charset="0"/>
              </a:rPr>
              <a:t>, </a:t>
            </a:r>
            <a:r>
              <a:rPr lang="en-GB" sz="1050" i="1" dirty="0">
                <a:effectLst/>
                <a:latin typeface="Abadi" panose="020B0604020104020204"/>
                <a:ea typeface="Calibri" panose="020F0502020204030204" pitchFamily="34" charset="0"/>
                <a:cs typeface="Times New Roman" panose="02020603050405020304" pitchFamily="18" charset="0"/>
              </a:rPr>
              <a:t>10</a:t>
            </a:r>
            <a:r>
              <a:rPr lang="en-GB" sz="1050" dirty="0">
                <a:effectLst/>
                <a:latin typeface="Abadi" panose="020B0604020104020204"/>
                <a:ea typeface="Calibri" panose="020F0502020204030204" pitchFamily="34" charset="0"/>
                <a:cs typeface="Times New Roman" panose="02020603050405020304" pitchFamily="18" charset="0"/>
              </a:rPr>
              <a:t>(1), p.2158244019900176.</a:t>
            </a:r>
            <a:endParaRPr lang="en-IN" sz="1050" dirty="0">
              <a:effectLst/>
              <a:latin typeface="Abadi" panose="020B0604020104020204"/>
              <a:ea typeface="Calibri" panose="020F0502020204030204" pitchFamily="34" charset="0"/>
              <a:cs typeface="Times New Roman" panose="02020603050405020304" pitchFamily="18" charset="0"/>
            </a:endParaRPr>
          </a:p>
          <a:p>
            <a:pPr algn="just">
              <a:lnSpc>
                <a:spcPct val="150000"/>
              </a:lnSpc>
              <a:spcAft>
                <a:spcPts val="800"/>
              </a:spcAft>
            </a:pPr>
            <a:r>
              <a:rPr lang="en-GB" sz="900" dirty="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IN" sz="900" dirty="0">
              <a:solidFill>
                <a:schemeClr val="accent6">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xmlns="" id="{133C7E3D-EDE5-4DB0-8ED7-E92833D40324}"/>
              </a:ext>
            </a:extLst>
          </p:cNvPr>
          <p:cNvSpPr txBox="1"/>
          <p:nvPr/>
        </p:nvSpPr>
        <p:spPr>
          <a:xfrm>
            <a:off x="3918347" y="0"/>
            <a:ext cx="6093618" cy="498663"/>
          </a:xfrm>
          <a:prstGeom prst="rect">
            <a:avLst/>
          </a:prstGeom>
          <a:noFill/>
        </p:spPr>
        <p:txBody>
          <a:bodyPr wrap="square">
            <a:spAutoFit/>
          </a:bodyPr>
          <a:lstStyle/>
          <a:p>
            <a:pPr algn="ctr">
              <a:lnSpc>
                <a:spcPct val="150000"/>
              </a:lnSpc>
              <a:spcBef>
                <a:spcPts val="1200"/>
              </a:spcBef>
            </a:pPr>
            <a:r>
              <a:rPr lang="en-GB" sz="2000" b="1" kern="0" dirty="0">
                <a:effectLst/>
                <a:latin typeface="Times New Roman" panose="02020603050405020304" pitchFamily="18" charset="0"/>
                <a:ea typeface="Times New Roman" panose="02020603050405020304" pitchFamily="18" charset="0"/>
                <a:cs typeface="Times New Roman" panose="02020603050405020304" pitchFamily="18" charset="0"/>
              </a:rPr>
              <a:t>Reference List</a:t>
            </a:r>
            <a:endParaRPr lang="en-IN" sz="20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4567362"/>
      </p:ext>
    </p:extLst>
  </p:cSld>
  <p:clrMapOvr>
    <a:masterClrMapping/>
  </p:clrMapOvr>
  <p:timing>
    <p:tnLst>
      <p:par>
        <p:cTn id="1" dur="indefinite" restart="never" nodeType="tmRoot"/>
      </p:par>
    </p:tnLst>
  </p:timing>
</p:sld>
</file>

<file path=ppt/theme/theme1.xml><?xml version="1.0" encoding="utf-8"?>
<a:theme xmlns:a="http://schemas.openxmlformats.org/drawingml/2006/main" name="Monoline">
  <a:themeElements>
    <a:clrScheme name="Custom 149">
      <a:dk1>
        <a:sysClr val="windowText" lastClr="000000"/>
      </a:dk1>
      <a:lt1>
        <a:sysClr val="window" lastClr="FFFFFF"/>
      </a:lt1>
      <a:dk2>
        <a:srgbClr val="44546A"/>
      </a:dk2>
      <a:lt2>
        <a:srgbClr val="E7E6E6"/>
      </a:lt2>
      <a:accent1>
        <a:srgbClr val="E9E6D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6">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inimalist dark sales pitch_tm22318419_Win32_LW__SL_v3" id="{25F84EBA-C1D2-4AFA-BE29-F69FFF8F2DC6}" vid="{6C5BA4FE-EBF3-4DA8-82DB-24F1AF7B6C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BA3906-9696-4247-AC0D-DD5C26B2A70A}">
  <ds:schemaRefs>
    <ds:schemaRef ds:uri="http://purl.org/dc/terms/"/>
    <ds:schemaRef ds:uri="http://purl.org/dc/dcmitype/"/>
    <ds:schemaRef ds:uri="http://schemas.microsoft.com/office/2006/documentManagement/types"/>
    <ds:schemaRef ds:uri="71af3243-3dd4-4a8d-8c0d-dd76da1f02a5"/>
    <ds:schemaRef ds:uri="http://purl.org/dc/elements/1.1/"/>
    <ds:schemaRef ds:uri="http://schemas.microsoft.com/office/infopath/2007/PartnerControls"/>
    <ds:schemaRef ds:uri="http://schemas.openxmlformats.org/package/2006/metadata/core-properties"/>
    <ds:schemaRef ds:uri="230e9df3-be65-4c73-a93b-d1236ebd677e"/>
    <ds:schemaRef ds:uri="16c05727-aa75-4e4a-9b5f-8a80a1165891"/>
    <ds:schemaRef ds:uri="http://schemas.microsoft.com/sharepoint/v3"/>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01E84A1C-2814-43A7-9448-348326113A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D446390-8521-40A2-A462-EA068123BED9}">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Retrospect</Template>
  <TotalTime>999</TotalTime>
  <Words>2092</Words>
  <Application>Microsoft Office PowerPoint</Application>
  <PresentationFormat>Widescreen</PresentationFormat>
  <Paragraphs>152</Paragraphs>
  <Slides>14</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Abadi</vt:lpstr>
      <vt:lpstr>Arial</vt:lpstr>
      <vt:lpstr>Calibri</vt:lpstr>
      <vt:lpstr>Symbol</vt:lpstr>
      <vt:lpstr>Tenorite</vt:lpstr>
      <vt:lpstr>Times New Roman</vt:lpstr>
      <vt:lpstr>Monoline</vt:lpstr>
      <vt:lpstr>PowerPoint Presentation</vt:lpstr>
      <vt:lpstr>Introduction  </vt:lpstr>
      <vt:lpstr>Rationale  </vt:lpstr>
      <vt:lpstr>PowerPoint Presentation</vt:lpstr>
      <vt:lpstr>The 3 C's Framework</vt:lpstr>
      <vt:lpstr>Digital skills that facilitate collaboration </vt:lpstr>
      <vt:lpstr>Proposed method Who?</vt:lpstr>
      <vt:lpstr>Proposed method How?</vt:lpstr>
      <vt:lpstr>Proposed method - What?</vt:lpstr>
      <vt:lpstr>Ethical considerations </vt:lpstr>
      <vt:lpstr>Research timeline</vt:lpstr>
      <vt:lpstr>Hypothesis </vt:lpstr>
      <vt:lpstr>Anticipated Outcome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Gabriela Ungureanu</dc:creator>
  <cp:lastModifiedBy>Gabriela Ungureanu</cp:lastModifiedBy>
  <cp:revision>31</cp:revision>
  <dcterms:created xsi:type="dcterms:W3CDTF">2022-02-21T12:54:11Z</dcterms:created>
  <dcterms:modified xsi:type="dcterms:W3CDTF">2022-02-26T22:39:41Z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