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theme/theme3.xml" ContentType="application/vnd.openxmlformats-officedocument.theme+xml"/>
  <Override PartName="/ppt/slideLayouts/slideLayout4.xml" ContentType="application/vnd.openxmlformats-officedocument.presentationml.slideLayout+xml"/>
  <Override PartName="/ppt/theme/theme4.xml" ContentType="application/vnd.openxmlformats-officedocument.theme+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0" r:id="rId4"/>
    <p:sldMasterId id="2147483659" r:id="rId5"/>
    <p:sldMasterId id="2147483657" r:id="rId6"/>
    <p:sldMasterId id="2147483653" r:id="rId7"/>
    <p:sldMasterId id="2147483661" r:id="rId8"/>
  </p:sldMasterIdLst>
  <p:notesMasterIdLst>
    <p:notesMasterId r:id="rId13"/>
  </p:notesMasterIdLst>
  <p:handoutMasterIdLst>
    <p:handoutMasterId r:id="rId14"/>
  </p:handoutMasterIdLst>
  <p:sldIdLst>
    <p:sldId id="256" r:id="rId9"/>
    <p:sldId id="262" r:id="rId10"/>
    <p:sldId id="265" r:id="rId11"/>
    <p:sldId id="263" r:id="rId12"/>
  </p:sldIdLst>
  <p:sldSz cx="43891200" cy="32918400"/>
  <p:notesSz cx="6858000" cy="9144000"/>
  <p:defaultText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defaultTextStyle>
  <p:extLst>
    <p:ext uri="{EFAFB233-063F-42B5-8137-9DF3F51BA10A}">
      <p15:sldGuideLst xmlns:p15="http://schemas.microsoft.com/office/powerpoint/2012/main">
        <p15:guide id="9" orient="horz" pos="2898">
          <p15:clr>
            <a:srgbClr val="A4A3A4"/>
          </p15:clr>
        </p15:guide>
        <p15:guide id="10" pos="288" userDrawn="1">
          <p15:clr>
            <a:srgbClr val="A4A3A4"/>
          </p15:clr>
        </p15:guide>
        <p15:guide id="11" pos="27369">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A.KOTOULAS" initials="AK" lastIdx="2" clrIdx="0"/>
  <p:cmAuthor id="1" name="A.KOTOULAS" initials="HELP" lastIdx="1" clrIdx="1"/>
  <p:cmAuthor id="2" name="A.KOTOULAS" initials="HELP - " lastIdx="1" clrIdx="2"/>
  <p:cmAuthor id="3" name="PosterPresentations.com - 510.649.3001" initials="HELP - " lastIdx="1" clrIdx="3"/>
</p:cmAuthorLst>
</file>

<file path=ppt/presProps.xml><?xml version="1.0" encoding="utf-8"?>
<p:presentationPr xmlns:a="http://schemas.openxmlformats.org/drawingml/2006/main" xmlns:r="http://schemas.openxmlformats.org/officeDocument/2006/relationships" xmlns:p="http://schemas.openxmlformats.org/presentationml/2006/main">
  <p:prnPr/>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3F5FA"/>
    <a:srgbClr val="F1D906"/>
    <a:srgbClr val="107A74"/>
    <a:srgbClr val="143161"/>
    <a:srgbClr val="A18616"/>
    <a:srgbClr val="FCE400"/>
    <a:srgbClr val="147B5F"/>
    <a:srgbClr val="0575AC"/>
    <a:srgbClr val="0C7693"/>
    <a:srgbClr val="14305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2637" autoAdjust="0"/>
    <p:restoredTop sz="94689" autoAdjust="0"/>
  </p:normalViewPr>
  <p:slideViewPr>
    <p:cSldViewPr snapToGrid="0" snapToObjects="1" showGuides="1">
      <p:cViewPr>
        <p:scale>
          <a:sx n="20" d="100"/>
          <a:sy n="20" d="100"/>
        </p:scale>
        <p:origin x="792" y="-189"/>
      </p:cViewPr>
      <p:guideLst>
        <p:guide orient="horz" pos="2898"/>
        <p:guide pos="288"/>
        <p:guide pos="27369"/>
      </p:guideLst>
    </p:cSldViewPr>
  </p:slideViewPr>
  <p:outlineViewPr>
    <p:cViewPr>
      <p:scale>
        <a:sx n="33" d="100"/>
        <a:sy n="33" d="100"/>
      </p:scale>
      <p:origin x="0" y="0"/>
    </p:cViewPr>
  </p:outlineViewPr>
  <p:notesTextViewPr>
    <p:cViewPr>
      <p:scale>
        <a:sx n="3" d="2"/>
        <a:sy n="3" d="2"/>
      </p:scale>
      <p:origin x="0" y="0"/>
    </p:cViewPr>
  </p:notesTextViewPr>
  <p:sorterViewPr>
    <p:cViewPr>
      <p:scale>
        <a:sx n="30" d="100"/>
        <a:sy n="30" d="100"/>
      </p:scale>
      <p:origin x="0" y="0"/>
    </p:cViewPr>
  </p:sorterViewPr>
  <p:notesViewPr>
    <p:cSldViewPr snapToGrid="0" snapToObjects="1" showGuides="1">
      <p:cViewPr varScale="1">
        <p:scale>
          <a:sx n="79" d="100"/>
          <a:sy n="79" d="100"/>
        </p:scale>
        <p:origin x="-3768" y="-102"/>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5.xml"/><Relationship Id="rId13" Type="http://schemas.openxmlformats.org/officeDocument/2006/relationships/notesMaster" Target="notesMasters/notesMaster1.xml"/><Relationship Id="rId1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Master" Target="slideMasters/slideMaster4.xml"/><Relationship Id="rId12" Type="http://schemas.openxmlformats.org/officeDocument/2006/relationships/slide" Target="slides/slide4.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3.xml"/><Relationship Id="rId5" Type="http://schemas.openxmlformats.org/officeDocument/2006/relationships/slideMaster" Target="slideMasters/slideMaster2.xml"/><Relationship Id="rId15" Type="http://schemas.openxmlformats.org/officeDocument/2006/relationships/commentAuthors" Target="commentAuthors.xml"/><Relationship Id="rId10" Type="http://schemas.openxmlformats.org/officeDocument/2006/relationships/slide" Target="slides/slide2.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1.xml"/><Relationship Id="rId1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0158C5BC-9A70-462C-B28D-9600239EAC64}" type="datetimeFigureOut">
              <a:rPr lang="en-US" smtClean="0"/>
              <a:pPr/>
              <a:t>3/24/2026</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79C131B7-05CA-4AEE-9267-6D0ED4DC84F3}" type="slidenum">
              <a:rPr lang="en-US" smtClean="0"/>
              <a:pPr/>
              <a:t>‹#›</a:t>
            </a:fld>
            <a:endParaRPr lang="en-US"/>
          </a:p>
        </p:txBody>
      </p:sp>
    </p:spTree>
    <p:extLst>
      <p:ext uri="{BB962C8B-B14F-4D97-AF65-F5344CB8AC3E}">
        <p14:creationId xmlns:p14="http://schemas.microsoft.com/office/powerpoint/2010/main" val="397406821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6CC2317-6751-4CD4-9995-8782DD78E936}" type="datetimeFigureOut">
              <a:rPr lang="en-US" smtClean="0"/>
              <a:pPr/>
              <a:t>3/23/2026</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6A1A87D-CAF7-4BDC-A0D3-C0DBEDE81619}" type="slidenum">
              <a:rPr lang="en-US" smtClean="0"/>
              <a:pPr/>
              <a:t>‹#›</a:t>
            </a:fld>
            <a:endParaRPr lang="en-US" dirty="0"/>
          </a:p>
        </p:txBody>
      </p:sp>
    </p:spTree>
    <p:extLst>
      <p:ext uri="{BB962C8B-B14F-4D97-AF65-F5344CB8AC3E}">
        <p14:creationId xmlns:p14="http://schemas.microsoft.com/office/powerpoint/2010/main" val="2414637987"/>
      </p:ext>
    </p:extLst>
  </p:cSld>
  <p:clrMap bg1="lt1" tx1="dk1" bg2="lt2" tx2="dk2" accent1="accent1" accent2="accent2" accent3="accent3" accent4="accent4" accent5="accent5" accent6="accent6" hlink="hlink" folHlink="folHlink"/>
  <p:notesStyle>
    <a:lvl1pPr marL="0" algn="l" defTabSz="4388900" rtl="0" eaLnBrk="1" latinLnBrk="0" hangingPunct="1">
      <a:defRPr sz="5800" kern="1200">
        <a:solidFill>
          <a:schemeClr val="tx1"/>
        </a:solidFill>
        <a:latin typeface="+mn-lt"/>
        <a:ea typeface="+mn-ea"/>
        <a:cs typeface="+mn-cs"/>
      </a:defRPr>
    </a:lvl1pPr>
    <a:lvl2pPr marL="2194451" algn="l" defTabSz="4388900" rtl="0" eaLnBrk="1" latinLnBrk="0" hangingPunct="1">
      <a:defRPr sz="5800" kern="1200">
        <a:solidFill>
          <a:schemeClr val="tx1"/>
        </a:solidFill>
        <a:latin typeface="+mn-lt"/>
        <a:ea typeface="+mn-ea"/>
        <a:cs typeface="+mn-cs"/>
      </a:defRPr>
    </a:lvl2pPr>
    <a:lvl3pPr marL="4388900" algn="l" defTabSz="4388900" rtl="0" eaLnBrk="1" latinLnBrk="0" hangingPunct="1">
      <a:defRPr sz="5800" kern="1200">
        <a:solidFill>
          <a:schemeClr val="tx1"/>
        </a:solidFill>
        <a:latin typeface="+mn-lt"/>
        <a:ea typeface="+mn-ea"/>
        <a:cs typeface="+mn-cs"/>
      </a:defRPr>
    </a:lvl3pPr>
    <a:lvl4pPr marL="6583351" algn="l" defTabSz="4388900" rtl="0" eaLnBrk="1" latinLnBrk="0" hangingPunct="1">
      <a:defRPr sz="5800" kern="1200">
        <a:solidFill>
          <a:schemeClr val="tx1"/>
        </a:solidFill>
        <a:latin typeface="+mn-lt"/>
        <a:ea typeface="+mn-ea"/>
        <a:cs typeface="+mn-cs"/>
      </a:defRPr>
    </a:lvl4pPr>
    <a:lvl5pPr marL="8777801" algn="l" defTabSz="4388900" rtl="0" eaLnBrk="1" latinLnBrk="0" hangingPunct="1">
      <a:defRPr sz="5800" kern="1200">
        <a:solidFill>
          <a:schemeClr val="tx1"/>
        </a:solidFill>
        <a:latin typeface="+mn-lt"/>
        <a:ea typeface="+mn-ea"/>
        <a:cs typeface="+mn-cs"/>
      </a:defRPr>
    </a:lvl5pPr>
    <a:lvl6pPr marL="10972252" algn="l" defTabSz="4388900" rtl="0" eaLnBrk="1" latinLnBrk="0" hangingPunct="1">
      <a:defRPr sz="5800" kern="1200">
        <a:solidFill>
          <a:schemeClr val="tx1"/>
        </a:solidFill>
        <a:latin typeface="+mn-lt"/>
        <a:ea typeface="+mn-ea"/>
        <a:cs typeface="+mn-cs"/>
      </a:defRPr>
    </a:lvl6pPr>
    <a:lvl7pPr marL="13166703" algn="l" defTabSz="4388900" rtl="0" eaLnBrk="1" latinLnBrk="0" hangingPunct="1">
      <a:defRPr sz="5800" kern="1200">
        <a:solidFill>
          <a:schemeClr val="tx1"/>
        </a:solidFill>
        <a:latin typeface="+mn-lt"/>
        <a:ea typeface="+mn-ea"/>
        <a:cs typeface="+mn-cs"/>
      </a:defRPr>
    </a:lvl7pPr>
    <a:lvl8pPr marL="15361152" algn="l" defTabSz="4388900" rtl="0" eaLnBrk="1" latinLnBrk="0" hangingPunct="1">
      <a:defRPr sz="5800" kern="1200">
        <a:solidFill>
          <a:schemeClr val="tx1"/>
        </a:solidFill>
        <a:latin typeface="+mn-lt"/>
        <a:ea typeface="+mn-ea"/>
        <a:cs typeface="+mn-cs"/>
      </a:defRPr>
    </a:lvl8pPr>
    <a:lvl9pPr marL="17555603" algn="l" defTabSz="4388900" rtl="0" eaLnBrk="1" latinLnBrk="0" hangingPunct="1">
      <a:defRPr sz="5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6A1A87D-CAF7-4BDC-A0D3-C0DBEDE81619}" type="slidenum">
              <a:rPr lang="en-US" smtClean="0"/>
              <a:pPr/>
              <a:t>2</a:t>
            </a:fld>
            <a:endParaRPr lang="en-US" dirty="0"/>
          </a:p>
        </p:txBody>
      </p:sp>
    </p:spTree>
    <p:extLst>
      <p:ext uri="{BB962C8B-B14F-4D97-AF65-F5344CB8AC3E}">
        <p14:creationId xmlns:p14="http://schemas.microsoft.com/office/powerpoint/2010/main" val="34083488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Standard 4 columns">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459674" y="5503831"/>
            <a:ext cx="10056813"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6" name="Text Placeholder 5"/>
          <p:cNvSpPr>
            <a:spLocks noGrp="1"/>
          </p:cNvSpPr>
          <p:nvPr>
            <p:ph type="body" sz="quarter" idx="11" hasCustomPrompt="1"/>
          </p:nvPr>
        </p:nvSpPr>
        <p:spPr>
          <a:xfrm>
            <a:off x="477827" y="4674099"/>
            <a:ext cx="10048875" cy="754045"/>
          </a:xfrm>
          <a:prstGeom prst="rect">
            <a:avLst/>
          </a:prstGeom>
          <a:noFill/>
        </p:spPr>
        <p:txBody>
          <a:bodyPr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INTRODUCTION or ABSTRACT</a:t>
            </a:r>
          </a:p>
        </p:txBody>
      </p:sp>
      <p:sp>
        <p:nvSpPr>
          <p:cNvPr id="20" name="Text Placeholder 5"/>
          <p:cNvSpPr>
            <a:spLocks noGrp="1"/>
          </p:cNvSpPr>
          <p:nvPr>
            <p:ph type="body" sz="quarter" idx="20" hasCustomPrompt="1"/>
          </p:nvPr>
        </p:nvSpPr>
        <p:spPr>
          <a:xfrm>
            <a:off x="477825" y="13337863"/>
            <a:ext cx="10038662"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OBJECTIVES</a:t>
            </a:r>
          </a:p>
        </p:txBody>
      </p:sp>
      <p:sp>
        <p:nvSpPr>
          <p:cNvPr id="21" name="Text Placeholder 3"/>
          <p:cNvSpPr>
            <a:spLocks noGrp="1"/>
          </p:cNvSpPr>
          <p:nvPr>
            <p:ph type="body" sz="quarter" idx="21" hasCustomPrompt="1"/>
          </p:nvPr>
        </p:nvSpPr>
        <p:spPr>
          <a:xfrm>
            <a:off x="11428410" y="5503831"/>
            <a:ext cx="10048874"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2" name="Text Placeholder 5"/>
          <p:cNvSpPr>
            <a:spLocks noGrp="1"/>
          </p:cNvSpPr>
          <p:nvPr>
            <p:ph type="body" sz="quarter" idx="22" hasCustomPrompt="1"/>
          </p:nvPr>
        </p:nvSpPr>
        <p:spPr>
          <a:xfrm>
            <a:off x="11428411" y="4674099"/>
            <a:ext cx="10048875" cy="754045"/>
          </a:xfrm>
          <a:prstGeom prst="rect">
            <a:avLst/>
          </a:prstGeom>
          <a:noFill/>
        </p:spPr>
        <p:txBody>
          <a:bodyPr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MATERIALS &amp; METHODS</a:t>
            </a:r>
          </a:p>
        </p:txBody>
      </p:sp>
      <p:sp>
        <p:nvSpPr>
          <p:cNvPr id="23" name="Text Placeholder 3"/>
          <p:cNvSpPr>
            <a:spLocks noGrp="1"/>
          </p:cNvSpPr>
          <p:nvPr>
            <p:ph type="body" sz="quarter" idx="23" hasCustomPrompt="1"/>
          </p:nvPr>
        </p:nvSpPr>
        <p:spPr>
          <a:xfrm>
            <a:off x="22448845" y="5503831"/>
            <a:ext cx="10048874"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4" name="Text Placeholder 5"/>
          <p:cNvSpPr>
            <a:spLocks noGrp="1"/>
          </p:cNvSpPr>
          <p:nvPr>
            <p:ph type="body" sz="quarter" idx="24" hasCustomPrompt="1"/>
          </p:nvPr>
        </p:nvSpPr>
        <p:spPr>
          <a:xfrm>
            <a:off x="22440906" y="4674099"/>
            <a:ext cx="10058400" cy="754045"/>
          </a:xfrm>
          <a:prstGeom prst="rect">
            <a:avLst/>
          </a:prstGeom>
          <a:noFill/>
        </p:spPr>
        <p:txBody>
          <a:bodyPr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RESULTS</a:t>
            </a:r>
          </a:p>
        </p:txBody>
      </p:sp>
      <p:sp>
        <p:nvSpPr>
          <p:cNvPr id="25" name="Text Placeholder 5"/>
          <p:cNvSpPr>
            <a:spLocks noGrp="1"/>
          </p:cNvSpPr>
          <p:nvPr>
            <p:ph type="body" sz="quarter" idx="25" hasCustomPrompt="1"/>
          </p:nvPr>
        </p:nvSpPr>
        <p:spPr>
          <a:xfrm>
            <a:off x="33422043" y="4674099"/>
            <a:ext cx="10047018"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CONCLUSIONS</a:t>
            </a:r>
          </a:p>
        </p:txBody>
      </p:sp>
      <p:sp>
        <p:nvSpPr>
          <p:cNvPr id="26" name="Text Placeholder 3"/>
          <p:cNvSpPr>
            <a:spLocks noGrp="1"/>
          </p:cNvSpPr>
          <p:nvPr>
            <p:ph type="body" sz="quarter" idx="26" hasCustomPrompt="1"/>
          </p:nvPr>
        </p:nvSpPr>
        <p:spPr>
          <a:xfrm>
            <a:off x="33422043" y="5503831"/>
            <a:ext cx="10047018"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7" name="Text Placeholder 5"/>
          <p:cNvSpPr>
            <a:spLocks noGrp="1"/>
          </p:cNvSpPr>
          <p:nvPr>
            <p:ph type="body" sz="quarter" idx="27" hasCustomPrompt="1"/>
          </p:nvPr>
        </p:nvSpPr>
        <p:spPr>
          <a:xfrm>
            <a:off x="33422043" y="13398088"/>
            <a:ext cx="10047018"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REFERENCES</a:t>
            </a:r>
          </a:p>
        </p:txBody>
      </p:sp>
      <p:sp>
        <p:nvSpPr>
          <p:cNvPr id="28" name="Text Placeholder 3"/>
          <p:cNvSpPr>
            <a:spLocks noGrp="1"/>
          </p:cNvSpPr>
          <p:nvPr>
            <p:ph type="body" sz="quarter" idx="28" hasCustomPrompt="1"/>
          </p:nvPr>
        </p:nvSpPr>
        <p:spPr>
          <a:xfrm>
            <a:off x="33422043" y="14136752"/>
            <a:ext cx="10052050"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9" name="Text Placeholder 5"/>
          <p:cNvSpPr>
            <a:spLocks noGrp="1"/>
          </p:cNvSpPr>
          <p:nvPr>
            <p:ph type="body" sz="quarter" idx="29" hasCustomPrompt="1"/>
          </p:nvPr>
        </p:nvSpPr>
        <p:spPr>
          <a:xfrm>
            <a:off x="33422043" y="24804751"/>
            <a:ext cx="10047018"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ACKNOWLEDGEMENTS or  CONTACT</a:t>
            </a:r>
          </a:p>
        </p:txBody>
      </p:sp>
      <p:sp>
        <p:nvSpPr>
          <p:cNvPr id="30" name="Text Placeholder 3"/>
          <p:cNvSpPr>
            <a:spLocks noGrp="1"/>
          </p:cNvSpPr>
          <p:nvPr>
            <p:ph type="body" sz="quarter" idx="30" hasCustomPrompt="1"/>
          </p:nvPr>
        </p:nvSpPr>
        <p:spPr>
          <a:xfrm>
            <a:off x="33422043" y="25558796"/>
            <a:ext cx="10052050"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60" name="Text Placeholder 3"/>
          <p:cNvSpPr>
            <a:spLocks noGrp="1"/>
          </p:cNvSpPr>
          <p:nvPr>
            <p:ph type="body" sz="quarter" idx="96" hasCustomPrompt="1"/>
          </p:nvPr>
        </p:nvSpPr>
        <p:spPr>
          <a:xfrm>
            <a:off x="459674" y="14076902"/>
            <a:ext cx="10056813"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77" name="Text Placeholder 76"/>
          <p:cNvSpPr>
            <a:spLocks noGrp="1"/>
          </p:cNvSpPr>
          <p:nvPr>
            <p:ph type="body" sz="quarter" idx="150" hasCustomPrompt="1"/>
          </p:nvPr>
        </p:nvSpPr>
        <p:spPr>
          <a:xfrm>
            <a:off x="5932593" y="3073871"/>
            <a:ext cx="31998968" cy="769441"/>
          </a:xfrm>
          <a:prstGeom prst="rect">
            <a:avLst/>
          </a:prstGeom>
        </p:spPr>
        <p:txBody>
          <a:bodyPr anchor="t" anchorCtr="0">
            <a:spAutoFit/>
          </a:bodyPr>
          <a:lstStyle>
            <a:lvl1pPr marL="0" indent="0" algn="ctr">
              <a:buFontTx/>
              <a:buNone/>
              <a:defRPr sz="44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affiliations</a:t>
            </a:r>
          </a:p>
        </p:txBody>
      </p:sp>
      <p:sp>
        <p:nvSpPr>
          <p:cNvPr id="78" name="Text Placeholder 76"/>
          <p:cNvSpPr>
            <a:spLocks noGrp="1"/>
          </p:cNvSpPr>
          <p:nvPr>
            <p:ph type="body" sz="quarter" idx="151" hasCustomPrompt="1"/>
          </p:nvPr>
        </p:nvSpPr>
        <p:spPr>
          <a:xfrm>
            <a:off x="5932593" y="1864506"/>
            <a:ext cx="31998968" cy="1015663"/>
          </a:xfrm>
          <a:prstGeom prst="rect">
            <a:avLst/>
          </a:prstGeom>
        </p:spPr>
        <p:txBody>
          <a:bodyPr anchor="t" anchorCtr="0">
            <a:spAutoFit/>
          </a:bodyPr>
          <a:lstStyle>
            <a:lvl1pPr marL="0" indent="0" algn="ctr">
              <a:buFontTx/>
              <a:buNone/>
              <a:defRPr sz="6000" b="1">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authors</a:t>
            </a:r>
          </a:p>
        </p:txBody>
      </p:sp>
      <p:sp>
        <p:nvSpPr>
          <p:cNvPr id="79" name="Text Placeholder 76"/>
          <p:cNvSpPr>
            <a:spLocks noGrp="1"/>
          </p:cNvSpPr>
          <p:nvPr>
            <p:ph type="body" sz="quarter" idx="153" hasCustomPrompt="1"/>
          </p:nvPr>
        </p:nvSpPr>
        <p:spPr>
          <a:xfrm>
            <a:off x="5932593" y="389601"/>
            <a:ext cx="31998968" cy="1446550"/>
          </a:xfrm>
          <a:prstGeom prst="rect">
            <a:avLst/>
          </a:prstGeom>
        </p:spPr>
        <p:txBody>
          <a:bodyPr anchor="t" anchorCtr="0">
            <a:spAutoFit/>
          </a:bodyPr>
          <a:lstStyle>
            <a:lvl1pPr marL="0" indent="0" algn="ctr">
              <a:buFontTx/>
              <a:buNone/>
              <a:defRPr sz="8800" b="1">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title</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Without Quick Guides">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459674" y="5503831"/>
            <a:ext cx="10056813"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6" name="Text Placeholder 5"/>
          <p:cNvSpPr>
            <a:spLocks noGrp="1"/>
          </p:cNvSpPr>
          <p:nvPr>
            <p:ph type="body" sz="quarter" idx="11" hasCustomPrompt="1"/>
          </p:nvPr>
        </p:nvSpPr>
        <p:spPr>
          <a:xfrm>
            <a:off x="477827" y="4674099"/>
            <a:ext cx="10048875" cy="754045"/>
          </a:xfrm>
          <a:prstGeom prst="rect">
            <a:avLst/>
          </a:prstGeom>
          <a:noFill/>
        </p:spPr>
        <p:txBody>
          <a:bodyPr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INTRODUCTION or ABSTRACT</a:t>
            </a:r>
          </a:p>
        </p:txBody>
      </p:sp>
      <p:sp>
        <p:nvSpPr>
          <p:cNvPr id="20" name="Text Placeholder 5"/>
          <p:cNvSpPr>
            <a:spLocks noGrp="1"/>
          </p:cNvSpPr>
          <p:nvPr>
            <p:ph type="body" sz="quarter" idx="20" hasCustomPrompt="1"/>
          </p:nvPr>
        </p:nvSpPr>
        <p:spPr>
          <a:xfrm>
            <a:off x="477825" y="13337863"/>
            <a:ext cx="10038662"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OBJECTIVES</a:t>
            </a:r>
          </a:p>
        </p:txBody>
      </p:sp>
      <p:sp>
        <p:nvSpPr>
          <p:cNvPr id="21" name="Text Placeholder 3"/>
          <p:cNvSpPr>
            <a:spLocks noGrp="1"/>
          </p:cNvSpPr>
          <p:nvPr>
            <p:ph type="body" sz="quarter" idx="21" hasCustomPrompt="1"/>
          </p:nvPr>
        </p:nvSpPr>
        <p:spPr>
          <a:xfrm>
            <a:off x="11428410" y="5503831"/>
            <a:ext cx="10048874"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2" name="Text Placeholder 5"/>
          <p:cNvSpPr>
            <a:spLocks noGrp="1"/>
          </p:cNvSpPr>
          <p:nvPr>
            <p:ph type="body" sz="quarter" idx="22" hasCustomPrompt="1"/>
          </p:nvPr>
        </p:nvSpPr>
        <p:spPr>
          <a:xfrm>
            <a:off x="11428411" y="4674099"/>
            <a:ext cx="10048875" cy="754045"/>
          </a:xfrm>
          <a:prstGeom prst="rect">
            <a:avLst/>
          </a:prstGeom>
          <a:noFill/>
        </p:spPr>
        <p:txBody>
          <a:bodyPr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MATERIALS &amp; METHODS</a:t>
            </a:r>
          </a:p>
        </p:txBody>
      </p:sp>
      <p:sp>
        <p:nvSpPr>
          <p:cNvPr id="23" name="Text Placeholder 3"/>
          <p:cNvSpPr>
            <a:spLocks noGrp="1"/>
          </p:cNvSpPr>
          <p:nvPr>
            <p:ph type="body" sz="quarter" idx="23" hasCustomPrompt="1"/>
          </p:nvPr>
        </p:nvSpPr>
        <p:spPr>
          <a:xfrm>
            <a:off x="22448845" y="5503831"/>
            <a:ext cx="10048874"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4" name="Text Placeholder 5"/>
          <p:cNvSpPr>
            <a:spLocks noGrp="1"/>
          </p:cNvSpPr>
          <p:nvPr>
            <p:ph type="body" sz="quarter" idx="24" hasCustomPrompt="1"/>
          </p:nvPr>
        </p:nvSpPr>
        <p:spPr>
          <a:xfrm>
            <a:off x="22440906" y="4674099"/>
            <a:ext cx="10058400" cy="754045"/>
          </a:xfrm>
          <a:prstGeom prst="rect">
            <a:avLst/>
          </a:prstGeom>
          <a:noFill/>
        </p:spPr>
        <p:txBody>
          <a:bodyPr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RESULTS</a:t>
            </a:r>
          </a:p>
        </p:txBody>
      </p:sp>
      <p:sp>
        <p:nvSpPr>
          <p:cNvPr id="25" name="Text Placeholder 5"/>
          <p:cNvSpPr>
            <a:spLocks noGrp="1"/>
          </p:cNvSpPr>
          <p:nvPr>
            <p:ph type="body" sz="quarter" idx="25" hasCustomPrompt="1"/>
          </p:nvPr>
        </p:nvSpPr>
        <p:spPr>
          <a:xfrm>
            <a:off x="33422043" y="4674099"/>
            <a:ext cx="10047018"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CONCLUSIONS</a:t>
            </a:r>
          </a:p>
        </p:txBody>
      </p:sp>
      <p:sp>
        <p:nvSpPr>
          <p:cNvPr id="26" name="Text Placeholder 3"/>
          <p:cNvSpPr>
            <a:spLocks noGrp="1"/>
          </p:cNvSpPr>
          <p:nvPr>
            <p:ph type="body" sz="quarter" idx="26" hasCustomPrompt="1"/>
          </p:nvPr>
        </p:nvSpPr>
        <p:spPr>
          <a:xfrm>
            <a:off x="33422043" y="5503831"/>
            <a:ext cx="10047018"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7" name="Text Placeholder 5"/>
          <p:cNvSpPr>
            <a:spLocks noGrp="1"/>
          </p:cNvSpPr>
          <p:nvPr>
            <p:ph type="body" sz="quarter" idx="27" hasCustomPrompt="1"/>
          </p:nvPr>
        </p:nvSpPr>
        <p:spPr>
          <a:xfrm>
            <a:off x="33422043" y="13398088"/>
            <a:ext cx="10047018"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REFERENCES</a:t>
            </a:r>
          </a:p>
        </p:txBody>
      </p:sp>
      <p:sp>
        <p:nvSpPr>
          <p:cNvPr id="28" name="Text Placeholder 3"/>
          <p:cNvSpPr>
            <a:spLocks noGrp="1"/>
          </p:cNvSpPr>
          <p:nvPr>
            <p:ph type="body" sz="quarter" idx="28" hasCustomPrompt="1"/>
          </p:nvPr>
        </p:nvSpPr>
        <p:spPr>
          <a:xfrm>
            <a:off x="33422043" y="14136752"/>
            <a:ext cx="10052050"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9" name="Text Placeholder 5"/>
          <p:cNvSpPr>
            <a:spLocks noGrp="1"/>
          </p:cNvSpPr>
          <p:nvPr>
            <p:ph type="body" sz="quarter" idx="29" hasCustomPrompt="1"/>
          </p:nvPr>
        </p:nvSpPr>
        <p:spPr>
          <a:xfrm>
            <a:off x="33422043" y="24804751"/>
            <a:ext cx="10047018"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ACKNOWLEDGEMENTS or  CONTACT</a:t>
            </a:r>
          </a:p>
        </p:txBody>
      </p:sp>
      <p:sp>
        <p:nvSpPr>
          <p:cNvPr id="30" name="Text Placeholder 3"/>
          <p:cNvSpPr>
            <a:spLocks noGrp="1"/>
          </p:cNvSpPr>
          <p:nvPr>
            <p:ph type="body" sz="quarter" idx="30" hasCustomPrompt="1"/>
          </p:nvPr>
        </p:nvSpPr>
        <p:spPr>
          <a:xfrm>
            <a:off x="33422043" y="25558796"/>
            <a:ext cx="10052050"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60" name="Text Placeholder 3"/>
          <p:cNvSpPr>
            <a:spLocks noGrp="1"/>
          </p:cNvSpPr>
          <p:nvPr>
            <p:ph type="body" sz="quarter" idx="96" hasCustomPrompt="1"/>
          </p:nvPr>
        </p:nvSpPr>
        <p:spPr>
          <a:xfrm>
            <a:off x="459674" y="14076902"/>
            <a:ext cx="10056813"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19" name="Text Placeholder 76">
            <a:extLst>
              <a:ext uri="{FF2B5EF4-FFF2-40B4-BE49-F238E27FC236}">
                <a16:creationId xmlns:a16="http://schemas.microsoft.com/office/drawing/2014/main" id="{76E875DB-924A-7E40-BC3B-C78A241B7941}"/>
              </a:ext>
            </a:extLst>
          </p:cNvPr>
          <p:cNvSpPr>
            <a:spLocks noGrp="1"/>
          </p:cNvSpPr>
          <p:nvPr>
            <p:ph type="body" sz="quarter" idx="150" hasCustomPrompt="1"/>
          </p:nvPr>
        </p:nvSpPr>
        <p:spPr>
          <a:xfrm>
            <a:off x="5932593" y="3073871"/>
            <a:ext cx="31998968" cy="769441"/>
          </a:xfrm>
          <a:prstGeom prst="rect">
            <a:avLst/>
          </a:prstGeom>
        </p:spPr>
        <p:txBody>
          <a:bodyPr anchor="t" anchorCtr="0">
            <a:spAutoFit/>
          </a:bodyPr>
          <a:lstStyle>
            <a:lvl1pPr marL="0" indent="0" algn="ctr">
              <a:buFontTx/>
              <a:buNone/>
              <a:defRPr sz="44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affiliations</a:t>
            </a:r>
          </a:p>
        </p:txBody>
      </p:sp>
      <p:sp>
        <p:nvSpPr>
          <p:cNvPr id="31" name="Text Placeholder 76">
            <a:extLst>
              <a:ext uri="{FF2B5EF4-FFF2-40B4-BE49-F238E27FC236}">
                <a16:creationId xmlns:a16="http://schemas.microsoft.com/office/drawing/2014/main" id="{83D8C485-82D1-A04A-AA78-C554A9ECB43D}"/>
              </a:ext>
            </a:extLst>
          </p:cNvPr>
          <p:cNvSpPr>
            <a:spLocks noGrp="1"/>
          </p:cNvSpPr>
          <p:nvPr>
            <p:ph type="body" sz="quarter" idx="151" hasCustomPrompt="1"/>
          </p:nvPr>
        </p:nvSpPr>
        <p:spPr>
          <a:xfrm>
            <a:off x="5932593" y="1864506"/>
            <a:ext cx="31998968" cy="1015663"/>
          </a:xfrm>
          <a:prstGeom prst="rect">
            <a:avLst/>
          </a:prstGeom>
        </p:spPr>
        <p:txBody>
          <a:bodyPr anchor="t" anchorCtr="0">
            <a:spAutoFit/>
          </a:bodyPr>
          <a:lstStyle>
            <a:lvl1pPr marL="0" indent="0" algn="ctr">
              <a:buFontTx/>
              <a:buNone/>
              <a:defRPr sz="6000" b="1">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authors</a:t>
            </a:r>
          </a:p>
        </p:txBody>
      </p:sp>
      <p:sp>
        <p:nvSpPr>
          <p:cNvPr id="32" name="Text Placeholder 76">
            <a:extLst>
              <a:ext uri="{FF2B5EF4-FFF2-40B4-BE49-F238E27FC236}">
                <a16:creationId xmlns:a16="http://schemas.microsoft.com/office/drawing/2014/main" id="{CBC470FB-9A4D-1549-9DD0-8846678DDA54}"/>
              </a:ext>
            </a:extLst>
          </p:cNvPr>
          <p:cNvSpPr>
            <a:spLocks noGrp="1"/>
          </p:cNvSpPr>
          <p:nvPr>
            <p:ph type="body" sz="quarter" idx="153" hasCustomPrompt="1"/>
          </p:nvPr>
        </p:nvSpPr>
        <p:spPr>
          <a:xfrm>
            <a:off x="5932593" y="389601"/>
            <a:ext cx="31998968" cy="1446550"/>
          </a:xfrm>
          <a:prstGeom prst="rect">
            <a:avLst/>
          </a:prstGeom>
        </p:spPr>
        <p:txBody>
          <a:bodyPr anchor="t" anchorCtr="0">
            <a:spAutoFit/>
          </a:bodyPr>
          <a:lstStyle>
            <a:lvl1pPr marL="0" indent="0" algn="ctr">
              <a:buFontTx/>
              <a:buNone/>
              <a:defRPr sz="8800" b="1">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title</a:t>
            </a:r>
          </a:p>
        </p:txBody>
      </p:sp>
    </p:spTree>
    <p:extLst>
      <p:ext uri="{BB962C8B-B14F-4D97-AF65-F5344CB8AC3E}">
        <p14:creationId xmlns:p14="http://schemas.microsoft.com/office/powerpoint/2010/main" val="6984196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tandard 3 columns">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904186" y="5717837"/>
            <a:ext cx="13591277" cy="861752"/>
          </a:xfrm>
          <a:prstGeom prst="rect">
            <a:avLst/>
          </a:prstGeom>
        </p:spPr>
        <p:txBody>
          <a:bodyPr wrap="square" lIns="228589" tIns="228589" rIns="228589" bIns="228589" anchor="t" anchorCtr="0">
            <a:spAutoFit/>
          </a:bodyPr>
          <a:lstStyle>
            <a:lvl1pPr marL="0" indent="0">
              <a:buNone/>
              <a:defRPr sz="26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6" name="Text Placeholder 5"/>
          <p:cNvSpPr>
            <a:spLocks noGrp="1"/>
          </p:cNvSpPr>
          <p:nvPr>
            <p:ph type="body" sz="quarter" idx="11" hasCustomPrompt="1"/>
          </p:nvPr>
        </p:nvSpPr>
        <p:spPr>
          <a:xfrm>
            <a:off x="922338" y="4854479"/>
            <a:ext cx="13573126"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INTRODUCTION or ABSTRACT</a:t>
            </a:r>
          </a:p>
        </p:txBody>
      </p:sp>
      <p:sp>
        <p:nvSpPr>
          <p:cNvPr id="19" name="Text Placeholder 3"/>
          <p:cNvSpPr>
            <a:spLocks noGrp="1"/>
          </p:cNvSpPr>
          <p:nvPr>
            <p:ph type="body" sz="quarter" idx="19" hasCustomPrompt="1"/>
          </p:nvPr>
        </p:nvSpPr>
        <p:spPr>
          <a:xfrm>
            <a:off x="922338" y="17662962"/>
            <a:ext cx="13592864" cy="861752"/>
          </a:xfrm>
          <a:prstGeom prst="rect">
            <a:avLst/>
          </a:prstGeom>
        </p:spPr>
        <p:txBody>
          <a:bodyPr wrap="square" lIns="228589" tIns="228589" rIns="228589" bIns="228589" anchor="t" anchorCtr="0">
            <a:spAutoFit/>
          </a:bodyPr>
          <a:lstStyle>
            <a:lvl1pPr marL="0" indent="0">
              <a:buNone/>
              <a:defRPr sz="26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0" name="Text Placeholder 5"/>
          <p:cNvSpPr>
            <a:spLocks noGrp="1"/>
          </p:cNvSpPr>
          <p:nvPr>
            <p:ph type="body" sz="quarter" idx="20" hasCustomPrompt="1"/>
          </p:nvPr>
        </p:nvSpPr>
        <p:spPr>
          <a:xfrm>
            <a:off x="942080" y="16831713"/>
            <a:ext cx="13573125"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OBJECTIVES</a:t>
            </a:r>
          </a:p>
        </p:txBody>
      </p:sp>
      <p:sp>
        <p:nvSpPr>
          <p:cNvPr id="21" name="Text Placeholder 3"/>
          <p:cNvSpPr>
            <a:spLocks noGrp="1"/>
          </p:cNvSpPr>
          <p:nvPr>
            <p:ph type="body" sz="quarter" idx="21" hasCustomPrompt="1"/>
          </p:nvPr>
        </p:nvSpPr>
        <p:spPr>
          <a:xfrm>
            <a:off x="15154276" y="21017567"/>
            <a:ext cx="13571534" cy="861752"/>
          </a:xfrm>
          <a:prstGeom prst="rect">
            <a:avLst/>
          </a:prstGeom>
        </p:spPr>
        <p:txBody>
          <a:bodyPr wrap="square" lIns="228589" tIns="228589" rIns="228589" bIns="228589" anchor="t" anchorCtr="0">
            <a:spAutoFit/>
          </a:bodyPr>
          <a:lstStyle>
            <a:lvl1pPr marL="0" indent="0">
              <a:buNone/>
              <a:defRPr sz="26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2" name="Text Placeholder 5"/>
          <p:cNvSpPr>
            <a:spLocks noGrp="1"/>
          </p:cNvSpPr>
          <p:nvPr>
            <p:ph type="body" sz="quarter" idx="22" hasCustomPrompt="1"/>
          </p:nvPr>
        </p:nvSpPr>
        <p:spPr>
          <a:xfrm>
            <a:off x="15154276" y="20162147"/>
            <a:ext cx="13571534"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MATERIALS &amp; METHODS</a:t>
            </a:r>
          </a:p>
        </p:txBody>
      </p:sp>
      <p:sp>
        <p:nvSpPr>
          <p:cNvPr id="23" name="Text Placeholder 3"/>
          <p:cNvSpPr>
            <a:spLocks noGrp="1"/>
          </p:cNvSpPr>
          <p:nvPr>
            <p:ph type="body" sz="quarter" idx="23" hasCustomPrompt="1"/>
          </p:nvPr>
        </p:nvSpPr>
        <p:spPr>
          <a:xfrm>
            <a:off x="15162215" y="5717837"/>
            <a:ext cx="13571534" cy="861752"/>
          </a:xfrm>
          <a:prstGeom prst="rect">
            <a:avLst/>
          </a:prstGeom>
        </p:spPr>
        <p:txBody>
          <a:bodyPr wrap="square" lIns="228589" tIns="228589" rIns="228589" bIns="228589" anchor="t" anchorCtr="0">
            <a:spAutoFit/>
          </a:bodyPr>
          <a:lstStyle>
            <a:lvl1pPr marL="0" indent="0">
              <a:buNone/>
              <a:defRPr sz="26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4" name="Text Placeholder 5"/>
          <p:cNvSpPr>
            <a:spLocks noGrp="1"/>
          </p:cNvSpPr>
          <p:nvPr>
            <p:ph type="body" sz="quarter" idx="24" hasCustomPrompt="1"/>
          </p:nvPr>
        </p:nvSpPr>
        <p:spPr>
          <a:xfrm>
            <a:off x="15154277" y="4854479"/>
            <a:ext cx="13579475"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RESULTS</a:t>
            </a:r>
          </a:p>
        </p:txBody>
      </p:sp>
      <p:sp>
        <p:nvSpPr>
          <p:cNvPr id="25" name="Text Placeholder 5"/>
          <p:cNvSpPr>
            <a:spLocks noGrp="1"/>
          </p:cNvSpPr>
          <p:nvPr>
            <p:ph type="body" sz="quarter" idx="25" hasCustomPrompt="1"/>
          </p:nvPr>
        </p:nvSpPr>
        <p:spPr>
          <a:xfrm>
            <a:off x="29395741" y="4854479"/>
            <a:ext cx="13576029"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CONCLUSIONS</a:t>
            </a:r>
          </a:p>
        </p:txBody>
      </p:sp>
      <p:sp>
        <p:nvSpPr>
          <p:cNvPr id="26" name="Text Placeholder 3"/>
          <p:cNvSpPr>
            <a:spLocks noGrp="1"/>
          </p:cNvSpPr>
          <p:nvPr>
            <p:ph type="body" sz="quarter" idx="26" hasCustomPrompt="1"/>
          </p:nvPr>
        </p:nvSpPr>
        <p:spPr>
          <a:xfrm>
            <a:off x="29395741" y="5717837"/>
            <a:ext cx="13576029" cy="861752"/>
          </a:xfrm>
          <a:prstGeom prst="rect">
            <a:avLst/>
          </a:prstGeom>
        </p:spPr>
        <p:txBody>
          <a:bodyPr wrap="square" lIns="228589" tIns="228589" rIns="228589" bIns="228589" anchor="t" anchorCtr="0">
            <a:spAutoFit/>
          </a:bodyPr>
          <a:lstStyle>
            <a:lvl1pPr marL="0" indent="0">
              <a:buNone/>
              <a:defRPr sz="26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7" name="Text Placeholder 5"/>
          <p:cNvSpPr>
            <a:spLocks noGrp="1"/>
          </p:cNvSpPr>
          <p:nvPr>
            <p:ph type="body" sz="quarter" idx="27" hasCustomPrompt="1"/>
          </p:nvPr>
        </p:nvSpPr>
        <p:spPr>
          <a:xfrm>
            <a:off x="29395741" y="16799606"/>
            <a:ext cx="13576029" cy="754045"/>
          </a:xfrm>
          <a:prstGeom prst="rect">
            <a:avLst/>
          </a:prstGeom>
          <a:noFill/>
        </p:spPr>
        <p:txBody>
          <a:bodyPr wrap="square" lIns="91436" tIns="91436" rIns="91436" bIns="91436" anchor="t" anchorCtr="0">
            <a:spAutoFit/>
          </a:bodyPr>
          <a:lstStyle>
            <a:lvl1pPr marL="0" indent="0" algn="ctr">
              <a:buNone/>
              <a:tabLst/>
              <a:defRPr sz="3700" b="1" u="sng" baseline="0">
                <a:solidFill>
                  <a:schemeClr val="tx1"/>
                </a:solidFill>
              </a:defRPr>
            </a:lvl1pPr>
          </a:lstStyle>
          <a:p>
            <a:pPr lvl="0"/>
            <a:r>
              <a:rPr lang="en-US" dirty="0"/>
              <a:t>(click to add)  REFERENCES</a:t>
            </a:r>
          </a:p>
        </p:txBody>
      </p:sp>
      <p:sp>
        <p:nvSpPr>
          <p:cNvPr id="28" name="Text Placeholder 3"/>
          <p:cNvSpPr>
            <a:spLocks noGrp="1"/>
          </p:cNvSpPr>
          <p:nvPr>
            <p:ph type="body" sz="quarter" idx="28" hasCustomPrompt="1"/>
          </p:nvPr>
        </p:nvSpPr>
        <p:spPr>
          <a:xfrm>
            <a:off x="29390710" y="17579834"/>
            <a:ext cx="13581061" cy="861752"/>
          </a:xfrm>
          <a:prstGeom prst="rect">
            <a:avLst/>
          </a:prstGeom>
        </p:spPr>
        <p:txBody>
          <a:bodyPr wrap="square" lIns="228589" tIns="228589" rIns="228589" bIns="228589" anchor="t" anchorCtr="0">
            <a:spAutoFit/>
          </a:bodyPr>
          <a:lstStyle>
            <a:lvl1pPr marL="0" indent="0">
              <a:buNone/>
              <a:defRPr sz="26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9" name="Text Placeholder 5"/>
          <p:cNvSpPr>
            <a:spLocks noGrp="1"/>
          </p:cNvSpPr>
          <p:nvPr>
            <p:ph type="body" sz="quarter" idx="29" hasCustomPrompt="1"/>
          </p:nvPr>
        </p:nvSpPr>
        <p:spPr>
          <a:xfrm>
            <a:off x="29395741" y="25268141"/>
            <a:ext cx="13576029"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ACKNOWLEDGEMENTS  or  CONTACT</a:t>
            </a:r>
          </a:p>
        </p:txBody>
      </p:sp>
      <p:sp>
        <p:nvSpPr>
          <p:cNvPr id="30" name="Text Placeholder 3"/>
          <p:cNvSpPr>
            <a:spLocks noGrp="1"/>
          </p:cNvSpPr>
          <p:nvPr>
            <p:ph type="body" sz="quarter" idx="30" hasCustomPrompt="1"/>
          </p:nvPr>
        </p:nvSpPr>
        <p:spPr>
          <a:xfrm>
            <a:off x="29395742" y="26048371"/>
            <a:ext cx="13581061" cy="861752"/>
          </a:xfrm>
          <a:prstGeom prst="rect">
            <a:avLst/>
          </a:prstGeom>
        </p:spPr>
        <p:txBody>
          <a:bodyPr wrap="square" lIns="228589" tIns="228589" rIns="228589" bIns="228589" anchor="t" anchorCtr="0">
            <a:spAutoFit/>
          </a:bodyPr>
          <a:lstStyle>
            <a:lvl1pPr marL="0" indent="0">
              <a:buNone/>
              <a:defRPr sz="26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37" name="Text Placeholder 76">
            <a:extLst>
              <a:ext uri="{FF2B5EF4-FFF2-40B4-BE49-F238E27FC236}">
                <a16:creationId xmlns:a16="http://schemas.microsoft.com/office/drawing/2014/main" id="{4CE62234-A8B9-5C42-BEE6-9B7A16254231}"/>
              </a:ext>
            </a:extLst>
          </p:cNvPr>
          <p:cNvSpPr>
            <a:spLocks noGrp="1"/>
          </p:cNvSpPr>
          <p:nvPr>
            <p:ph type="body" sz="quarter" idx="150" hasCustomPrompt="1"/>
          </p:nvPr>
        </p:nvSpPr>
        <p:spPr>
          <a:xfrm>
            <a:off x="5932593" y="3073871"/>
            <a:ext cx="31998968" cy="769441"/>
          </a:xfrm>
          <a:prstGeom prst="rect">
            <a:avLst/>
          </a:prstGeom>
        </p:spPr>
        <p:txBody>
          <a:bodyPr anchor="t" anchorCtr="0">
            <a:spAutoFit/>
          </a:bodyPr>
          <a:lstStyle>
            <a:lvl1pPr marL="0" indent="0" algn="ctr">
              <a:buFontTx/>
              <a:buNone/>
              <a:defRPr sz="44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affiliations</a:t>
            </a:r>
          </a:p>
        </p:txBody>
      </p:sp>
      <p:sp>
        <p:nvSpPr>
          <p:cNvPr id="38" name="Text Placeholder 76">
            <a:extLst>
              <a:ext uri="{FF2B5EF4-FFF2-40B4-BE49-F238E27FC236}">
                <a16:creationId xmlns:a16="http://schemas.microsoft.com/office/drawing/2014/main" id="{06F7B857-2D87-4040-9ECD-A0EA5C772BFA}"/>
              </a:ext>
            </a:extLst>
          </p:cNvPr>
          <p:cNvSpPr>
            <a:spLocks noGrp="1"/>
          </p:cNvSpPr>
          <p:nvPr>
            <p:ph type="body" sz="quarter" idx="151" hasCustomPrompt="1"/>
          </p:nvPr>
        </p:nvSpPr>
        <p:spPr>
          <a:xfrm>
            <a:off x="5932593" y="1864506"/>
            <a:ext cx="31998968" cy="1015663"/>
          </a:xfrm>
          <a:prstGeom prst="rect">
            <a:avLst/>
          </a:prstGeom>
        </p:spPr>
        <p:txBody>
          <a:bodyPr anchor="t" anchorCtr="0">
            <a:spAutoFit/>
          </a:bodyPr>
          <a:lstStyle>
            <a:lvl1pPr marL="0" indent="0" algn="ctr">
              <a:buFontTx/>
              <a:buNone/>
              <a:defRPr sz="6000" b="1">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authors</a:t>
            </a:r>
          </a:p>
        </p:txBody>
      </p:sp>
      <p:sp>
        <p:nvSpPr>
          <p:cNvPr id="39" name="Text Placeholder 76">
            <a:extLst>
              <a:ext uri="{FF2B5EF4-FFF2-40B4-BE49-F238E27FC236}">
                <a16:creationId xmlns:a16="http://schemas.microsoft.com/office/drawing/2014/main" id="{DEF6F92D-C8EB-CA42-94FA-569F2966890A}"/>
              </a:ext>
            </a:extLst>
          </p:cNvPr>
          <p:cNvSpPr>
            <a:spLocks noGrp="1"/>
          </p:cNvSpPr>
          <p:nvPr>
            <p:ph type="body" sz="quarter" idx="153" hasCustomPrompt="1"/>
          </p:nvPr>
        </p:nvSpPr>
        <p:spPr>
          <a:xfrm>
            <a:off x="5932593" y="389601"/>
            <a:ext cx="31998968" cy="1446550"/>
          </a:xfrm>
          <a:prstGeom prst="rect">
            <a:avLst/>
          </a:prstGeom>
        </p:spPr>
        <p:txBody>
          <a:bodyPr anchor="t" anchorCtr="0">
            <a:spAutoFit/>
          </a:bodyPr>
          <a:lstStyle>
            <a:lvl1pPr marL="0" indent="0" algn="ctr">
              <a:buFontTx/>
              <a:buNone/>
              <a:defRPr sz="8800" b="1">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title</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rifold - Wide Center">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465276" y="5627417"/>
            <a:ext cx="10056813" cy="846363"/>
          </a:xfrm>
          <a:prstGeom prst="rect">
            <a:avLst/>
          </a:prstGeom>
        </p:spPr>
        <p:txBody>
          <a:bodyPr wrap="square" lIns="228589" tIns="228589" rIns="228589" bIns="228589" anchor="t" anchorCtr="0">
            <a:spAutoFit/>
          </a:bodyPr>
          <a:lstStyle>
            <a:lvl1pPr marL="0" indent="0">
              <a:buNone/>
              <a:defRPr sz="2500">
                <a:solidFill>
                  <a:schemeClr val="tx1"/>
                </a:solidFill>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Enter your text here</a:t>
            </a:r>
          </a:p>
        </p:txBody>
      </p:sp>
      <p:sp>
        <p:nvSpPr>
          <p:cNvPr id="6" name="Text Placeholder 5"/>
          <p:cNvSpPr>
            <a:spLocks noGrp="1"/>
          </p:cNvSpPr>
          <p:nvPr>
            <p:ph type="body" sz="quarter" idx="11" hasCustomPrompt="1"/>
          </p:nvPr>
        </p:nvSpPr>
        <p:spPr>
          <a:xfrm>
            <a:off x="483429" y="4764059"/>
            <a:ext cx="10048875" cy="754045"/>
          </a:xfrm>
          <a:prstGeom prst="rect">
            <a:avLst/>
          </a:prstGeom>
          <a:noFill/>
        </p:spPr>
        <p:txBody>
          <a:bodyPr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INTRODUCTION or ABSTRACT</a:t>
            </a:r>
          </a:p>
        </p:txBody>
      </p:sp>
      <p:sp>
        <p:nvSpPr>
          <p:cNvPr id="19" name="Text Placeholder 3"/>
          <p:cNvSpPr>
            <a:spLocks noGrp="1"/>
          </p:cNvSpPr>
          <p:nvPr>
            <p:ph type="body" sz="quarter" idx="19" hasCustomPrompt="1"/>
          </p:nvPr>
        </p:nvSpPr>
        <p:spPr>
          <a:xfrm>
            <a:off x="463686" y="14458954"/>
            <a:ext cx="10058400" cy="846363"/>
          </a:xfrm>
          <a:prstGeom prst="rect">
            <a:avLst/>
          </a:prstGeom>
        </p:spPr>
        <p:txBody>
          <a:bodyPr wrap="square" lIns="228589" tIns="228589" rIns="228589" bIns="228589" anchor="t" anchorCtr="0">
            <a:spAutoFit/>
          </a:bodyPr>
          <a:lstStyle>
            <a:lvl1pPr marL="0" indent="0">
              <a:buNone/>
              <a:defRPr sz="2500">
                <a:solidFill>
                  <a:schemeClr val="tx1"/>
                </a:solidFill>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Enter your text here</a:t>
            </a:r>
          </a:p>
        </p:txBody>
      </p:sp>
      <p:sp>
        <p:nvSpPr>
          <p:cNvPr id="20" name="Text Placeholder 5"/>
          <p:cNvSpPr>
            <a:spLocks noGrp="1"/>
          </p:cNvSpPr>
          <p:nvPr>
            <p:ph type="body" sz="quarter" idx="20" hasCustomPrompt="1"/>
          </p:nvPr>
        </p:nvSpPr>
        <p:spPr>
          <a:xfrm>
            <a:off x="483427" y="13627705"/>
            <a:ext cx="10050462"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OBJECTIVES</a:t>
            </a:r>
          </a:p>
        </p:txBody>
      </p:sp>
      <p:sp>
        <p:nvSpPr>
          <p:cNvPr id="21" name="Text Placeholder 3"/>
          <p:cNvSpPr>
            <a:spLocks noGrp="1"/>
          </p:cNvSpPr>
          <p:nvPr>
            <p:ph type="body" sz="quarter" idx="21" hasCustomPrompt="1"/>
          </p:nvPr>
        </p:nvSpPr>
        <p:spPr>
          <a:xfrm>
            <a:off x="11587163" y="5574635"/>
            <a:ext cx="20720048" cy="846363"/>
          </a:xfrm>
          <a:prstGeom prst="rect">
            <a:avLst/>
          </a:prstGeom>
        </p:spPr>
        <p:txBody>
          <a:bodyPr wrap="square" lIns="228589" tIns="228589" rIns="228589" bIns="228589" anchor="t" anchorCtr="0">
            <a:spAutoFit/>
          </a:bodyPr>
          <a:lstStyle>
            <a:lvl1pPr marL="0" indent="0">
              <a:buNone/>
              <a:defRPr sz="2500">
                <a:solidFill>
                  <a:schemeClr val="tx1"/>
                </a:solidFill>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Enter your text here</a:t>
            </a:r>
          </a:p>
        </p:txBody>
      </p:sp>
      <p:sp>
        <p:nvSpPr>
          <p:cNvPr id="22" name="Text Placeholder 5"/>
          <p:cNvSpPr>
            <a:spLocks noGrp="1"/>
          </p:cNvSpPr>
          <p:nvPr>
            <p:ph type="body" sz="quarter" idx="22" hasCustomPrompt="1"/>
          </p:nvPr>
        </p:nvSpPr>
        <p:spPr>
          <a:xfrm>
            <a:off x="11587164" y="4719215"/>
            <a:ext cx="20720050"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MATERIALS &amp; METHODS</a:t>
            </a:r>
          </a:p>
        </p:txBody>
      </p:sp>
      <p:sp>
        <p:nvSpPr>
          <p:cNvPr id="23" name="Text Placeholder 3"/>
          <p:cNvSpPr>
            <a:spLocks noGrp="1"/>
          </p:cNvSpPr>
          <p:nvPr>
            <p:ph type="body" sz="quarter" idx="23" hasCustomPrompt="1"/>
          </p:nvPr>
        </p:nvSpPr>
        <p:spPr>
          <a:xfrm>
            <a:off x="11587164" y="21266886"/>
            <a:ext cx="20720050" cy="846363"/>
          </a:xfrm>
          <a:prstGeom prst="rect">
            <a:avLst/>
          </a:prstGeom>
        </p:spPr>
        <p:txBody>
          <a:bodyPr wrap="square" lIns="228589" tIns="228589" rIns="228589" bIns="228589" anchor="t" anchorCtr="0">
            <a:spAutoFit/>
          </a:bodyPr>
          <a:lstStyle>
            <a:lvl1pPr marL="0" indent="0">
              <a:buNone/>
              <a:defRPr sz="2500">
                <a:solidFill>
                  <a:schemeClr val="tx1"/>
                </a:solidFill>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Enter your text here</a:t>
            </a:r>
          </a:p>
        </p:txBody>
      </p:sp>
      <p:sp>
        <p:nvSpPr>
          <p:cNvPr id="24" name="Text Placeholder 5"/>
          <p:cNvSpPr>
            <a:spLocks noGrp="1"/>
          </p:cNvSpPr>
          <p:nvPr>
            <p:ph type="body" sz="quarter" idx="24" hasCustomPrompt="1"/>
          </p:nvPr>
        </p:nvSpPr>
        <p:spPr>
          <a:xfrm>
            <a:off x="11587162" y="20445094"/>
            <a:ext cx="20720050"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RESULTS</a:t>
            </a:r>
          </a:p>
        </p:txBody>
      </p:sp>
      <p:sp>
        <p:nvSpPr>
          <p:cNvPr id="25" name="Text Placeholder 5"/>
          <p:cNvSpPr>
            <a:spLocks noGrp="1"/>
          </p:cNvSpPr>
          <p:nvPr>
            <p:ph type="body" sz="quarter" idx="25" hasCustomPrompt="1"/>
          </p:nvPr>
        </p:nvSpPr>
        <p:spPr>
          <a:xfrm>
            <a:off x="33355721" y="4719215"/>
            <a:ext cx="10047018"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CONCLUSIONS</a:t>
            </a:r>
          </a:p>
        </p:txBody>
      </p:sp>
      <p:sp>
        <p:nvSpPr>
          <p:cNvPr id="26" name="Text Placeholder 3"/>
          <p:cNvSpPr>
            <a:spLocks noGrp="1"/>
          </p:cNvSpPr>
          <p:nvPr>
            <p:ph type="body" sz="quarter" idx="26" hasCustomPrompt="1"/>
          </p:nvPr>
        </p:nvSpPr>
        <p:spPr>
          <a:xfrm>
            <a:off x="33355721" y="5582573"/>
            <a:ext cx="10047018" cy="846363"/>
          </a:xfrm>
          <a:prstGeom prst="rect">
            <a:avLst/>
          </a:prstGeom>
        </p:spPr>
        <p:txBody>
          <a:bodyPr wrap="square" lIns="228589" tIns="228589" rIns="228589" bIns="228589" anchor="t" anchorCtr="0">
            <a:spAutoFit/>
          </a:bodyPr>
          <a:lstStyle>
            <a:lvl1pPr marL="0" indent="0">
              <a:buNone/>
              <a:defRPr sz="2500">
                <a:solidFill>
                  <a:schemeClr val="tx1"/>
                </a:solidFill>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Enter your text here</a:t>
            </a:r>
          </a:p>
        </p:txBody>
      </p:sp>
      <p:sp>
        <p:nvSpPr>
          <p:cNvPr id="27" name="Text Placeholder 5"/>
          <p:cNvSpPr>
            <a:spLocks noGrp="1"/>
          </p:cNvSpPr>
          <p:nvPr>
            <p:ph type="body" sz="quarter" idx="27" hasCustomPrompt="1"/>
          </p:nvPr>
        </p:nvSpPr>
        <p:spPr>
          <a:xfrm>
            <a:off x="33355721" y="13643086"/>
            <a:ext cx="10047018"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REFERENCES</a:t>
            </a:r>
          </a:p>
        </p:txBody>
      </p:sp>
      <p:sp>
        <p:nvSpPr>
          <p:cNvPr id="28" name="Text Placeholder 3"/>
          <p:cNvSpPr>
            <a:spLocks noGrp="1"/>
          </p:cNvSpPr>
          <p:nvPr>
            <p:ph type="body" sz="quarter" idx="28" hasCustomPrompt="1"/>
          </p:nvPr>
        </p:nvSpPr>
        <p:spPr>
          <a:xfrm>
            <a:off x="33355721" y="14381750"/>
            <a:ext cx="10052050" cy="846363"/>
          </a:xfrm>
          <a:prstGeom prst="rect">
            <a:avLst/>
          </a:prstGeom>
        </p:spPr>
        <p:txBody>
          <a:bodyPr wrap="square" lIns="228589" tIns="228589" rIns="228589" bIns="228589" anchor="t" anchorCtr="0">
            <a:spAutoFit/>
          </a:bodyPr>
          <a:lstStyle>
            <a:lvl1pPr marL="0" indent="0">
              <a:buNone/>
              <a:defRPr sz="2500">
                <a:solidFill>
                  <a:schemeClr val="tx1"/>
                </a:solidFill>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Enter your text here</a:t>
            </a:r>
          </a:p>
        </p:txBody>
      </p:sp>
      <p:sp>
        <p:nvSpPr>
          <p:cNvPr id="29" name="Text Placeholder 5"/>
          <p:cNvSpPr>
            <a:spLocks noGrp="1"/>
          </p:cNvSpPr>
          <p:nvPr>
            <p:ph type="body" sz="quarter" idx="29" hasCustomPrompt="1"/>
          </p:nvPr>
        </p:nvSpPr>
        <p:spPr>
          <a:xfrm>
            <a:off x="33355721" y="25040224"/>
            <a:ext cx="10047018"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ACKNOWLEDGEMENTS or CONTACT</a:t>
            </a:r>
          </a:p>
        </p:txBody>
      </p:sp>
      <p:sp>
        <p:nvSpPr>
          <p:cNvPr id="30" name="Text Placeholder 3"/>
          <p:cNvSpPr>
            <a:spLocks noGrp="1"/>
          </p:cNvSpPr>
          <p:nvPr>
            <p:ph type="body" sz="quarter" idx="30" hasCustomPrompt="1"/>
          </p:nvPr>
        </p:nvSpPr>
        <p:spPr>
          <a:xfrm>
            <a:off x="33355721" y="25807122"/>
            <a:ext cx="10052050" cy="846363"/>
          </a:xfrm>
          <a:prstGeom prst="rect">
            <a:avLst/>
          </a:prstGeom>
        </p:spPr>
        <p:txBody>
          <a:bodyPr wrap="square" lIns="228589" tIns="228589" rIns="228589" bIns="228589" anchor="t" anchorCtr="0">
            <a:spAutoFit/>
          </a:bodyPr>
          <a:lstStyle>
            <a:lvl1pPr marL="0" indent="0">
              <a:buNone/>
              <a:defRPr sz="2500">
                <a:solidFill>
                  <a:schemeClr val="tx1"/>
                </a:solidFill>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Enter your text here</a:t>
            </a:r>
          </a:p>
        </p:txBody>
      </p:sp>
      <p:sp>
        <p:nvSpPr>
          <p:cNvPr id="31" name="Text Placeholder 76">
            <a:extLst>
              <a:ext uri="{FF2B5EF4-FFF2-40B4-BE49-F238E27FC236}">
                <a16:creationId xmlns:a16="http://schemas.microsoft.com/office/drawing/2014/main" id="{B6DE2136-7A06-9640-AC63-608DDA9A8053}"/>
              </a:ext>
            </a:extLst>
          </p:cNvPr>
          <p:cNvSpPr>
            <a:spLocks noGrp="1"/>
          </p:cNvSpPr>
          <p:nvPr>
            <p:ph type="body" sz="quarter" idx="150" hasCustomPrompt="1"/>
          </p:nvPr>
        </p:nvSpPr>
        <p:spPr>
          <a:xfrm>
            <a:off x="10972800" y="2998183"/>
            <a:ext cx="21945602" cy="769441"/>
          </a:xfrm>
          <a:prstGeom prst="rect">
            <a:avLst/>
          </a:prstGeom>
        </p:spPr>
        <p:txBody>
          <a:bodyPr anchor="t" anchorCtr="0">
            <a:spAutoFit/>
          </a:bodyPr>
          <a:lstStyle>
            <a:lvl1pPr marL="0" indent="0" algn="ctr">
              <a:buFontTx/>
              <a:buNone/>
              <a:defRPr sz="44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affiliations</a:t>
            </a:r>
          </a:p>
        </p:txBody>
      </p:sp>
      <p:sp>
        <p:nvSpPr>
          <p:cNvPr id="32" name="Text Placeholder 76">
            <a:extLst>
              <a:ext uri="{FF2B5EF4-FFF2-40B4-BE49-F238E27FC236}">
                <a16:creationId xmlns:a16="http://schemas.microsoft.com/office/drawing/2014/main" id="{A84C77E4-7E5C-1143-834F-F3FC329197F1}"/>
              </a:ext>
            </a:extLst>
          </p:cNvPr>
          <p:cNvSpPr>
            <a:spLocks noGrp="1"/>
          </p:cNvSpPr>
          <p:nvPr>
            <p:ph type="body" sz="quarter" idx="151" hasCustomPrompt="1"/>
          </p:nvPr>
        </p:nvSpPr>
        <p:spPr>
          <a:xfrm>
            <a:off x="10972799" y="1864506"/>
            <a:ext cx="21907501" cy="1015663"/>
          </a:xfrm>
          <a:prstGeom prst="rect">
            <a:avLst/>
          </a:prstGeom>
        </p:spPr>
        <p:txBody>
          <a:bodyPr anchor="t" anchorCtr="0">
            <a:spAutoFit/>
          </a:bodyPr>
          <a:lstStyle>
            <a:lvl1pPr marL="0" indent="0" algn="ctr">
              <a:buFontTx/>
              <a:buNone/>
              <a:defRPr sz="6000" b="1">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authors</a:t>
            </a:r>
          </a:p>
        </p:txBody>
      </p:sp>
      <p:sp>
        <p:nvSpPr>
          <p:cNvPr id="33" name="Text Placeholder 76">
            <a:extLst>
              <a:ext uri="{FF2B5EF4-FFF2-40B4-BE49-F238E27FC236}">
                <a16:creationId xmlns:a16="http://schemas.microsoft.com/office/drawing/2014/main" id="{2FB55FAA-40D2-C542-AD36-F712E24983F2}"/>
              </a:ext>
            </a:extLst>
          </p:cNvPr>
          <p:cNvSpPr>
            <a:spLocks noGrp="1"/>
          </p:cNvSpPr>
          <p:nvPr>
            <p:ph type="body" sz="quarter" idx="153" hasCustomPrompt="1"/>
          </p:nvPr>
        </p:nvSpPr>
        <p:spPr>
          <a:xfrm>
            <a:off x="10972799" y="389601"/>
            <a:ext cx="21907501" cy="1446550"/>
          </a:xfrm>
          <a:prstGeom prst="rect">
            <a:avLst/>
          </a:prstGeom>
        </p:spPr>
        <p:txBody>
          <a:bodyPr anchor="t" anchorCtr="0">
            <a:spAutoFit/>
          </a:bodyPr>
          <a:lstStyle>
            <a:lvl1pPr marL="0" indent="0" algn="ctr">
              <a:buFontTx/>
              <a:buNone/>
              <a:defRPr sz="8800" b="1">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title</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193176-03E2-B770-3714-233392757420}"/>
              </a:ext>
            </a:extLst>
          </p:cNvPr>
          <p:cNvSpPr>
            <a:spLocks noGrp="1"/>
          </p:cNvSpPr>
          <p:nvPr>
            <p:ph type="ctrTitle"/>
          </p:nvPr>
        </p:nvSpPr>
        <p:spPr>
          <a:xfrm>
            <a:off x="5486400" y="5387342"/>
            <a:ext cx="32918400" cy="11460480"/>
          </a:xfrm>
        </p:spPr>
        <p:txBody>
          <a:bodyPr anchor="b"/>
          <a:lstStyle>
            <a:lvl1pPr algn="ctr">
              <a:defRPr sz="21600"/>
            </a:lvl1pPr>
          </a:lstStyle>
          <a:p>
            <a:r>
              <a:rPr lang="en-US"/>
              <a:t>Click to edit Master title style</a:t>
            </a:r>
            <a:endParaRPr lang="en-GB"/>
          </a:p>
        </p:txBody>
      </p:sp>
      <p:sp>
        <p:nvSpPr>
          <p:cNvPr id="3" name="Subtitle 2">
            <a:extLst>
              <a:ext uri="{FF2B5EF4-FFF2-40B4-BE49-F238E27FC236}">
                <a16:creationId xmlns:a16="http://schemas.microsoft.com/office/drawing/2014/main" id="{07C878D1-316B-6688-5E07-D5735EA7ED52}"/>
              </a:ext>
            </a:extLst>
          </p:cNvPr>
          <p:cNvSpPr>
            <a:spLocks noGrp="1"/>
          </p:cNvSpPr>
          <p:nvPr>
            <p:ph type="subTitle" idx="1"/>
          </p:nvPr>
        </p:nvSpPr>
        <p:spPr>
          <a:xfrm>
            <a:off x="5486400" y="17289782"/>
            <a:ext cx="32918400" cy="7947658"/>
          </a:xfrm>
        </p:spPr>
        <p:txBody>
          <a:bodyPr/>
          <a:lstStyle>
            <a:lvl1pPr marL="0" indent="0" algn="ctr">
              <a:buNone/>
              <a:defRPr sz="8640"/>
            </a:lvl1pPr>
            <a:lvl2pPr marL="1645920" indent="0" algn="ctr">
              <a:buNone/>
              <a:defRPr sz="7200"/>
            </a:lvl2pPr>
            <a:lvl3pPr marL="3291840" indent="0" algn="ctr">
              <a:buNone/>
              <a:defRPr sz="6480"/>
            </a:lvl3pPr>
            <a:lvl4pPr marL="4937760" indent="0" algn="ctr">
              <a:buNone/>
              <a:defRPr sz="5760"/>
            </a:lvl4pPr>
            <a:lvl5pPr marL="6583680" indent="0" algn="ctr">
              <a:buNone/>
              <a:defRPr sz="5760"/>
            </a:lvl5pPr>
            <a:lvl6pPr marL="8229600" indent="0" algn="ctr">
              <a:buNone/>
              <a:defRPr sz="5760"/>
            </a:lvl6pPr>
            <a:lvl7pPr marL="9875520" indent="0" algn="ctr">
              <a:buNone/>
              <a:defRPr sz="5760"/>
            </a:lvl7pPr>
            <a:lvl8pPr marL="11521440" indent="0" algn="ctr">
              <a:buNone/>
              <a:defRPr sz="5760"/>
            </a:lvl8pPr>
            <a:lvl9pPr marL="13167360" indent="0" algn="ctr">
              <a:buNone/>
              <a:defRPr sz="576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ECB02C6-1A77-771A-95CA-7B8ABC0A5272}"/>
              </a:ext>
            </a:extLst>
          </p:cNvPr>
          <p:cNvSpPr>
            <a:spLocks noGrp="1"/>
          </p:cNvSpPr>
          <p:nvPr>
            <p:ph type="dt" sz="half" idx="10"/>
          </p:nvPr>
        </p:nvSpPr>
        <p:spPr/>
        <p:txBody>
          <a:bodyPr/>
          <a:lstStyle/>
          <a:p>
            <a:fld id="{5ADA74B3-1746-4D15-AA37-F1CD22847FB4}" type="datetimeFigureOut">
              <a:rPr lang="en-GB" smtClean="0"/>
              <a:t>23/03/2026</a:t>
            </a:fld>
            <a:endParaRPr lang="en-GB"/>
          </a:p>
        </p:txBody>
      </p:sp>
      <p:sp>
        <p:nvSpPr>
          <p:cNvPr id="5" name="Footer Placeholder 4">
            <a:extLst>
              <a:ext uri="{FF2B5EF4-FFF2-40B4-BE49-F238E27FC236}">
                <a16:creationId xmlns:a16="http://schemas.microsoft.com/office/drawing/2014/main" id="{6D6888C6-FE3D-EFF1-BBDE-ED89B3DB5FD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9FA662F-0C23-189D-321F-918BC5740E17}"/>
              </a:ext>
            </a:extLst>
          </p:cNvPr>
          <p:cNvSpPr>
            <a:spLocks noGrp="1"/>
          </p:cNvSpPr>
          <p:nvPr>
            <p:ph type="sldNum" sz="quarter" idx="12"/>
          </p:nvPr>
        </p:nvSpPr>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33499865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FB1C3A-5CF1-7C5C-6418-04F8BC81E43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20CB9F7-6A09-98DB-1FFF-61F112635F4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3C3EE80-A25B-09E7-AA7D-5D0FFCC5DCB0}"/>
              </a:ext>
            </a:extLst>
          </p:cNvPr>
          <p:cNvSpPr>
            <a:spLocks noGrp="1"/>
          </p:cNvSpPr>
          <p:nvPr>
            <p:ph type="dt" sz="half" idx="10"/>
          </p:nvPr>
        </p:nvSpPr>
        <p:spPr/>
        <p:txBody>
          <a:bodyPr/>
          <a:lstStyle/>
          <a:p>
            <a:fld id="{5ADA74B3-1746-4D15-AA37-F1CD22847FB4}" type="datetimeFigureOut">
              <a:rPr lang="en-GB" smtClean="0"/>
              <a:t>23/03/2026</a:t>
            </a:fld>
            <a:endParaRPr lang="en-GB"/>
          </a:p>
        </p:txBody>
      </p:sp>
      <p:sp>
        <p:nvSpPr>
          <p:cNvPr id="5" name="Footer Placeholder 4">
            <a:extLst>
              <a:ext uri="{FF2B5EF4-FFF2-40B4-BE49-F238E27FC236}">
                <a16:creationId xmlns:a16="http://schemas.microsoft.com/office/drawing/2014/main" id="{2316516F-EEAD-C9BF-B5CC-84DAFC47E20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7894DE8-B77A-DD3E-EAF2-2DEF7F65FC33}"/>
              </a:ext>
            </a:extLst>
          </p:cNvPr>
          <p:cNvSpPr>
            <a:spLocks noGrp="1"/>
          </p:cNvSpPr>
          <p:nvPr>
            <p:ph type="sldNum" sz="quarter" idx="12"/>
          </p:nvPr>
        </p:nvSpPr>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18565984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7C2CAA-FB91-55AE-10FE-BC2548BB3CA5}"/>
              </a:ext>
            </a:extLst>
          </p:cNvPr>
          <p:cNvSpPr>
            <a:spLocks noGrp="1"/>
          </p:cNvSpPr>
          <p:nvPr>
            <p:ph type="title"/>
          </p:nvPr>
        </p:nvSpPr>
        <p:spPr>
          <a:xfrm>
            <a:off x="2994660" y="8206745"/>
            <a:ext cx="37856160" cy="13693138"/>
          </a:xfrm>
        </p:spPr>
        <p:txBody>
          <a:bodyPr anchor="b"/>
          <a:lstStyle>
            <a:lvl1pPr>
              <a:defRPr sz="216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25A2647-0CC9-CF18-B507-4D199349D3EF}"/>
              </a:ext>
            </a:extLst>
          </p:cNvPr>
          <p:cNvSpPr>
            <a:spLocks noGrp="1"/>
          </p:cNvSpPr>
          <p:nvPr>
            <p:ph type="body" idx="1"/>
          </p:nvPr>
        </p:nvSpPr>
        <p:spPr>
          <a:xfrm>
            <a:off x="2994660" y="22029425"/>
            <a:ext cx="37856160" cy="7200898"/>
          </a:xfrm>
        </p:spPr>
        <p:txBody>
          <a:bodyPr/>
          <a:lstStyle>
            <a:lvl1pPr marL="0" indent="0">
              <a:buNone/>
              <a:defRPr sz="8640">
                <a:solidFill>
                  <a:schemeClr val="tx1">
                    <a:tint val="82000"/>
                  </a:schemeClr>
                </a:solidFill>
              </a:defRPr>
            </a:lvl1pPr>
            <a:lvl2pPr marL="1645920" indent="0">
              <a:buNone/>
              <a:defRPr sz="7200">
                <a:solidFill>
                  <a:schemeClr val="tx1">
                    <a:tint val="82000"/>
                  </a:schemeClr>
                </a:solidFill>
              </a:defRPr>
            </a:lvl2pPr>
            <a:lvl3pPr marL="3291840" indent="0">
              <a:buNone/>
              <a:defRPr sz="6480">
                <a:solidFill>
                  <a:schemeClr val="tx1">
                    <a:tint val="82000"/>
                  </a:schemeClr>
                </a:solidFill>
              </a:defRPr>
            </a:lvl3pPr>
            <a:lvl4pPr marL="4937760" indent="0">
              <a:buNone/>
              <a:defRPr sz="5760">
                <a:solidFill>
                  <a:schemeClr val="tx1">
                    <a:tint val="82000"/>
                  </a:schemeClr>
                </a:solidFill>
              </a:defRPr>
            </a:lvl4pPr>
            <a:lvl5pPr marL="6583680" indent="0">
              <a:buNone/>
              <a:defRPr sz="5760">
                <a:solidFill>
                  <a:schemeClr val="tx1">
                    <a:tint val="82000"/>
                  </a:schemeClr>
                </a:solidFill>
              </a:defRPr>
            </a:lvl5pPr>
            <a:lvl6pPr marL="8229600" indent="0">
              <a:buNone/>
              <a:defRPr sz="5760">
                <a:solidFill>
                  <a:schemeClr val="tx1">
                    <a:tint val="82000"/>
                  </a:schemeClr>
                </a:solidFill>
              </a:defRPr>
            </a:lvl6pPr>
            <a:lvl7pPr marL="9875520" indent="0">
              <a:buNone/>
              <a:defRPr sz="5760">
                <a:solidFill>
                  <a:schemeClr val="tx1">
                    <a:tint val="82000"/>
                  </a:schemeClr>
                </a:solidFill>
              </a:defRPr>
            </a:lvl7pPr>
            <a:lvl8pPr marL="11521440" indent="0">
              <a:buNone/>
              <a:defRPr sz="5760">
                <a:solidFill>
                  <a:schemeClr val="tx1">
                    <a:tint val="82000"/>
                  </a:schemeClr>
                </a:solidFill>
              </a:defRPr>
            </a:lvl8pPr>
            <a:lvl9pPr marL="13167360" indent="0">
              <a:buNone/>
              <a:defRPr sz="576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4A97194-B66E-6432-BF96-1A40CA257662}"/>
              </a:ext>
            </a:extLst>
          </p:cNvPr>
          <p:cNvSpPr>
            <a:spLocks noGrp="1"/>
          </p:cNvSpPr>
          <p:nvPr>
            <p:ph type="dt" sz="half" idx="10"/>
          </p:nvPr>
        </p:nvSpPr>
        <p:spPr/>
        <p:txBody>
          <a:bodyPr/>
          <a:lstStyle/>
          <a:p>
            <a:fld id="{5ADA74B3-1746-4D15-AA37-F1CD22847FB4}" type="datetimeFigureOut">
              <a:rPr lang="en-GB" smtClean="0"/>
              <a:t>23/03/2026</a:t>
            </a:fld>
            <a:endParaRPr lang="en-GB"/>
          </a:p>
        </p:txBody>
      </p:sp>
      <p:sp>
        <p:nvSpPr>
          <p:cNvPr id="5" name="Footer Placeholder 4">
            <a:extLst>
              <a:ext uri="{FF2B5EF4-FFF2-40B4-BE49-F238E27FC236}">
                <a16:creationId xmlns:a16="http://schemas.microsoft.com/office/drawing/2014/main" id="{67262601-56D8-C081-ACA5-0D42E2C83AD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5E79A68-1226-14BE-BE72-CF898B8EE166}"/>
              </a:ext>
            </a:extLst>
          </p:cNvPr>
          <p:cNvSpPr>
            <a:spLocks noGrp="1"/>
          </p:cNvSpPr>
          <p:nvPr>
            <p:ph type="sldNum" sz="quarter" idx="12"/>
          </p:nvPr>
        </p:nvSpPr>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16439009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69BCEF-F038-C657-E6C7-7A6B72B0558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F182B09-A033-F141-8DEE-65641256B126}"/>
              </a:ext>
            </a:extLst>
          </p:cNvPr>
          <p:cNvSpPr>
            <a:spLocks noGrp="1"/>
          </p:cNvSpPr>
          <p:nvPr>
            <p:ph sz="half" idx="1"/>
          </p:nvPr>
        </p:nvSpPr>
        <p:spPr>
          <a:xfrm>
            <a:off x="3017520" y="8763000"/>
            <a:ext cx="18653760" cy="208864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55C1850A-05E2-92E2-F539-CB4496F69A2E}"/>
              </a:ext>
            </a:extLst>
          </p:cNvPr>
          <p:cNvSpPr>
            <a:spLocks noGrp="1"/>
          </p:cNvSpPr>
          <p:nvPr>
            <p:ph sz="half" idx="2"/>
          </p:nvPr>
        </p:nvSpPr>
        <p:spPr>
          <a:xfrm>
            <a:off x="22219920" y="8763000"/>
            <a:ext cx="18653760" cy="208864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2358F21D-1232-6F69-5BED-B19EDADBA877}"/>
              </a:ext>
            </a:extLst>
          </p:cNvPr>
          <p:cNvSpPr>
            <a:spLocks noGrp="1"/>
          </p:cNvSpPr>
          <p:nvPr>
            <p:ph type="dt" sz="half" idx="10"/>
          </p:nvPr>
        </p:nvSpPr>
        <p:spPr/>
        <p:txBody>
          <a:bodyPr/>
          <a:lstStyle/>
          <a:p>
            <a:fld id="{5ADA74B3-1746-4D15-AA37-F1CD22847FB4}" type="datetimeFigureOut">
              <a:rPr lang="en-GB" smtClean="0"/>
              <a:t>23/03/2026</a:t>
            </a:fld>
            <a:endParaRPr lang="en-GB"/>
          </a:p>
        </p:txBody>
      </p:sp>
      <p:sp>
        <p:nvSpPr>
          <p:cNvPr id="6" name="Footer Placeholder 5">
            <a:extLst>
              <a:ext uri="{FF2B5EF4-FFF2-40B4-BE49-F238E27FC236}">
                <a16:creationId xmlns:a16="http://schemas.microsoft.com/office/drawing/2014/main" id="{C6FB2998-9356-E760-DC39-ECC725AECB0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A06A341-887C-3339-574D-37BD2226211A}"/>
              </a:ext>
            </a:extLst>
          </p:cNvPr>
          <p:cNvSpPr>
            <a:spLocks noGrp="1"/>
          </p:cNvSpPr>
          <p:nvPr>
            <p:ph type="sldNum" sz="quarter" idx="12"/>
          </p:nvPr>
        </p:nvSpPr>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26496687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595425-2A8C-66C3-52EF-5277F76B5D17}"/>
              </a:ext>
            </a:extLst>
          </p:cNvPr>
          <p:cNvSpPr>
            <a:spLocks noGrp="1"/>
          </p:cNvSpPr>
          <p:nvPr>
            <p:ph type="title"/>
          </p:nvPr>
        </p:nvSpPr>
        <p:spPr>
          <a:xfrm>
            <a:off x="3023237" y="1752603"/>
            <a:ext cx="37856160" cy="6362702"/>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9F6477F-476D-EB9B-5108-7B9A35CBD2CD}"/>
              </a:ext>
            </a:extLst>
          </p:cNvPr>
          <p:cNvSpPr>
            <a:spLocks noGrp="1"/>
          </p:cNvSpPr>
          <p:nvPr>
            <p:ph type="body" idx="1"/>
          </p:nvPr>
        </p:nvSpPr>
        <p:spPr>
          <a:xfrm>
            <a:off x="3023239" y="8069582"/>
            <a:ext cx="18568033" cy="3954778"/>
          </a:xfrm>
        </p:spPr>
        <p:txBody>
          <a:bodyPr anchor="b"/>
          <a:lstStyle>
            <a:lvl1pPr marL="0" indent="0">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a:t>Click to edit Master text styles</a:t>
            </a:r>
          </a:p>
        </p:txBody>
      </p:sp>
      <p:sp>
        <p:nvSpPr>
          <p:cNvPr id="4" name="Content Placeholder 3">
            <a:extLst>
              <a:ext uri="{FF2B5EF4-FFF2-40B4-BE49-F238E27FC236}">
                <a16:creationId xmlns:a16="http://schemas.microsoft.com/office/drawing/2014/main" id="{FA8CA822-4144-DE16-0457-E11E839EE5F8}"/>
              </a:ext>
            </a:extLst>
          </p:cNvPr>
          <p:cNvSpPr>
            <a:spLocks noGrp="1"/>
          </p:cNvSpPr>
          <p:nvPr>
            <p:ph sz="half" idx="2"/>
          </p:nvPr>
        </p:nvSpPr>
        <p:spPr>
          <a:xfrm>
            <a:off x="3023239" y="12024360"/>
            <a:ext cx="18568033" cy="176860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04BA648-176E-30E3-54D2-CA9FB461A299}"/>
              </a:ext>
            </a:extLst>
          </p:cNvPr>
          <p:cNvSpPr>
            <a:spLocks noGrp="1"/>
          </p:cNvSpPr>
          <p:nvPr>
            <p:ph type="body" sz="quarter" idx="3"/>
          </p:nvPr>
        </p:nvSpPr>
        <p:spPr>
          <a:xfrm>
            <a:off x="22219920" y="8069582"/>
            <a:ext cx="18659477" cy="3954778"/>
          </a:xfrm>
        </p:spPr>
        <p:txBody>
          <a:bodyPr anchor="b"/>
          <a:lstStyle>
            <a:lvl1pPr marL="0" indent="0">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a:t>Click to edit Master text styles</a:t>
            </a:r>
          </a:p>
        </p:txBody>
      </p:sp>
      <p:sp>
        <p:nvSpPr>
          <p:cNvPr id="6" name="Content Placeholder 5">
            <a:extLst>
              <a:ext uri="{FF2B5EF4-FFF2-40B4-BE49-F238E27FC236}">
                <a16:creationId xmlns:a16="http://schemas.microsoft.com/office/drawing/2014/main" id="{467961D2-4707-B2F3-105C-01B337B8EC7A}"/>
              </a:ext>
            </a:extLst>
          </p:cNvPr>
          <p:cNvSpPr>
            <a:spLocks noGrp="1"/>
          </p:cNvSpPr>
          <p:nvPr>
            <p:ph sz="quarter" idx="4"/>
          </p:nvPr>
        </p:nvSpPr>
        <p:spPr>
          <a:xfrm>
            <a:off x="22219920" y="12024360"/>
            <a:ext cx="18659477" cy="176860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477D33A-6D84-397A-BFDE-D8E85D3EF0AF}"/>
              </a:ext>
            </a:extLst>
          </p:cNvPr>
          <p:cNvSpPr>
            <a:spLocks noGrp="1"/>
          </p:cNvSpPr>
          <p:nvPr>
            <p:ph type="dt" sz="half" idx="10"/>
          </p:nvPr>
        </p:nvSpPr>
        <p:spPr/>
        <p:txBody>
          <a:bodyPr/>
          <a:lstStyle/>
          <a:p>
            <a:fld id="{5ADA74B3-1746-4D15-AA37-F1CD22847FB4}" type="datetimeFigureOut">
              <a:rPr lang="en-GB" smtClean="0"/>
              <a:t>23/03/2026</a:t>
            </a:fld>
            <a:endParaRPr lang="en-GB"/>
          </a:p>
        </p:txBody>
      </p:sp>
      <p:sp>
        <p:nvSpPr>
          <p:cNvPr id="8" name="Footer Placeholder 7">
            <a:extLst>
              <a:ext uri="{FF2B5EF4-FFF2-40B4-BE49-F238E27FC236}">
                <a16:creationId xmlns:a16="http://schemas.microsoft.com/office/drawing/2014/main" id="{F8375136-8DA0-4064-A785-687D5FCF1CE8}"/>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FE8FF35-661F-5295-2260-CDDA5E0BCE60}"/>
              </a:ext>
            </a:extLst>
          </p:cNvPr>
          <p:cNvSpPr>
            <a:spLocks noGrp="1"/>
          </p:cNvSpPr>
          <p:nvPr>
            <p:ph type="sldNum" sz="quarter" idx="12"/>
          </p:nvPr>
        </p:nvSpPr>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4936902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7EE66E-5C02-F841-795B-3FF9ED93CFA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7DD6781C-E8E5-EF75-40F1-5AB15CCD6D85}"/>
              </a:ext>
            </a:extLst>
          </p:cNvPr>
          <p:cNvSpPr>
            <a:spLocks noGrp="1"/>
          </p:cNvSpPr>
          <p:nvPr>
            <p:ph type="dt" sz="half" idx="10"/>
          </p:nvPr>
        </p:nvSpPr>
        <p:spPr/>
        <p:txBody>
          <a:bodyPr/>
          <a:lstStyle/>
          <a:p>
            <a:fld id="{5ADA74B3-1746-4D15-AA37-F1CD22847FB4}" type="datetimeFigureOut">
              <a:rPr lang="en-GB" smtClean="0"/>
              <a:t>23/03/2026</a:t>
            </a:fld>
            <a:endParaRPr lang="en-GB"/>
          </a:p>
        </p:txBody>
      </p:sp>
      <p:sp>
        <p:nvSpPr>
          <p:cNvPr id="4" name="Footer Placeholder 3">
            <a:extLst>
              <a:ext uri="{FF2B5EF4-FFF2-40B4-BE49-F238E27FC236}">
                <a16:creationId xmlns:a16="http://schemas.microsoft.com/office/drawing/2014/main" id="{BB113CB6-1FD7-0B8D-A543-3CC5423C3B6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6FAB3725-0F12-EE67-23BA-313B94371456}"/>
              </a:ext>
            </a:extLst>
          </p:cNvPr>
          <p:cNvSpPr>
            <a:spLocks noGrp="1"/>
          </p:cNvSpPr>
          <p:nvPr>
            <p:ph type="sldNum" sz="quarter" idx="12"/>
          </p:nvPr>
        </p:nvSpPr>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4775191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8E87812-E8C5-95FF-4660-4D2BC2ECAA7C}"/>
              </a:ext>
            </a:extLst>
          </p:cNvPr>
          <p:cNvSpPr>
            <a:spLocks noGrp="1"/>
          </p:cNvSpPr>
          <p:nvPr>
            <p:ph type="dt" sz="half" idx="10"/>
          </p:nvPr>
        </p:nvSpPr>
        <p:spPr/>
        <p:txBody>
          <a:bodyPr/>
          <a:lstStyle/>
          <a:p>
            <a:fld id="{5ADA74B3-1746-4D15-AA37-F1CD22847FB4}" type="datetimeFigureOut">
              <a:rPr lang="en-GB" smtClean="0"/>
              <a:t>23/03/2026</a:t>
            </a:fld>
            <a:endParaRPr lang="en-GB"/>
          </a:p>
        </p:txBody>
      </p:sp>
      <p:sp>
        <p:nvSpPr>
          <p:cNvPr id="3" name="Footer Placeholder 2">
            <a:extLst>
              <a:ext uri="{FF2B5EF4-FFF2-40B4-BE49-F238E27FC236}">
                <a16:creationId xmlns:a16="http://schemas.microsoft.com/office/drawing/2014/main" id="{09173A97-DA90-CF72-C577-BA42A05714C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539A484F-3AE4-C8D5-D9A3-D90486C31B56}"/>
              </a:ext>
            </a:extLst>
          </p:cNvPr>
          <p:cNvSpPr>
            <a:spLocks noGrp="1"/>
          </p:cNvSpPr>
          <p:nvPr>
            <p:ph type="sldNum" sz="quarter" idx="12"/>
          </p:nvPr>
        </p:nvSpPr>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141626142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73612C-60D5-19F3-7408-2798691E28AB}"/>
              </a:ext>
            </a:extLst>
          </p:cNvPr>
          <p:cNvSpPr>
            <a:spLocks noGrp="1"/>
          </p:cNvSpPr>
          <p:nvPr>
            <p:ph type="title"/>
          </p:nvPr>
        </p:nvSpPr>
        <p:spPr>
          <a:xfrm>
            <a:off x="3023239" y="2194560"/>
            <a:ext cx="14156053" cy="7680960"/>
          </a:xfrm>
        </p:spPr>
        <p:txBody>
          <a:bodyPr anchor="b"/>
          <a:lstStyle>
            <a:lvl1pPr>
              <a:defRPr sz="1152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E02C906-D89E-F527-3C5F-7B8834E11F77}"/>
              </a:ext>
            </a:extLst>
          </p:cNvPr>
          <p:cNvSpPr>
            <a:spLocks noGrp="1"/>
          </p:cNvSpPr>
          <p:nvPr>
            <p:ph idx="1"/>
          </p:nvPr>
        </p:nvSpPr>
        <p:spPr>
          <a:xfrm>
            <a:off x="18659477" y="4739642"/>
            <a:ext cx="22219920" cy="23393400"/>
          </a:xfrm>
        </p:spPr>
        <p:txBody>
          <a:bodyPr/>
          <a:lstStyle>
            <a:lvl1pPr>
              <a:defRPr sz="11520"/>
            </a:lvl1pPr>
            <a:lvl2pPr>
              <a:defRPr sz="10080"/>
            </a:lvl2pPr>
            <a:lvl3pPr>
              <a:defRPr sz="8640"/>
            </a:lvl3pPr>
            <a:lvl4pPr>
              <a:defRPr sz="7200"/>
            </a:lvl4pPr>
            <a:lvl5pPr>
              <a:defRPr sz="7200"/>
            </a:lvl5pPr>
            <a:lvl6pPr>
              <a:defRPr sz="7200"/>
            </a:lvl6pPr>
            <a:lvl7pPr>
              <a:defRPr sz="7200"/>
            </a:lvl7pPr>
            <a:lvl8pPr>
              <a:defRPr sz="7200"/>
            </a:lvl8pPr>
            <a:lvl9pPr>
              <a:defRPr sz="7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C09FD0C-ED62-C80E-9ABE-650E13DA03FD}"/>
              </a:ext>
            </a:extLst>
          </p:cNvPr>
          <p:cNvSpPr>
            <a:spLocks noGrp="1"/>
          </p:cNvSpPr>
          <p:nvPr>
            <p:ph type="body" sz="half" idx="2"/>
          </p:nvPr>
        </p:nvSpPr>
        <p:spPr>
          <a:xfrm>
            <a:off x="3023239" y="9875520"/>
            <a:ext cx="14156053" cy="18295622"/>
          </a:xfrm>
        </p:spPr>
        <p:txBody>
          <a:bodyP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a:t>Click to edit Master text styles</a:t>
            </a:r>
          </a:p>
        </p:txBody>
      </p:sp>
      <p:sp>
        <p:nvSpPr>
          <p:cNvPr id="5" name="Date Placeholder 4">
            <a:extLst>
              <a:ext uri="{FF2B5EF4-FFF2-40B4-BE49-F238E27FC236}">
                <a16:creationId xmlns:a16="http://schemas.microsoft.com/office/drawing/2014/main" id="{337373E1-EAA4-A597-DA8E-DAED36876134}"/>
              </a:ext>
            </a:extLst>
          </p:cNvPr>
          <p:cNvSpPr>
            <a:spLocks noGrp="1"/>
          </p:cNvSpPr>
          <p:nvPr>
            <p:ph type="dt" sz="half" idx="10"/>
          </p:nvPr>
        </p:nvSpPr>
        <p:spPr/>
        <p:txBody>
          <a:bodyPr/>
          <a:lstStyle/>
          <a:p>
            <a:fld id="{5ADA74B3-1746-4D15-AA37-F1CD22847FB4}" type="datetimeFigureOut">
              <a:rPr lang="en-GB" smtClean="0"/>
              <a:t>23/03/2026</a:t>
            </a:fld>
            <a:endParaRPr lang="en-GB"/>
          </a:p>
        </p:txBody>
      </p:sp>
      <p:sp>
        <p:nvSpPr>
          <p:cNvPr id="6" name="Footer Placeholder 5">
            <a:extLst>
              <a:ext uri="{FF2B5EF4-FFF2-40B4-BE49-F238E27FC236}">
                <a16:creationId xmlns:a16="http://schemas.microsoft.com/office/drawing/2014/main" id="{F7BC9D18-75DA-194E-93A6-35923DC5A3C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985301E-B312-DA39-5B55-0BFA7D164A2A}"/>
              </a:ext>
            </a:extLst>
          </p:cNvPr>
          <p:cNvSpPr>
            <a:spLocks noGrp="1"/>
          </p:cNvSpPr>
          <p:nvPr>
            <p:ph type="sldNum" sz="quarter" idx="12"/>
          </p:nvPr>
        </p:nvSpPr>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84608694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FF0412-3DE3-7901-1E38-0481C59EE729}"/>
              </a:ext>
            </a:extLst>
          </p:cNvPr>
          <p:cNvSpPr>
            <a:spLocks noGrp="1"/>
          </p:cNvSpPr>
          <p:nvPr>
            <p:ph type="title"/>
          </p:nvPr>
        </p:nvSpPr>
        <p:spPr>
          <a:xfrm>
            <a:off x="3023239" y="2194560"/>
            <a:ext cx="14156053" cy="7680960"/>
          </a:xfrm>
        </p:spPr>
        <p:txBody>
          <a:bodyPr anchor="b"/>
          <a:lstStyle>
            <a:lvl1pPr>
              <a:defRPr sz="1152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AAB531B-FEA7-E7ED-7764-7319FADEA936}"/>
              </a:ext>
            </a:extLst>
          </p:cNvPr>
          <p:cNvSpPr>
            <a:spLocks noGrp="1"/>
          </p:cNvSpPr>
          <p:nvPr>
            <p:ph type="pic" idx="1"/>
          </p:nvPr>
        </p:nvSpPr>
        <p:spPr>
          <a:xfrm>
            <a:off x="18659477" y="4739642"/>
            <a:ext cx="22219920" cy="23393400"/>
          </a:xfrm>
        </p:spPr>
        <p:txBody>
          <a:bodyPr/>
          <a:lstStyle>
            <a:lvl1pPr marL="0" indent="0">
              <a:buNone/>
              <a:defRPr sz="11520"/>
            </a:lvl1pPr>
            <a:lvl2pPr marL="1645920" indent="0">
              <a:buNone/>
              <a:defRPr sz="10080"/>
            </a:lvl2pPr>
            <a:lvl3pPr marL="3291840" indent="0">
              <a:buNone/>
              <a:defRPr sz="8640"/>
            </a:lvl3pPr>
            <a:lvl4pPr marL="4937760" indent="0">
              <a:buNone/>
              <a:defRPr sz="7200"/>
            </a:lvl4pPr>
            <a:lvl5pPr marL="6583680" indent="0">
              <a:buNone/>
              <a:defRPr sz="7200"/>
            </a:lvl5pPr>
            <a:lvl6pPr marL="8229600" indent="0">
              <a:buNone/>
              <a:defRPr sz="7200"/>
            </a:lvl6pPr>
            <a:lvl7pPr marL="9875520" indent="0">
              <a:buNone/>
              <a:defRPr sz="7200"/>
            </a:lvl7pPr>
            <a:lvl8pPr marL="11521440" indent="0">
              <a:buNone/>
              <a:defRPr sz="7200"/>
            </a:lvl8pPr>
            <a:lvl9pPr marL="13167360" indent="0">
              <a:buNone/>
              <a:defRPr sz="7200"/>
            </a:lvl9pPr>
          </a:lstStyle>
          <a:p>
            <a:endParaRPr lang="en-GB"/>
          </a:p>
        </p:txBody>
      </p:sp>
      <p:sp>
        <p:nvSpPr>
          <p:cNvPr id="4" name="Text Placeholder 3">
            <a:extLst>
              <a:ext uri="{FF2B5EF4-FFF2-40B4-BE49-F238E27FC236}">
                <a16:creationId xmlns:a16="http://schemas.microsoft.com/office/drawing/2014/main" id="{A6F8B57E-20A6-524A-901F-BE42AB3EAE0F}"/>
              </a:ext>
            </a:extLst>
          </p:cNvPr>
          <p:cNvSpPr>
            <a:spLocks noGrp="1"/>
          </p:cNvSpPr>
          <p:nvPr>
            <p:ph type="body" sz="half" idx="2"/>
          </p:nvPr>
        </p:nvSpPr>
        <p:spPr>
          <a:xfrm>
            <a:off x="3023239" y="9875520"/>
            <a:ext cx="14156053" cy="18295622"/>
          </a:xfrm>
        </p:spPr>
        <p:txBody>
          <a:bodyP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a:t>Click to edit Master text styles</a:t>
            </a:r>
          </a:p>
        </p:txBody>
      </p:sp>
      <p:sp>
        <p:nvSpPr>
          <p:cNvPr id="5" name="Date Placeholder 4">
            <a:extLst>
              <a:ext uri="{FF2B5EF4-FFF2-40B4-BE49-F238E27FC236}">
                <a16:creationId xmlns:a16="http://schemas.microsoft.com/office/drawing/2014/main" id="{DF7704EB-C231-5372-F00B-09EBB0C19498}"/>
              </a:ext>
            </a:extLst>
          </p:cNvPr>
          <p:cNvSpPr>
            <a:spLocks noGrp="1"/>
          </p:cNvSpPr>
          <p:nvPr>
            <p:ph type="dt" sz="half" idx="10"/>
          </p:nvPr>
        </p:nvSpPr>
        <p:spPr/>
        <p:txBody>
          <a:bodyPr/>
          <a:lstStyle/>
          <a:p>
            <a:fld id="{5ADA74B3-1746-4D15-AA37-F1CD22847FB4}" type="datetimeFigureOut">
              <a:rPr lang="en-GB" smtClean="0"/>
              <a:t>23/03/2026</a:t>
            </a:fld>
            <a:endParaRPr lang="en-GB"/>
          </a:p>
        </p:txBody>
      </p:sp>
      <p:sp>
        <p:nvSpPr>
          <p:cNvPr id="6" name="Footer Placeholder 5">
            <a:extLst>
              <a:ext uri="{FF2B5EF4-FFF2-40B4-BE49-F238E27FC236}">
                <a16:creationId xmlns:a16="http://schemas.microsoft.com/office/drawing/2014/main" id="{4BF9A247-8A48-D54B-4D7C-C214A715341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13C71D2-0938-C0FA-8C07-A9C219E121A2}"/>
              </a:ext>
            </a:extLst>
          </p:cNvPr>
          <p:cNvSpPr>
            <a:spLocks noGrp="1"/>
          </p:cNvSpPr>
          <p:nvPr>
            <p:ph type="sldNum" sz="quarter" idx="12"/>
          </p:nvPr>
        </p:nvSpPr>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8895904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D81C34-DA69-485B-05D9-D6F9F58FC93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2E5A304-E315-FACA-1597-41BB3820A2B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E95C6D3-C10D-918F-EE45-2668595E9CEF}"/>
              </a:ext>
            </a:extLst>
          </p:cNvPr>
          <p:cNvSpPr>
            <a:spLocks noGrp="1"/>
          </p:cNvSpPr>
          <p:nvPr>
            <p:ph type="dt" sz="half" idx="10"/>
          </p:nvPr>
        </p:nvSpPr>
        <p:spPr/>
        <p:txBody>
          <a:bodyPr/>
          <a:lstStyle/>
          <a:p>
            <a:fld id="{5ADA74B3-1746-4D15-AA37-F1CD22847FB4}" type="datetimeFigureOut">
              <a:rPr lang="en-GB" smtClean="0"/>
              <a:t>23/03/2026</a:t>
            </a:fld>
            <a:endParaRPr lang="en-GB"/>
          </a:p>
        </p:txBody>
      </p:sp>
      <p:sp>
        <p:nvSpPr>
          <p:cNvPr id="5" name="Footer Placeholder 4">
            <a:extLst>
              <a:ext uri="{FF2B5EF4-FFF2-40B4-BE49-F238E27FC236}">
                <a16:creationId xmlns:a16="http://schemas.microsoft.com/office/drawing/2014/main" id="{06C0B5B4-2328-332A-89DA-6EABB791FFB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CE285B4-177F-C1B4-BDEF-C5F2AB859183}"/>
              </a:ext>
            </a:extLst>
          </p:cNvPr>
          <p:cNvSpPr>
            <a:spLocks noGrp="1"/>
          </p:cNvSpPr>
          <p:nvPr>
            <p:ph type="sldNum" sz="quarter" idx="12"/>
          </p:nvPr>
        </p:nvSpPr>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201579993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57336F5-96F0-C4CA-6F53-A18916FA6D40}"/>
              </a:ext>
            </a:extLst>
          </p:cNvPr>
          <p:cNvSpPr>
            <a:spLocks noGrp="1"/>
          </p:cNvSpPr>
          <p:nvPr>
            <p:ph type="title" orient="vert"/>
          </p:nvPr>
        </p:nvSpPr>
        <p:spPr>
          <a:xfrm>
            <a:off x="31409640" y="1752600"/>
            <a:ext cx="9464040" cy="27896822"/>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92F9E27-2A0A-87DA-4FBD-05C642DE97A0}"/>
              </a:ext>
            </a:extLst>
          </p:cNvPr>
          <p:cNvSpPr>
            <a:spLocks noGrp="1"/>
          </p:cNvSpPr>
          <p:nvPr>
            <p:ph type="body" orient="vert" idx="1"/>
          </p:nvPr>
        </p:nvSpPr>
        <p:spPr>
          <a:xfrm>
            <a:off x="3017520" y="1752600"/>
            <a:ext cx="27843480" cy="2789682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0F66D68-6435-7749-8DFC-5C88D29BD4D6}"/>
              </a:ext>
            </a:extLst>
          </p:cNvPr>
          <p:cNvSpPr>
            <a:spLocks noGrp="1"/>
          </p:cNvSpPr>
          <p:nvPr>
            <p:ph type="dt" sz="half" idx="10"/>
          </p:nvPr>
        </p:nvSpPr>
        <p:spPr/>
        <p:txBody>
          <a:bodyPr/>
          <a:lstStyle/>
          <a:p>
            <a:fld id="{5ADA74B3-1746-4D15-AA37-F1CD22847FB4}" type="datetimeFigureOut">
              <a:rPr lang="en-GB" smtClean="0"/>
              <a:t>23/03/2026</a:t>
            </a:fld>
            <a:endParaRPr lang="en-GB"/>
          </a:p>
        </p:txBody>
      </p:sp>
      <p:sp>
        <p:nvSpPr>
          <p:cNvPr id="5" name="Footer Placeholder 4">
            <a:extLst>
              <a:ext uri="{FF2B5EF4-FFF2-40B4-BE49-F238E27FC236}">
                <a16:creationId xmlns:a16="http://schemas.microsoft.com/office/drawing/2014/main" id="{9692D8DA-ACFD-AFB2-658A-580912FE109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1DC18FF-1D5C-1FC0-7AD4-17B725143271}"/>
              </a:ext>
            </a:extLst>
          </p:cNvPr>
          <p:cNvSpPr>
            <a:spLocks noGrp="1"/>
          </p:cNvSpPr>
          <p:nvPr>
            <p:ph type="sldNum" sz="quarter" idx="12"/>
          </p:nvPr>
        </p:nvSpPr>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18384431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1.png"/><Relationship Id="rId7" Type="http://schemas.openxmlformats.org/officeDocument/2006/relationships/hyperlink" Target="https://www.posterpresentations.com/how-to-change-the-research-poster-template-colors.html" TargetMode="External"/><Relationship Id="rId2"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8.png"/><Relationship Id="rId5" Type="http://schemas.openxmlformats.org/officeDocument/2006/relationships/image" Target="../media/image3.png"/><Relationship Id="rId10" Type="http://schemas.openxmlformats.org/officeDocument/2006/relationships/image" Target="../media/image7.png"/><Relationship Id="rId4" Type="http://schemas.openxmlformats.org/officeDocument/2006/relationships/image" Target="../media/image2.png"/><Relationship Id="rId9" Type="http://schemas.openxmlformats.org/officeDocument/2006/relationships/image" Target="../media/image6.png"/></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_rels/slideMaster3.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1.png"/><Relationship Id="rId7" Type="http://schemas.openxmlformats.org/officeDocument/2006/relationships/hyperlink" Target="https://www.posterpresentations.com/how-to-change-the-research-poster-template-colors.html" TargetMode="External"/><Relationship Id="rId2" Type="http://schemas.openxmlformats.org/officeDocument/2006/relationships/theme" Target="../theme/theme3.xml"/><Relationship Id="rId1" Type="http://schemas.openxmlformats.org/officeDocument/2006/relationships/slideLayout" Target="../slideLayouts/slideLayout3.xml"/><Relationship Id="rId6" Type="http://schemas.openxmlformats.org/officeDocument/2006/relationships/image" Target="../media/image4.png"/><Relationship Id="rId11" Type="http://schemas.openxmlformats.org/officeDocument/2006/relationships/image" Target="../media/image8.png"/><Relationship Id="rId5" Type="http://schemas.openxmlformats.org/officeDocument/2006/relationships/image" Target="../media/image3.png"/><Relationship Id="rId10" Type="http://schemas.openxmlformats.org/officeDocument/2006/relationships/image" Target="../media/image7.png"/><Relationship Id="rId4" Type="http://schemas.openxmlformats.org/officeDocument/2006/relationships/image" Target="../media/image2.png"/><Relationship Id="rId9" Type="http://schemas.openxmlformats.org/officeDocument/2006/relationships/image" Target="../media/image6.png"/></Relationships>
</file>

<file path=ppt/slideMasters/_rels/slideMaster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1.png"/><Relationship Id="rId7" Type="http://schemas.openxmlformats.org/officeDocument/2006/relationships/hyperlink" Target="https://www.posterpresentations.com/how-to-change-the-research-poster-template-colors.html" TargetMode="External"/><Relationship Id="rId2" Type="http://schemas.openxmlformats.org/officeDocument/2006/relationships/theme" Target="../theme/theme4.xml"/><Relationship Id="rId1" Type="http://schemas.openxmlformats.org/officeDocument/2006/relationships/slideLayout" Target="../slideLayouts/slideLayout4.xml"/><Relationship Id="rId6" Type="http://schemas.openxmlformats.org/officeDocument/2006/relationships/image" Target="../media/image4.png"/><Relationship Id="rId11" Type="http://schemas.openxmlformats.org/officeDocument/2006/relationships/image" Target="../media/image8.png"/><Relationship Id="rId5" Type="http://schemas.openxmlformats.org/officeDocument/2006/relationships/image" Target="../media/image3.png"/><Relationship Id="rId10" Type="http://schemas.openxmlformats.org/officeDocument/2006/relationships/image" Target="../media/image7.png"/><Relationship Id="rId4" Type="http://schemas.openxmlformats.org/officeDocument/2006/relationships/image" Target="../media/image2.png"/><Relationship Id="rId9" Type="http://schemas.openxmlformats.org/officeDocument/2006/relationships/image" Target="../media/image6.png"/></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12.xml"/><Relationship Id="rId3" Type="http://schemas.openxmlformats.org/officeDocument/2006/relationships/slideLayout" Target="../slideLayouts/slideLayout7.xml"/><Relationship Id="rId7" Type="http://schemas.openxmlformats.org/officeDocument/2006/relationships/slideLayout" Target="../slideLayouts/slideLayout11.xml"/><Relationship Id="rId12" Type="http://schemas.openxmlformats.org/officeDocument/2006/relationships/theme" Target="../theme/theme5.xml"/><Relationship Id="rId2" Type="http://schemas.openxmlformats.org/officeDocument/2006/relationships/slideLayout" Target="../slideLayouts/slideLayout6.xml"/><Relationship Id="rId1" Type="http://schemas.openxmlformats.org/officeDocument/2006/relationships/slideLayout" Target="../slideLayouts/slideLayout5.xml"/><Relationship Id="rId6" Type="http://schemas.openxmlformats.org/officeDocument/2006/relationships/slideLayout" Target="../slideLayouts/slideLayout10.xml"/><Relationship Id="rId11" Type="http://schemas.openxmlformats.org/officeDocument/2006/relationships/slideLayout" Target="../slideLayouts/slideLayout15.xml"/><Relationship Id="rId5" Type="http://schemas.openxmlformats.org/officeDocument/2006/relationships/slideLayout" Target="../slideLayouts/slideLayout9.xml"/><Relationship Id="rId10" Type="http://schemas.openxmlformats.org/officeDocument/2006/relationships/slideLayout" Target="../slideLayouts/slideLayout14.xml"/><Relationship Id="rId4" Type="http://schemas.openxmlformats.org/officeDocument/2006/relationships/slideLayout" Target="../slideLayouts/slideLayout8.xml"/><Relationship Id="rId9"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Rounded Rectangle 1"/>
          <p:cNvSpPr/>
          <p:nvPr userDrawn="1"/>
        </p:nvSpPr>
        <p:spPr>
          <a:xfrm>
            <a:off x="446073" y="4639113"/>
            <a:ext cx="10058400" cy="2649091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Rounded Rectangle 39"/>
          <p:cNvSpPr/>
          <p:nvPr userDrawn="1"/>
        </p:nvSpPr>
        <p:spPr>
          <a:xfrm>
            <a:off x="11428937" y="4639110"/>
            <a:ext cx="10058400" cy="2649091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ounded Rectangle 41"/>
          <p:cNvSpPr/>
          <p:nvPr userDrawn="1"/>
        </p:nvSpPr>
        <p:spPr>
          <a:xfrm>
            <a:off x="22411801" y="4639111"/>
            <a:ext cx="10058400" cy="2649091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Rounded Rectangle 63"/>
          <p:cNvSpPr/>
          <p:nvPr userDrawn="1"/>
        </p:nvSpPr>
        <p:spPr>
          <a:xfrm>
            <a:off x="33394664" y="4639112"/>
            <a:ext cx="10058400" cy="2649091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6" name="Group 65"/>
          <p:cNvGrpSpPr/>
          <p:nvPr userDrawn="1"/>
        </p:nvGrpSpPr>
        <p:grpSpPr>
          <a:xfrm rot="10800000">
            <a:off x="-36600" y="31404884"/>
            <a:ext cx="43927800" cy="1502229"/>
            <a:chOff x="-14192" y="1382"/>
            <a:chExt cx="27451941" cy="4572641"/>
          </a:xfrm>
        </p:grpSpPr>
        <p:sp>
          <p:nvSpPr>
            <p:cNvPr id="67" name="Rectangle 16"/>
            <p:cNvSpPr/>
            <p:nvPr userDrawn="1"/>
          </p:nvSpPr>
          <p:spPr>
            <a:xfrm>
              <a:off x="4001" y="707796"/>
              <a:ext cx="27429212" cy="3866227"/>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32864 w 43891200"/>
                <a:gd name="connsiteY3" fmla="*/ 3330294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272584"/>
                <a:gd name="connsiteX1" fmla="*/ 43891200 w 43891200"/>
                <a:gd name="connsiteY1" fmla="*/ 0 h 7272584"/>
                <a:gd name="connsiteX2" fmla="*/ 43891200 w 43891200"/>
                <a:gd name="connsiteY2" fmla="*/ 7027483 h 7272584"/>
                <a:gd name="connsiteX3" fmla="*/ 37534349 w 43891200"/>
                <a:gd name="connsiteY3" fmla="*/ 5432466 h 7272584"/>
                <a:gd name="connsiteX4" fmla="*/ 21589306 w 43891200"/>
                <a:gd name="connsiteY4" fmla="*/ 3104512 h 7272584"/>
                <a:gd name="connsiteX5" fmla="*/ 84664 w 43891200"/>
                <a:gd name="connsiteY5" fmla="*/ 5531673 h 7272584"/>
                <a:gd name="connsiteX6" fmla="*/ 0 w 43891200"/>
                <a:gd name="connsiteY6" fmla="*/ 0 h 7272584"/>
                <a:gd name="connsiteX0" fmla="*/ 0 w 43891200"/>
                <a:gd name="connsiteY0" fmla="*/ 0 h 7027483"/>
                <a:gd name="connsiteX1" fmla="*/ 43891200 w 43891200"/>
                <a:gd name="connsiteY1" fmla="*/ 0 h 7027483"/>
                <a:gd name="connsiteX2" fmla="*/ 43891200 w 43891200"/>
                <a:gd name="connsiteY2" fmla="*/ 7027483 h 7027483"/>
                <a:gd name="connsiteX3" fmla="*/ 37534349 w 43891200"/>
                <a:gd name="connsiteY3" fmla="*/ 5432466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423313 w 43891200"/>
                <a:gd name="connsiteY4" fmla="*/ 3012175 h 7027483"/>
                <a:gd name="connsiteX5" fmla="*/ 84664 w 43891200"/>
                <a:gd name="connsiteY5" fmla="*/ 5531673 h 7027483"/>
                <a:gd name="connsiteX6" fmla="*/ 0 w 43891200"/>
                <a:gd name="connsiteY6" fmla="*/ 0 h 7027483"/>
                <a:gd name="connsiteX0" fmla="*/ 0 w 43891200"/>
                <a:gd name="connsiteY0" fmla="*/ 0 h 6029592"/>
                <a:gd name="connsiteX1" fmla="*/ 43891200 w 43891200"/>
                <a:gd name="connsiteY1" fmla="*/ 0 h 6029592"/>
                <a:gd name="connsiteX2" fmla="*/ 43852760 w 43891200"/>
                <a:gd name="connsiteY2" fmla="*/ 6029592 h 6029592"/>
                <a:gd name="connsiteX3" fmla="*/ 37534347 w 43891200"/>
                <a:gd name="connsiteY3" fmla="*/ 517930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36342689 w 43891200"/>
                <a:gd name="connsiteY3" fmla="*/ 446652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79664"/>
                <a:gd name="connsiteX1" fmla="*/ 43891200 w 43891200"/>
                <a:gd name="connsiteY1" fmla="*/ 0 h 6079664"/>
                <a:gd name="connsiteX2" fmla="*/ 43852760 w 43891200"/>
                <a:gd name="connsiteY2" fmla="*/ 6029592 h 6079664"/>
                <a:gd name="connsiteX3" fmla="*/ 21423313 w 43891200"/>
                <a:gd name="connsiteY3" fmla="*/ 3012175 h 6079664"/>
                <a:gd name="connsiteX4" fmla="*/ 84664 w 43891200"/>
                <a:gd name="connsiteY4" fmla="*/ 5531673 h 6079664"/>
                <a:gd name="connsiteX5" fmla="*/ 0 w 43891200"/>
                <a:gd name="connsiteY5" fmla="*/ 0 h 6079664"/>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5887037"/>
                <a:gd name="connsiteX1" fmla="*/ 43891200 w 43891200"/>
                <a:gd name="connsiteY1" fmla="*/ 0 h 5887037"/>
                <a:gd name="connsiteX2" fmla="*/ 43814321 w 43891200"/>
                <a:gd name="connsiteY2" fmla="*/ 5887037 h 5887037"/>
                <a:gd name="connsiteX3" fmla="*/ 21423313 w 43891200"/>
                <a:gd name="connsiteY3" fmla="*/ 3012175 h 5887037"/>
                <a:gd name="connsiteX4" fmla="*/ 84664 w 43891200"/>
                <a:gd name="connsiteY4" fmla="*/ 5531673 h 5887037"/>
                <a:gd name="connsiteX5" fmla="*/ 0 w 43891200"/>
                <a:gd name="connsiteY5" fmla="*/ 0 h 5887037"/>
                <a:gd name="connsiteX0" fmla="*/ 0 w 43891200"/>
                <a:gd name="connsiteY0" fmla="*/ 0 h 5745966"/>
                <a:gd name="connsiteX1" fmla="*/ 43891200 w 43891200"/>
                <a:gd name="connsiteY1" fmla="*/ 0 h 5745966"/>
                <a:gd name="connsiteX2" fmla="*/ 43814319 w 43891200"/>
                <a:gd name="connsiteY2" fmla="*/ 5745966 h 5745966"/>
                <a:gd name="connsiteX3" fmla="*/ 21423313 w 43891200"/>
                <a:gd name="connsiteY3" fmla="*/ 3012175 h 5745966"/>
                <a:gd name="connsiteX4" fmla="*/ 84664 w 43891200"/>
                <a:gd name="connsiteY4" fmla="*/ 5531673 h 5745966"/>
                <a:gd name="connsiteX5" fmla="*/ 0 w 43891200"/>
                <a:gd name="connsiteY5" fmla="*/ 0 h 5745966"/>
                <a:gd name="connsiteX0" fmla="*/ 0 w 43891200"/>
                <a:gd name="connsiteY0" fmla="*/ 0 h 5774180"/>
                <a:gd name="connsiteX1" fmla="*/ 43891200 w 43891200"/>
                <a:gd name="connsiteY1" fmla="*/ 0 h 5774180"/>
                <a:gd name="connsiteX2" fmla="*/ 43814319 w 43891200"/>
                <a:gd name="connsiteY2" fmla="*/ 5774180 h 5774180"/>
                <a:gd name="connsiteX3" fmla="*/ 21423313 w 43891200"/>
                <a:gd name="connsiteY3" fmla="*/ 3012175 h 5774180"/>
                <a:gd name="connsiteX4" fmla="*/ 84664 w 43891200"/>
                <a:gd name="connsiteY4" fmla="*/ 5531673 h 5774180"/>
                <a:gd name="connsiteX5" fmla="*/ 0 w 43891200"/>
                <a:gd name="connsiteY5" fmla="*/ 0 h 5774180"/>
                <a:gd name="connsiteX0" fmla="*/ 6633 w 43897833"/>
                <a:gd name="connsiteY0" fmla="*/ 0 h 5774180"/>
                <a:gd name="connsiteX1" fmla="*/ 43897833 w 43897833"/>
                <a:gd name="connsiteY1" fmla="*/ 0 h 5774180"/>
                <a:gd name="connsiteX2" fmla="*/ 43820952 w 43897833"/>
                <a:gd name="connsiteY2" fmla="*/ 5774180 h 5774180"/>
                <a:gd name="connsiteX3" fmla="*/ 21429946 w 43897833"/>
                <a:gd name="connsiteY3" fmla="*/ 3012175 h 5774180"/>
                <a:gd name="connsiteX4" fmla="*/ 0 w 43897833"/>
                <a:gd name="connsiteY4" fmla="*/ 5757386 h 5774180"/>
                <a:gd name="connsiteX5" fmla="*/ 6633 w 43897833"/>
                <a:gd name="connsiteY5" fmla="*/ 0 h 5774180"/>
                <a:gd name="connsiteX0" fmla="*/ 6633 w 43897833"/>
                <a:gd name="connsiteY0" fmla="*/ 0 h 5785600"/>
                <a:gd name="connsiteX1" fmla="*/ 43897833 w 43897833"/>
                <a:gd name="connsiteY1" fmla="*/ 0 h 5785600"/>
                <a:gd name="connsiteX2" fmla="*/ 43820952 w 43897833"/>
                <a:gd name="connsiteY2" fmla="*/ 5774180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97833"/>
                <a:gd name="connsiteY0" fmla="*/ 0 h 5785600"/>
                <a:gd name="connsiteX1" fmla="*/ 43897833 w 43897833"/>
                <a:gd name="connsiteY1" fmla="*/ 0 h 5785600"/>
                <a:gd name="connsiteX2" fmla="*/ 43829914 w 43897833"/>
                <a:gd name="connsiteY2" fmla="*/ 5757562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84390"/>
                <a:gd name="connsiteY0" fmla="*/ 4153 h 5789753"/>
                <a:gd name="connsiteX1" fmla="*/ 43884390 w 43884390"/>
                <a:gd name="connsiteY1" fmla="*/ 0 h 5789753"/>
                <a:gd name="connsiteX2" fmla="*/ 43829914 w 43884390"/>
                <a:gd name="connsiteY2" fmla="*/ 5761715 h 5789753"/>
                <a:gd name="connsiteX3" fmla="*/ 21429946 w 43884390"/>
                <a:gd name="connsiteY3" fmla="*/ 3016328 h 5789753"/>
                <a:gd name="connsiteX4" fmla="*/ 0 w 43884390"/>
                <a:gd name="connsiteY4" fmla="*/ 5789753 h 5789753"/>
                <a:gd name="connsiteX5" fmla="*/ 6633 w 43884390"/>
                <a:gd name="connsiteY5" fmla="*/ 4153 h 5789753"/>
                <a:gd name="connsiteX0" fmla="*/ 6633 w 43884392"/>
                <a:gd name="connsiteY0" fmla="*/ 0 h 5785600"/>
                <a:gd name="connsiteX1" fmla="*/ 43884392 w 43884392"/>
                <a:gd name="connsiteY1" fmla="*/ 1 h 5785600"/>
                <a:gd name="connsiteX2" fmla="*/ 43829914 w 43884392"/>
                <a:gd name="connsiteY2" fmla="*/ 5757562 h 5785600"/>
                <a:gd name="connsiteX3" fmla="*/ 21429946 w 43884392"/>
                <a:gd name="connsiteY3" fmla="*/ 3012175 h 5785600"/>
                <a:gd name="connsiteX4" fmla="*/ 0 w 43884392"/>
                <a:gd name="connsiteY4" fmla="*/ 5785600 h 5785600"/>
                <a:gd name="connsiteX5" fmla="*/ 6633 w 43884392"/>
                <a:gd name="connsiteY5" fmla="*/ 0 h 5785600"/>
                <a:gd name="connsiteX0" fmla="*/ 6633 w 43876785"/>
                <a:gd name="connsiteY0" fmla="*/ 7053 h 5792653"/>
                <a:gd name="connsiteX1" fmla="*/ 43876785 w 43876785"/>
                <a:gd name="connsiteY1" fmla="*/ 0 h 5792653"/>
                <a:gd name="connsiteX2" fmla="*/ 43829914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64377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44088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801199"/>
                <a:gd name="connsiteX1" fmla="*/ 43876785 w 43876785"/>
                <a:gd name="connsiteY1" fmla="*/ 0 h 5801199"/>
                <a:gd name="connsiteX2" fmla="*/ 43831664 w 43876785"/>
                <a:gd name="connsiteY2" fmla="*/ 5801199 h 5801199"/>
                <a:gd name="connsiteX3" fmla="*/ 21923799 w 43876785"/>
                <a:gd name="connsiteY3" fmla="*/ 3009824 h 5801199"/>
                <a:gd name="connsiteX4" fmla="*/ 0 w 43876785"/>
                <a:gd name="connsiteY4" fmla="*/ 5792653 h 5801199"/>
                <a:gd name="connsiteX5" fmla="*/ 6633 w 43876785"/>
                <a:gd name="connsiteY5" fmla="*/ 7053 h 5801199"/>
                <a:gd name="connsiteX0" fmla="*/ 6633 w 43876785"/>
                <a:gd name="connsiteY0" fmla="*/ 7053 h 5811651"/>
                <a:gd name="connsiteX1" fmla="*/ 43876785 w 43876785"/>
                <a:gd name="connsiteY1" fmla="*/ 0 h 5811651"/>
                <a:gd name="connsiteX2" fmla="*/ 43826110 w 43876785"/>
                <a:gd name="connsiteY2" fmla="*/ 5811651 h 5811651"/>
                <a:gd name="connsiteX3" fmla="*/ 21923799 w 43876785"/>
                <a:gd name="connsiteY3" fmla="*/ 3009824 h 5811651"/>
                <a:gd name="connsiteX4" fmla="*/ 0 w 43876785"/>
                <a:gd name="connsiteY4" fmla="*/ 5792653 h 5811651"/>
                <a:gd name="connsiteX5" fmla="*/ 6633 w 43876785"/>
                <a:gd name="connsiteY5" fmla="*/ 7053 h 5811651"/>
                <a:gd name="connsiteX0" fmla="*/ -1 w 43870151"/>
                <a:gd name="connsiteY0" fmla="*/ 7053 h 5818785"/>
                <a:gd name="connsiteX1" fmla="*/ 43870151 w 43870151"/>
                <a:gd name="connsiteY1" fmla="*/ 0 h 5818785"/>
                <a:gd name="connsiteX2" fmla="*/ 43819476 w 43870151"/>
                <a:gd name="connsiteY2" fmla="*/ 5811651 h 5818785"/>
                <a:gd name="connsiteX3" fmla="*/ 21917165 w 43870151"/>
                <a:gd name="connsiteY3" fmla="*/ 3009824 h 5818785"/>
                <a:gd name="connsiteX4" fmla="*/ 4477 w 43870151"/>
                <a:gd name="connsiteY4" fmla="*/ 5818785 h 5818785"/>
                <a:gd name="connsiteX5" fmla="*/ -1 w 43870151"/>
                <a:gd name="connsiteY5" fmla="*/ 7053 h 5818785"/>
                <a:gd name="connsiteX0" fmla="*/ 239 w 43870391"/>
                <a:gd name="connsiteY0" fmla="*/ 7053 h 5814778"/>
                <a:gd name="connsiteX1" fmla="*/ 43870391 w 43870391"/>
                <a:gd name="connsiteY1" fmla="*/ 0 h 5814778"/>
                <a:gd name="connsiteX2" fmla="*/ 43819716 w 43870391"/>
                <a:gd name="connsiteY2" fmla="*/ 5811651 h 5814778"/>
                <a:gd name="connsiteX3" fmla="*/ 21917405 w 43870391"/>
                <a:gd name="connsiteY3" fmla="*/ 3009824 h 5814778"/>
                <a:gd name="connsiteX4" fmla="*/ 457 w 43870391"/>
                <a:gd name="connsiteY4" fmla="*/ 5814778 h 5814778"/>
                <a:gd name="connsiteX5" fmla="*/ 239 w 43870391"/>
                <a:gd name="connsiteY5" fmla="*/ 7053 h 5814778"/>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806763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42825"/>
                <a:gd name="connsiteY0" fmla="*/ 7053 h 5811651"/>
                <a:gd name="connsiteX1" fmla="*/ 43842825 w 43842825"/>
                <a:gd name="connsiteY1" fmla="*/ 0 h 5811651"/>
                <a:gd name="connsiteX2" fmla="*/ 43819716 w 43842825"/>
                <a:gd name="connsiteY2" fmla="*/ 5811651 h 5811651"/>
                <a:gd name="connsiteX3" fmla="*/ 21917405 w 43842825"/>
                <a:gd name="connsiteY3" fmla="*/ 3009824 h 5811651"/>
                <a:gd name="connsiteX4" fmla="*/ 457 w 43842825"/>
                <a:gd name="connsiteY4" fmla="*/ 5798748 h 5811651"/>
                <a:gd name="connsiteX5" fmla="*/ 239 w 43842825"/>
                <a:gd name="connsiteY5" fmla="*/ 7053 h 5811651"/>
                <a:gd name="connsiteX0" fmla="*/ 239 w 43824446"/>
                <a:gd name="connsiteY0" fmla="*/ 7053 h 5811651"/>
                <a:gd name="connsiteX1" fmla="*/ 43824446 w 43824446"/>
                <a:gd name="connsiteY1" fmla="*/ 0 h 5811651"/>
                <a:gd name="connsiteX2" fmla="*/ 43819716 w 43824446"/>
                <a:gd name="connsiteY2" fmla="*/ 5811651 h 5811651"/>
                <a:gd name="connsiteX3" fmla="*/ 21917405 w 43824446"/>
                <a:gd name="connsiteY3" fmla="*/ 3009824 h 5811651"/>
                <a:gd name="connsiteX4" fmla="*/ 457 w 43824446"/>
                <a:gd name="connsiteY4" fmla="*/ 5798748 h 5811651"/>
                <a:gd name="connsiteX5" fmla="*/ 239 w 43824446"/>
                <a:gd name="connsiteY5" fmla="*/ 7053 h 5811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824446" h="5811651">
                  <a:moveTo>
                    <a:pt x="239" y="7053"/>
                  </a:moveTo>
                  <a:lnTo>
                    <a:pt x="43824446" y="0"/>
                  </a:lnTo>
                  <a:cubicBezTo>
                    <a:pt x="43822869" y="1937217"/>
                    <a:pt x="43821293" y="3874434"/>
                    <a:pt x="43819716" y="5811651"/>
                  </a:cubicBezTo>
                  <a:cubicBezTo>
                    <a:pt x="38268362" y="4032785"/>
                    <a:pt x="30438085" y="2966157"/>
                    <a:pt x="21917405" y="3009824"/>
                  </a:cubicBezTo>
                  <a:cubicBezTo>
                    <a:pt x="14614291" y="3047251"/>
                    <a:pt x="6453731" y="3277510"/>
                    <a:pt x="457" y="5798748"/>
                  </a:cubicBezTo>
                  <a:cubicBezTo>
                    <a:pt x="-1036" y="3861504"/>
                    <a:pt x="1732" y="1944297"/>
                    <a:pt x="239" y="7053"/>
                  </a:cubicBezTo>
                  <a:close/>
                </a:path>
              </a:pathLst>
            </a:custGeom>
            <a:gradFill flip="none" rotWithShape="1">
              <a:gsLst>
                <a:gs pos="0">
                  <a:schemeClr val="accent6"/>
                </a:gs>
                <a:gs pos="100000">
                  <a:schemeClr val="accent4"/>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8" name="Rectangle 16"/>
            <p:cNvSpPr/>
            <p:nvPr userDrawn="1"/>
          </p:nvSpPr>
          <p:spPr>
            <a:xfrm>
              <a:off x="-4323" y="5744"/>
              <a:ext cx="27440229" cy="4555641"/>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968081"/>
                <a:gd name="connsiteY0" fmla="*/ 0 h 6688809"/>
                <a:gd name="connsiteX1" fmla="*/ 43891200 w 43968081"/>
                <a:gd name="connsiteY1" fmla="*/ 0 h 6688809"/>
                <a:gd name="connsiteX2" fmla="*/ 43968081 w 43968081"/>
                <a:gd name="connsiteY2" fmla="*/ 6358199 h 6688809"/>
                <a:gd name="connsiteX3" fmla="*/ 21448200 w 43968081"/>
                <a:gd name="connsiteY3" fmla="*/ 3838305 h 6688809"/>
                <a:gd name="connsiteX4" fmla="*/ 28221 w 43968081"/>
                <a:gd name="connsiteY4" fmla="*/ 6688809 h 6688809"/>
                <a:gd name="connsiteX5" fmla="*/ 0 w 43968081"/>
                <a:gd name="connsiteY5" fmla="*/ 0 h 6688809"/>
                <a:gd name="connsiteX0" fmla="*/ 0 w 43891200"/>
                <a:gd name="connsiteY0" fmla="*/ 0 h 6688809"/>
                <a:gd name="connsiteX1" fmla="*/ 43891200 w 43891200"/>
                <a:gd name="connsiteY1" fmla="*/ 0 h 6688809"/>
                <a:gd name="connsiteX2" fmla="*/ 43793664 w 43891200"/>
                <a:gd name="connsiteY2" fmla="*/ 6218350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91200"/>
                <a:gd name="connsiteY0" fmla="*/ 0 h 6688809"/>
                <a:gd name="connsiteX1" fmla="*/ 43891200 w 43891200"/>
                <a:gd name="connsiteY1" fmla="*/ 0 h 6688809"/>
                <a:gd name="connsiteX2" fmla="*/ 43823938 w 43891200"/>
                <a:gd name="connsiteY2" fmla="*/ 6183672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23938"/>
                <a:gd name="connsiteY0" fmla="*/ 0 h 6688809"/>
                <a:gd name="connsiteX1" fmla="*/ 43800376 w 43823938"/>
                <a:gd name="connsiteY1" fmla="*/ 0 h 6688809"/>
                <a:gd name="connsiteX2" fmla="*/ 43823938 w 43823938"/>
                <a:gd name="connsiteY2" fmla="*/ 6183672 h 6688809"/>
                <a:gd name="connsiteX3" fmla="*/ 21448200 w 43823938"/>
                <a:gd name="connsiteY3" fmla="*/ 3838305 h 6688809"/>
                <a:gd name="connsiteX4" fmla="*/ 28221 w 43823938"/>
                <a:gd name="connsiteY4" fmla="*/ 6688809 h 6688809"/>
                <a:gd name="connsiteX5" fmla="*/ 0 w 43823938"/>
                <a:gd name="connsiteY5" fmla="*/ 0 h 6688809"/>
                <a:gd name="connsiteX0" fmla="*/ 0 w 43883631"/>
                <a:gd name="connsiteY0" fmla="*/ 0 h 6688809"/>
                <a:gd name="connsiteX1" fmla="*/ 43883631 w 43883631"/>
                <a:gd name="connsiteY1" fmla="*/ 41614 h 6688809"/>
                <a:gd name="connsiteX2" fmla="*/ 43823938 w 43883631"/>
                <a:gd name="connsiteY2" fmla="*/ 6183672 h 6688809"/>
                <a:gd name="connsiteX3" fmla="*/ 21448200 w 43883631"/>
                <a:gd name="connsiteY3" fmla="*/ 3838305 h 6688809"/>
                <a:gd name="connsiteX4" fmla="*/ 28221 w 43883631"/>
                <a:gd name="connsiteY4" fmla="*/ 6688809 h 6688809"/>
                <a:gd name="connsiteX5" fmla="*/ 0 w 43883631"/>
                <a:gd name="connsiteY5" fmla="*/ 0 h 6688809"/>
                <a:gd name="connsiteX0" fmla="*/ 0 w 43876062"/>
                <a:gd name="connsiteY0" fmla="*/ 0 h 6688809"/>
                <a:gd name="connsiteX1" fmla="*/ 43876062 w 43876062"/>
                <a:gd name="connsiteY1" fmla="*/ 6936 h 6688809"/>
                <a:gd name="connsiteX2" fmla="*/ 43823938 w 43876062"/>
                <a:gd name="connsiteY2" fmla="*/ 6183672 h 6688809"/>
                <a:gd name="connsiteX3" fmla="*/ 21448200 w 43876062"/>
                <a:gd name="connsiteY3" fmla="*/ 3838305 h 6688809"/>
                <a:gd name="connsiteX4" fmla="*/ 28221 w 43876062"/>
                <a:gd name="connsiteY4" fmla="*/ 6688809 h 6688809"/>
                <a:gd name="connsiteX5" fmla="*/ 0 w 43876062"/>
                <a:gd name="connsiteY5" fmla="*/ 0 h 6688809"/>
                <a:gd name="connsiteX0" fmla="*/ 0 w 43883634"/>
                <a:gd name="connsiteY0" fmla="*/ 6936 h 6695745"/>
                <a:gd name="connsiteX1" fmla="*/ 43883634 w 43883634"/>
                <a:gd name="connsiteY1" fmla="*/ 0 h 6695745"/>
                <a:gd name="connsiteX2" fmla="*/ 43823938 w 43883634"/>
                <a:gd name="connsiteY2" fmla="*/ 6190608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6368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871047 w 43883634"/>
                <a:gd name="connsiteY3" fmla="*/ 3810016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2633 w 43883634"/>
                <a:gd name="connsiteY3" fmla="*/ 3782129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1837"/>
                <a:gd name="connsiteX1" fmla="*/ 43883634 w 43883634"/>
                <a:gd name="connsiteY1" fmla="*/ 0 h 6691837"/>
                <a:gd name="connsiteX2" fmla="*/ 43827740 w 43883634"/>
                <a:gd name="connsiteY2" fmla="*/ 6180150 h 6691837"/>
                <a:gd name="connsiteX3" fmla="*/ 21911623 w 43883634"/>
                <a:gd name="connsiteY3" fmla="*/ 3791425 h 6691837"/>
                <a:gd name="connsiteX4" fmla="*/ 66513 w 43883634"/>
                <a:gd name="connsiteY4" fmla="*/ 6691837 h 6691837"/>
                <a:gd name="connsiteX5" fmla="*/ 0 w 43883634"/>
                <a:gd name="connsiteY5" fmla="*/ 6936 h 6691837"/>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23933 w 43834140"/>
                <a:gd name="connsiteY0" fmla="*/ 15369 h 6695746"/>
                <a:gd name="connsiteX1" fmla="*/ 43834140 w 43834140"/>
                <a:gd name="connsiteY1" fmla="*/ 0 h 6695746"/>
                <a:gd name="connsiteX2" fmla="*/ 43778245 w 43834140"/>
                <a:gd name="connsiteY2" fmla="*/ 5777889 h 6695746"/>
                <a:gd name="connsiteX3" fmla="*/ 21862129 w 43834140"/>
                <a:gd name="connsiteY3" fmla="*/ 3791425 h 6695746"/>
                <a:gd name="connsiteX4" fmla="*/ 0 w 43834140"/>
                <a:gd name="connsiteY4" fmla="*/ 6695746 h 6695746"/>
                <a:gd name="connsiteX5" fmla="*/ 23933 w 43834140"/>
                <a:gd name="connsiteY5" fmla="*/ 15369 h 6695746"/>
                <a:gd name="connsiteX0" fmla="*/ 1414 w 43848334"/>
                <a:gd name="connsiteY0" fmla="*/ 15369 h 6695746"/>
                <a:gd name="connsiteX1" fmla="*/ 43848334 w 43848334"/>
                <a:gd name="connsiteY1" fmla="*/ 0 h 6695746"/>
                <a:gd name="connsiteX2" fmla="*/ 43792439 w 43848334"/>
                <a:gd name="connsiteY2" fmla="*/ 5777889 h 6695746"/>
                <a:gd name="connsiteX3" fmla="*/ 21876323 w 43848334"/>
                <a:gd name="connsiteY3" fmla="*/ 3791425 h 6695746"/>
                <a:gd name="connsiteX4" fmla="*/ 14194 w 43848334"/>
                <a:gd name="connsiteY4" fmla="*/ 6695746 h 6695746"/>
                <a:gd name="connsiteX5" fmla="*/ 1414 w 43848334"/>
                <a:gd name="connsiteY5" fmla="*/ 15369 h 6695746"/>
                <a:gd name="connsiteX0" fmla="*/ 1414 w 43792439"/>
                <a:gd name="connsiteY0" fmla="*/ 6936 h 6687313"/>
                <a:gd name="connsiteX1" fmla="*/ 43729019 w 43792439"/>
                <a:gd name="connsiteY1" fmla="*/ 0 h 6687313"/>
                <a:gd name="connsiteX2" fmla="*/ 43792439 w 43792439"/>
                <a:gd name="connsiteY2" fmla="*/ 5769456 h 6687313"/>
                <a:gd name="connsiteX3" fmla="*/ 21876323 w 43792439"/>
                <a:gd name="connsiteY3" fmla="*/ 3782992 h 6687313"/>
                <a:gd name="connsiteX4" fmla="*/ 14194 w 43792439"/>
                <a:gd name="connsiteY4" fmla="*/ 6687313 h 6687313"/>
                <a:gd name="connsiteX5" fmla="*/ 1414 w 43792439"/>
                <a:gd name="connsiteY5" fmla="*/ 6936 h 6687313"/>
                <a:gd name="connsiteX0" fmla="*/ 1414 w 43792439"/>
                <a:gd name="connsiteY0" fmla="*/ 0 h 6680377"/>
                <a:gd name="connsiteX1" fmla="*/ 43600524 w 43792439"/>
                <a:gd name="connsiteY1" fmla="*/ 77395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2439"/>
                <a:gd name="connsiteY0" fmla="*/ 0 h 6680377"/>
                <a:gd name="connsiteX1" fmla="*/ 43683128 w 43792439"/>
                <a:gd name="connsiteY1" fmla="*/ 119561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3267"/>
                <a:gd name="connsiteY0" fmla="*/ 0 h 6680377"/>
                <a:gd name="connsiteX1" fmla="*/ 43793267 w 43793267"/>
                <a:gd name="connsiteY1" fmla="*/ 1497 h 6680377"/>
                <a:gd name="connsiteX2" fmla="*/ 43792439 w 43793267"/>
                <a:gd name="connsiteY2" fmla="*/ 5762520 h 6680377"/>
                <a:gd name="connsiteX3" fmla="*/ 21876323 w 43793267"/>
                <a:gd name="connsiteY3" fmla="*/ 3776056 h 6680377"/>
                <a:gd name="connsiteX4" fmla="*/ 14194 w 43793267"/>
                <a:gd name="connsiteY4" fmla="*/ 6680377 h 6680377"/>
                <a:gd name="connsiteX5" fmla="*/ 1414 w 43793267"/>
                <a:gd name="connsiteY5" fmla="*/ 0 h 6680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793267" h="6680377">
                  <a:moveTo>
                    <a:pt x="1414" y="0"/>
                  </a:moveTo>
                  <a:lnTo>
                    <a:pt x="43793267" y="1497"/>
                  </a:lnTo>
                  <a:cubicBezTo>
                    <a:pt x="43793267" y="2343991"/>
                    <a:pt x="43792439" y="3420026"/>
                    <a:pt x="43792439" y="5762520"/>
                  </a:cubicBezTo>
                  <a:cubicBezTo>
                    <a:pt x="38990659" y="4549272"/>
                    <a:pt x="29172697" y="3623080"/>
                    <a:pt x="21876323" y="3776056"/>
                  </a:cubicBezTo>
                  <a:cubicBezTo>
                    <a:pt x="14579949" y="3929032"/>
                    <a:pt x="6467468" y="4159139"/>
                    <a:pt x="14194" y="6680377"/>
                  </a:cubicBezTo>
                  <a:cubicBezTo>
                    <a:pt x="22172" y="4453585"/>
                    <a:pt x="-6564" y="2226792"/>
                    <a:pt x="1414" y="0"/>
                  </a:cubicBezTo>
                  <a:close/>
                </a:path>
              </a:pathLst>
            </a:custGeom>
            <a:gradFill flip="none" rotWithShape="1">
              <a:gsLst>
                <a:gs pos="0">
                  <a:schemeClr val="accent6"/>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9" name="Rectangle 15"/>
            <p:cNvSpPr/>
            <p:nvPr userDrawn="1"/>
          </p:nvSpPr>
          <p:spPr>
            <a:xfrm>
              <a:off x="-14192" y="1382"/>
              <a:ext cx="27451941" cy="4570666"/>
            </a:xfrm>
            <a:custGeom>
              <a:avLst/>
              <a:gdLst>
                <a:gd name="connsiteX0" fmla="*/ 0 w 43891200"/>
                <a:gd name="connsiteY0" fmla="*/ 0 h 2171777"/>
                <a:gd name="connsiteX1" fmla="*/ 43891200 w 43891200"/>
                <a:gd name="connsiteY1" fmla="*/ 0 h 2171777"/>
                <a:gd name="connsiteX2" fmla="*/ 43891200 w 43891200"/>
                <a:gd name="connsiteY2" fmla="*/ 2171777 h 2171777"/>
                <a:gd name="connsiteX3" fmla="*/ 0 w 43891200"/>
                <a:gd name="connsiteY3" fmla="*/ 2171777 h 2171777"/>
                <a:gd name="connsiteX4" fmla="*/ 0 w 43891200"/>
                <a:gd name="connsiteY4" fmla="*/ 0 h 2171777"/>
                <a:gd name="connsiteX0" fmla="*/ 0 w 43891200"/>
                <a:gd name="connsiteY0" fmla="*/ 0 h 2171777"/>
                <a:gd name="connsiteX1" fmla="*/ 43891200 w 43891200"/>
                <a:gd name="connsiteY1" fmla="*/ 0 h 2171777"/>
                <a:gd name="connsiteX2" fmla="*/ 43891200 w 43891200"/>
                <a:gd name="connsiteY2" fmla="*/ 2171777 h 2171777"/>
                <a:gd name="connsiteX3" fmla="*/ 21843298 w 43891200"/>
                <a:gd name="connsiteY3" fmla="*/ 2143554 h 2171777"/>
                <a:gd name="connsiteX4" fmla="*/ 0 w 43891200"/>
                <a:gd name="connsiteY4" fmla="*/ 2171777 h 2171777"/>
                <a:gd name="connsiteX5" fmla="*/ 0 w 43891200"/>
                <a:gd name="connsiteY5" fmla="*/ 0 h 2171777"/>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691988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778314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83162"/>
                <a:gd name="connsiteX1" fmla="*/ 43891200 w 43891200"/>
                <a:gd name="connsiteY1" fmla="*/ 0 h 5383162"/>
                <a:gd name="connsiteX2" fmla="*/ 43891197 w 43891200"/>
                <a:gd name="connsiteY2" fmla="*/ 2143554 h 5383162"/>
                <a:gd name="connsiteX3" fmla="*/ 21843298 w 43891200"/>
                <a:gd name="connsiteY3" fmla="*/ 1381537 h 5383162"/>
                <a:gd name="connsiteX4" fmla="*/ 12981 w 43891200"/>
                <a:gd name="connsiteY4" fmla="*/ 5383162 h 5383162"/>
                <a:gd name="connsiteX5" fmla="*/ 0 w 43891200"/>
                <a:gd name="connsiteY5" fmla="*/ 0 h 5383162"/>
                <a:gd name="connsiteX0" fmla="*/ 0 w 43891200"/>
                <a:gd name="connsiteY0" fmla="*/ 0 h 5353553"/>
                <a:gd name="connsiteX1" fmla="*/ 43891200 w 43891200"/>
                <a:gd name="connsiteY1" fmla="*/ 0 h 5353553"/>
                <a:gd name="connsiteX2" fmla="*/ 43891197 w 43891200"/>
                <a:gd name="connsiteY2" fmla="*/ 2143554 h 5353553"/>
                <a:gd name="connsiteX3" fmla="*/ 21843298 w 43891200"/>
                <a:gd name="connsiteY3" fmla="*/ 1381537 h 5353553"/>
                <a:gd name="connsiteX4" fmla="*/ 12981 w 43891200"/>
                <a:gd name="connsiteY4" fmla="*/ 5353553 h 5353553"/>
                <a:gd name="connsiteX5" fmla="*/ 0 w 43891200"/>
                <a:gd name="connsiteY5" fmla="*/ 0 h 5353553"/>
                <a:gd name="connsiteX0" fmla="*/ 0 w 43891200"/>
                <a:gd name="connsiteY0" fmla="*/ 0 h 5375759"/>
                <a:gd name="connsiteX1" fmla="*/ 43891200 w 43891200"/>
                <a:gd name="connsiteY1" fmla="*/ 0 h 5375759"/>
                <a:gd name="connsiteX2" fmla="*/ 43891197 w 43891200"/>
                <a:gd name="connsiteY2" fmla="*/ 2143554 h 5375759"/>
                <a:gd name="connsiteX3" fmla="*/ 21843298 w 43891200"/>
                <a:gd name="connsiteY3" fmla="*/ 1381537 h 5375759"/>
                <a:gd name="connsiteX4" fmla="*/ 2821 w 43891200"/>
                <a:gd name="connsiteY4" fmla="*/ 5375759 h 5375759"/>
                <a:gd name="connsiteX5" fmla="*/ 0 w 43891200"/>
                <a:gd name="connsiteY5" fmla="*/ 0 h 5375759"/>
                <a:gd name="connsiteX0" fmla="*/ 0 w 43891200"/>
                <a:gd name="connsiteY0" fmla="*/ 0 h 5391472"/>
                <a:gd name="connsiteX1" fmla="*/ 43891200 w 43891200"/>
                <a:gd name="connsiteY1" fmla="*/ 0 h 5391472"/>
                <a:gd name="connsiteX2" fmla="*/ 43891197 w 43891200"/>
                <a:gd name="connsiteY2" fmla="*/ 2143554 h 5391472"/>
                <a:gd name="connsiteX3" fmla="*/ 21843298 w 43891200"/>
                <a:gd name="connsiteY3" fmla="*/ 1381537 h 5391472"/>
                <a:gd name="connsiteX4" fmla="*/ 24143 w 43891200"/>
                <a:gd name="connsiteY4" fmla="*/ 5391472 h 5391472"/>
                <a:gd name="connsiteX5" fmla="*/ 0 w 43891200"/>
                <a:gd name="connsiteY5" fmla="*/ 0 h 5391472"/>
                <a:gd name="connsiteX0" fmla="*/ 0 w 43891200"/>
                <a:gd name="connsiteY0" fmla="*/ 0 h 5388329"/>
                <a:gd name="connsiteX1" fmla="*/ 43891200 w 43891200"/>
                <a:gd name="connsiteY1" fmla="*/ 0 h 5388329"/>
                <a:gd name="connsiteX2" fmla="*/ 43891197 w 43891200"/>
                <a:gd name="connsiteY2" fmla="*/ 2143554 h 5388329"/>
                <a:gd name="connsiteX3" fmla="*/ 21843298 w 43891200"/>
                <a:gd name="connsiteY3" fmla="*/ 1381537 h 5388329"/>
                <a:gd name="connsiteX4" fmla="*/ 11350 w 43891200"/>
                <a:gd name="connsiteY4" fmla="*/ 5388329 h 5388329"/>
                <a:gd name="connsiteX5" fmla="*/ 0 w 43891200"/>
                <a:gd name="connsiteY5" fmla="*/ 0 h 5388329"/>
                <a:gd name="connsiteX0" fmla="*/ 0 w 43918796"/>
                <a:gd name="connsiteY0" fmla="*/ 0 h 5388329"/>
                <a:gd name="connsiteX1" fmla="*/ 43918796 w 43918796"/>
                <a:gd name="connsiteY1" fmla="*/ 0 h 5388329"/>
                <a:gd name="connsiteX2" fmla="*/ 43918793 w 43918796"/>
                <a:gd name="connsiteY2" fmla="*/ 2143554 h 5388329"/>
                <a:gd name="connsiteX3" fmla="*/ 21870894 w 43918796"/>
                <a:gd name="connsiteY3" fmla="*/ 1381537 h 5388329"/>
                <a:gd name="connsiteX4" fmla="*/ 38946 w 43918796"/>
                <a:gd name="connsiteY4" fmla="*/ 5388329 h 5388329"/>
                <a:gd name="connsiteX5" fmla="*/ 0 w 43918796"/>
                <a:gd name="connsiteY5" fmla="*/ 0 h 5388329"/>
                <a:gd name="connsiteX0" fmla="*/ 0 w 43882001"/>
                <a:gd name="connsiteY0" fmla="*/ 6780 h 5388329"/>
                <a:gd name="connsiteX1" fmla="*/ 43882001 w 43882001"/>
                <a:gd name="connsiteY1" fmla="*/ 0 h 5388329"/>
                <a:gd name="connsiteX2" fmla="*/ 43881998 w 43882001"/>
                <a:gd name="connsiteY2" fmla="*/ 2143554 h 5388329"/>
                <a:gd name="connsiteX3" fmla="*/ 21834099 w 43882001"/>
                <a:gd name="connsiteY3" fmla="*/ 1381537 h 5388329"/>
                <a:gd name="connsiteX4" fmla="*/ 2151 w 43882001"/>
                <a:gd name="connsiteY4" fmla="*/ 5388329 h 5388329"/>
                <a:gd name="connsiteX5" fmla="*/ 0 w 43882001"/>
                <a:gd name="connsiteY5" fmla="*/ 6780 h 5388329"/>
                <a:gd name="connsiteX0" fmla="*/ 0 w 43909597"/>
                <a:gd name="connsiteY0" fmla="*/ 6780 h 5388329"/>
                <a:gd name="connsiteX1" fmla="*/ 43909597 w 43909597"/>
                <a:gd name="connsiteY1" fmla="*/ 0 h 5388329"/>
                <a:gd name="connsiteX2" fmla="*/ 43909594 w 43909597"/>
                <a:gd name="connsiteY2" fmla="*/ 2143554 h 5388329"/>
                <a:gd name="connsiteX3" fmla="*/ 21861695 w 43909597"/>
                <a:gd name="connsiteY3" fmla="*/ 1381537 h 5388329"/>
                <a:gd name="connsiteX4" fmla="*/ 29747 w 43909597"/>
                <a:gd name="connsiteY4" fmla="*/ 5388329 h 5388329"/>
                <a:gd name="connsiteX5" fmla="*/ 0 w 43909597"/>
                <a:gd name="connsiteY5" fmla="*/ 6780 h 5388329"/>
                <a:gd name="connsiteX0" fmla="*/ 16283 w 43879886"/>
                <a:gd name="connsiteY0" fmla="*/ 13560 h 5388329"/>
                <a:gd name="connsiteX1" fmla="*/ 43879886 w 43879886"/>
                <a:gd name="connsiteY1" fmla="*/ 0 h 5388329"/>
                <a:gd name="connsiteX2" fmla="*/ 43879883 w 43879886"/>
                <a:gd name="connsiteY2" fmla="*/ 2143554 h 5388329"/>
                <a:gd name="connsiteX3" fmla="*/ 21831984 w 43879886"/>
                <a:gd name="connsiteY3" fmla="*/ 1381537 h 5388329"/>
                <a:gd name="connsiteX4" fmla="*/ 36 w 43879886"/>
                <a:gd name="connsiteY4" fmla="*/ 5388329 h 5388329"/>
                <a:gd name="connsiteX5" fmla="*/ 16283 w 43879886"/>
                <a:gd name="connsiteY5" fmla="*/ 13560 h 5388329"/>
                <a:gd name="connsiteX0" fmla="*/ 7118 w 43879920"/>
                <a:gd name="connsiteY0" fmla="*/ 6780 h 5388329"/>
                <a:gd name="connsiteX1" fmla="*/ 43879920 w 43879920"/>
                <a:gd name="connsiteY1" fmla="*/ 0 h 5388329"/>
                <a:gd name="connsiteX2" fmla="*/ 43879917 w 43879920"/>
                <a:gd name="connsiteY2" fmla="*/ 2143554 h 5388329"/>
                <a:gd name="connsiteX3" fmla="*/ 21832018 w 43879920"/>
                <a:gd name="connsiteY3" fmla="*/ 1381537 h 5388329"/>
                <a:gd name="connsiteX4" fmla="*/ 70 w 43879920"/>
                <a:gd name="connsiteY4" fmla="*/ 5388329 h 5388329"/>
                <a:gd name="connsiteX5" fmla="*/ 7118 w 43879920"/>
                <a:gd name="connsiteY5" fmla="*/ 6780 h 5388329"/>
                <a:gd name="connsiteX0" fmla="*/ 0 w 43900399"/>
                <a:gd name="connsiteY0" fmla="*/ 0 h 5388329"/>
                <a:gd name="connsiteX1" fmla="*/ 43900399 w 43900399"/>
                <a:gd name="connsiteY1" fmla="*/ 0 h 5388329"/>
                <a:gd name="connsiteX2" fmla="*/ 43900396 w 43900399"/>
                <a:gd name="connsiteY2" fmla="*/ 2143554 h 5388329"/>
                <a:gd name="connsiteX3" fmla="*/ 21852497 w 43900399"/>
                <a:gd name="connsiteY3" fmla="*/ 1381537 h 5388329"/>
                <a:gd name="connsiteX4" fmla="*/ 20549 w 43900399"/>
                <a:gd name="connsiteY4" fmla="*/ 5388329 h 5388329"/>
                <a:gd name="connsiteX5" fmla="*/ 0 w 43900399"/>
                <a:gd name="connsiteY5" fmla="*/ 0 h 5388329"/>
                <a:gd name="connsiteX0" fmla="*/ 0 w 43900396"/>
                <a:gd name="connsiteY0" fmla="*/ 0 h 5388329"/>
                <a:gd name="connsiteX1" fmla="*/ 43854405 w 43900396"/>
                <a:gd name="connsiteY1" fmla="*/ 27119 h 5388329"/>
                <a:gd name="connsiteX2" fmla="*/ 43900396 w 43900396"/>
                <a:gd name="connsiteY2" fmla="*/ 2143554 h 5388329"/>
                <a:gd name="connsiteX3" fmla="*/ 21852497 w 43900396"/>
                <a:gd name="connsiteY3" fmla="*/ 1381537 h 5388329"/>
                <a:gd name="connsiteX4" fmla="*/ 20549 w 43900396"/>
                <a:gd name="connsiteY4" fmla="*/ 5388329 h 5388329"/>
                <a:gd name="connsiteX5" fmla="*/ 0 w 43900396"/>
                <a:gd name="connsiteY5" fmla="*/ 0 h 5388329"/>
                <a:gd name="connsiteX0" fmla="*/ 0 w 43900398"/>
                <a:gd name="connsiteY0" fmla="*/ 0 h 5388329"/>
                <a:gd name="connsiteX1" fmla="*/ 43900398 w 43900398"/>
                <a:gd name="connsiteY1" fmla="*/ 6780 h 5388329"/>
                <a:gd name="connsiteX2" fmla="*/ 43900396 w 43900398"/>
                <a:gd name="connsiteY2" fmla="*/ 2143554 h 5388329"/>
                <a:gd name="connsiteX3" fmla="*/ 21852497 w 43900398"/>
                <a:gd name="connsiteY3" fmla="*/ 1381537 h 5388329"/>
                <a:gd name="connsiteX4" fmla="*/ 20549 w 43900398"/>
                <a:gd name="connsiteY4" fmla="*/ 5388329 h 5388329"/>
                <a:gd name="connsiteX5" fmla="*/ 0 w 43900398"/>
                <a:gd name="connsiteY5" fmla="*/ 0 h 5388329"/>
                <a:gd name="connsiteX0" fmla="*/ 0 w 43909598"/>
                <a:gd name="connsiteY0" fmla="*/ 0 h 5388329"/>
                <a:gd name="connsiteX1" fmla="*/ 43909598 w 43909598"/>
                <a:gd name="connsiteY1" fmla="*/ 6780 h 5388329"/>
                <a:gd name="connsiteX2" fmla="*/ 43900396 w 43909598"/>
                <a:gd name="connsiteY2" fmla="*/ 2143554 h 5388329"/>
                <a:gd name="connsiteX3" fmla="*/ 21852497 w 43909598"/>
                <a:gd name="connsiteY3" fmla="*/ 1381537 h 5388329"/>
                <a:gd name="connsiteX4" fmla="*/ 20549 w 43909598"/>
                <a:gd name="connsiteY4" fmla="*/ 5388329 h 5388329"/>
                <a:gd name="connsiteX5" fmla="*/ 0 w 43909598"/>
                <a:gd name="connsiteY5" fmla="*/ 0 h 5388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909598" h="5388329">
                  <a:moveTo>
                    <a:pt x="0" y="0"/>
                  </a:moveTo>
                  <a:lnTo>
                    <a:pt x="43909598" y="6780"/>
                  </a:lnTo>
                  <a:cubicBezTo>
                    <a:pt x="43909597" y="719038"/>
                    <a:pt x="43900397" y="1431296"/>
                    <a:pt x="43900396" y="2143554"/>
                  </a:cubicBezTo>
                  <a:cubicBezTo>
                    <a:pt x="37284373" y="1358490"/>
                    <a:pt x="29162993" y="845303"/>
                    <a:pt x="21852497" y="1381537"/>
                  </a:cubicBezTo>
                  <a:cubicBezTo>
                    <a:pt x="14542001" y="1917771"/>
                    <a:pt x="6144574" y="2782191"/>
                    <a:pt x="20549" y="5388329"/>
                  </a:cubicBezTo>
                  <a:cubicBezTo>
                    <a:pt x="19609" y="3596409"/>
                    <a:pt x="940" y="1791920"/>
                    <a:pt x="0" y="0"/>
                  </a:cubicBezTo>
                  <a:close/>
                </a:path>
              </a:pathLst>
            </a:custGeom>
            <a:gradFill flip="none" rotWithShape="1">
              <a:gsLst>
                <a:gs pos="0">
                  <a:schemeClr val="tx2"/>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n>
                  <a:noFill/>
                </a:ln>
                <a:solidFill>
                  <a:schemeClr val="accent1"/>
                </a:solidFill>
              </a:endParaRPr>
            </a:p>
          </p:txBody>
        </p:sp>
      </p:grpSp>
      <p:sp>
        <p:nvSpPr>
          <p:cNvPr id="70" name="Text Box 14"/>
          <p:cNvSpPr txBox="1">
            <a:spLocks noChangeArrowheads="1"/>
          </p:cNvSpPr>
          <p:nvPr userDrawn="1"/>
        </p:nvSpPr>
        <p:spPr bwMode="auto">
          <a:xfrm>
            <a:off x="1003118" y="32156325"/>
            <a:ext cx="3786383" cy="329308"/>
          </a:xfrm>
          <a:prstGeom prst="rect">
            <a:avLst/>
          </a:prstGeom>
          <a:noFill/>
          <a:ln w="9525">
            <a:noFill/>
            <a:miter lim="800000"/>
            <a:headEnd/>
            <a:tailEnd/>
          </a:ln>
          <a:effectLst/>
        </p:spPr>
        <p:txBody>
          <a:bodyPr wrap="square" lIns="78297" tIns="39141" rIns="78297" bIns="39141">
            <a:spAutoFit/>
          </a:bodyPr>
          <a:lstStyle/>
          <a:p>
            <a:pPr eaLnBrk="0" hangingPunct="0">
              <a:lnSpc>
                <a:spcPct val="65000"/>
              </a:lnSpc>
              <a:spcBef>
                <a:spcPct val="50000"/>
              </a:spcBef>
              <a:defRPr/>
            </a:pPr>
            <a:r>
              <a:rPr lang="en-US" sz="600" b="1" dirty="0">
                <a:solidFill>
                  <a:schemeClr val="bg1">
                    <a:lumMod val="75000"/>
                  </a:schemeClr>
                </a:solidFill>
                <a:latin typeface="Arial" charset="0"/>
              </a:rPr>
              <a:t>RESEARCH POSTER PRESENTATION DESIGN © 2019</a:t>
            </a:r>
          </a:p>
          <a:p>
            <a:pPr eaLnBrk="0" hangingPunct="0">
              <a:lnSpc>
                <a:spcPct val="65000"/>
              </a:lnSpc>
              <a:spcBef>
                <a:spcPct val="50000"/>
              </a:spcBef>
              <a:defRPr/>
            </a:pPr>
            <a:r>
              <a:rPr lang="en-US" sz="1050" b="1" dirty="0">
                <a:solidFill>
                  <a:schemeClr val="bg1">
                    <a:lumMod val="75000"/>
                  </a:schemeClr>
                </a:solidFill>
                <a:latin typeface="Arial" charset="0"/>
              </a:rPr>
              <a:t>www.PosterPresentations.com</a:t>
            </a:r>
          </a:p>
        </p:txBody>
      </p:sp>
      <p:grpSp>
        <p:nvGrpSpPr>
          <p:cNvPr id="6" name="Group 5">
            <a:extLst>
              <a:ext uri="{FF2B5EF4-FFF2-40B4-BE49-F238E27FC236}">
                <a16:creationId xmlns:a16="http://schemas.microsoft.com/office/drawing/2014/main" id="{D94EDD1F-4B42-4F45-B0C1-C160AF13FA7C}"/>
              </a:ext>
            </a:extLst>
          </p:cNvPr>
          <p:cNvGrpSpPr/>
          <p:nvPr userDrawn="1"/>
        </p:nvGrpSpPr>
        <p:grpSpPr>
          <a:xfrm>
            <a:off x="-43304" y="11286"/>
            <a:ext cx="43905392" cy="4120075"/>
            <a:chOff x="-43304" y="11286"/>
            <a:chExt cx="43905392" cy="4120075"/>
          </a:xfrm>
        </p:grpSpPr>
        <p:sp>
          <p:nvSpPr>
            <p:cNvPr id="5" name="Rectangle 4">
              <a:extLst>
                <a:ext uri="{FF2B5EF4-FFF2-40B4-BE49-F238E27FC236}">
                  <a16:creationId xmlns:a16="http://schemas.microsoft.com/office/drawing/2014/main" id="{97302FB6-4FEE-7344-8AB3-832C3327102F}"/>
                </a:ext>
              </a:extLst>
            </p:cNvPr>
            <p:cNvSpPr/>
            <p:nvPr userDrawn="1"/>
          </p:nvSpPr>
          <p:spPr>
            <a:xfrm>
              <a:off x="-1" y="1106328"/>
              <a:ext cx="43854834" cy="3025033"/>
            </a:xfrm>
            <a:prstGeom prst="rect">
              <a:avLst/>
            </a:prstGeom>
            <a:gradFill flip="none" rotWithShape="1">
              <a:gsLst>
                <a:gs pos="0">
                  <a:schemeClr val="accent6"/>
                </a:gs>
                <a:gs pos="100000">
                  <a:schemeClr val="accent1"/>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5" name="Group 64"/>
            <p:cNvGrpSpPr/>
            <p:nvPr userDrawn="1"/>
          </p:nvGrpSpPr>
          <p:grpSpPr>
            <a:xfrm>
              <a:off x="-43304" y="11286"/>
              <a:ext cx="43905392" cy="4036528"/>
              <a:chOff x="-14192" y="1382"/>
              <a:chExt cx="27451941" cy="4572641"/>
            </a:xfrm>
          </p:grpSpPr>
          <p:sp>
            <p:nvSpPr>
              <p:cNvPr id="71" name="Rectangle 16"/>
              <p:cNvSpPr/>
              <p:nvPr userDrawn="1"/>
            </p:nvSpPr>
            <p:spPr>
              <a:xfrm>
                <a:off x="4001" y="707797"/>
                <a:ext cx="27429212" cy="3866226"/>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32864 w 43891200"/>
                  <a:gd name="connsiteY3" fmla="*/ 3330294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272584"/>
                  <a:gd name="connsiteX1" fmla="*/ 43891200 w 43891200"/>
                  <a:gd name="connsiteY1" fmla="*/ 0 h 7272584"/>
                  <a:gd name="connsiteX2" fmla="*/ 43891200 w 43891200"/>
                  <a:gd name="connsiteY2" fmla="*/ 7027483 h 7272584"/>
                  <a:gd name="connsiteX3" fmla="*/ 37534349 w 43891200"/>
                  <a:gd name="connsiteY3" fmla="*/ 5432466 h 7272584"/>
                  <a:gd name="connsiteX4" fmla="*/ 21589306 w 43891200"/>
                  <a:gd name="connsiteY4" fmla="*/ 3104512 h 7272584"/>
                  <a:gd name="connsiteX5" fmla="*/ 84664 w 43891200"/>
                  <a:gd name="connsiteY5" fmla="*/ 5531673 h 7272584"/>
                  <a:gd name="connsiteX6" fmla="*/ 0 w 43891200"/>
                  <a:gd name="connsiteY6" fmla="*/ 0 h 7272584"/>
                  <a:gd name="connsiteX0" fmla="*/ 0 w 43891200"/>
                  <a:gd name="connsiteY0" fmla="*/ 0 h 7027483"/>
                  <a:gd name="connsiteX1" fmla="*/ 43891200 w 43891200"/>
                  <a:gd name="connsiteY1" fmla="*/ 0 h 7027483"/>
                  <a:gd name="connsiteX2" fmla="*/ 43891200 w 43891200"/>
                  <a:gd name="connsiteY2" fmla="*/ 7027483 h 7027483"/>
                  <a:gd name="connsiteX3" fmla="*/ 37534349 w 43891200"/>
                  <a:gd name="connsiteY3" fmla="*/ 5432466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423313 w 43891200"/>
                  <a:gd name="connsiteY4" fmla="*/ 3012175 h 7027483"/>
                  <a:gd name="connsiteX5" fmla="*/ 84664 w 43891200"/>
                  <a:gd name="connsiteY5" fmla="*/ 5531673 h 7027483"/>
                  <a:gd name="connsiteX6" fmla="*/ 0 w 43891200"/>
                  <a:gd name="connsiteY6" fmla="*/ 0 h 7027483"/>
                  <a:gd name="connsiteX0" fmla="*/ 0 w 43891200"/>
                  <a:gd name="connsiteY0" fmla="*/ 0 h 6029592"/>
                  <a:gd name="connsiteX1" fmla="*/ 43891200 w 43891200"/>
                  <a:gd name="connsiteY1" fmla="*/ 0 h 6029592"/>
                  <a:gd name="connsiteX2" fmla="*/ 43852760 w 43891200"/>
                  <a:gd name="connsiteY2" fmla="*/ 6029592 h 6029592"/>
                  <a:gd name="connsiteX3" fmla="*/ 37534347 w 43891200"/>
                  <a:gd name="connsiteY3" fmla="*/ 517930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36342689 w 43891200"/>
                  <a:gd name="connsiteY3" fmla="*/ 446652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79664"/>
                  <a:gd name="connsiteX1" fmla="*/ 43891200 w 43891200"/>
                  <a:gd name="connsiteY1" fmla="*/ 0 h 6079664"/>
                  <a:gd name="connsiteX2" fmla="*/ 43852760 w 43891200"/>
                  <a:gd name="connsiteY2" fmla="*/ 6029592 h 6079664"/>
                  <a:gd name="connsiteX3" fmla="*/ 21423313 w 43891200"/>
                  <a:gd name="connsiteY3" fmla="*/ 3012175 h 6079664"/>
                  <a:gd name="connsiteX4" fmla="*/ 84664 w 43891200"/>
                  <a:gd name="connsiteY4" fmla="*/ 5531673 h 6079664"/>
                  <a:gd name="connsiteX5" fmla="*/ 0 w 43891200"/>
                  <a:gd name="connsiteY5" fmla="*/ 0 h 6079664"/>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5887037"/>
                  <a:gd name="connsiteX1" fmla="*/ 43891200 w 43891200"/>
                  <a:gd name="connsiteY1" fmla="*/ 0 h 5887037"/>
                  <a:gd name="connsiteX2" fmla="*/ 43814321 w 43891200"/>
                  <a:gd name="connsiteY2" fmla="*/ 5887037 h 5887037"/>
                  <a:gd name="connsiteX3" fmla="*/ 21423313 w 43891200"/>
                  <a:gd name="connsiteY3" fmla="*/ 3012175 h 5887037"/>
                  <a:gd name="connsiteX4" fmla="*/ 84664 w 43891200"/>
                  <a:gd name="connsiteY4" fmla="*/ 5531673 h 5887037"/>
                  <a:gd name="connsiteX5" fmla="*/ 0 w 43891200"/>
                  <a:gd name="connsiteY5" fmla="*/ 0 h 5887037"/>
                  <a:gd name="connsiteX0" fmla="*/ 0 w 43891200"/>
                  <a:gd name="connsiteY0" fmla="*/ 0 h 5745966"/>
                  <a:gd name="connsiteX1" fmla="*/ 43891200 w 43891200"/>
                  <a:gd name="connsiteY1" fmla="*/ 0 h 5745966"/>
                  <a:gd name="connsiteX2" fmla="*/ 43814319 w 43891200"/>
                  <a:gd name="connsiteY2" fmla="*/ 5745966 h 5745966"/>
                  <a:gd name="connsiteX3" fmla="*/ 21423313 w 43891200"/>
                  <a:gd name="connsiteY3" fmla="*/ 3012175 h 5745966"/>
                  <a:gd name="connsiteX4" fmla="*/ 84664 w 43891200"/>
                  <a:gd name="connsiteY4" fmla="*/ 5531673 h 5745966"/>
                  <a:gd name="connsiteX5" fmla="*/ 0 w 43891200"/>
                  <a:gd name="connsiteY5" fmla="*/ 0 h 5745966"/>
                  <a:gd name="connsiteX0" fmla="*/ 0 w 43891200"/>
                  <a:gd name="connsiteY0" fmla="*/ 0 h 5774180"/>
                  <a:gd name="connsiteX1" fmla="*/ 43891200 w 43891200"/>
                  <a:gd name="connsiteY1" fmla="*/ 0 h 5774180"/>
                  <a:gd name="connsiteX2" fmla="*/ 43814319 w 43891200"/>
                  <a:gd name="connsiteY2" fmla="*/ 5774180 h 5774180"/>
                  <a:gd name="connsiteX3" fmla="*/ 21423313 w 43891200"/>
                  <a:gd name="connsiteY3" fmla="*/ 3012175 h 5774180"/>
                  <a:gd name="connsiteX4" fmla="*/ 84664 w 43891200"/>
                  <a:gd name="connsiteY4" fmla="*/ 5531673 h 5774180"/>
                  <a:gd name="connsiteX5" fmla="*/ 0 w 43891200"/>
                  <a:gd name="connsiteY5" fmla="*/ 0 h 5774180"/>
                  <a:gd name="connsiteX0" fmla="*/ 6633 w 43897833"/>
                  <a:gd name="connsiteY0" fmla="*/ 0 h 5774180"/>
                  <a:gd name="connsiteX1" fmla="*/ 43897833 w 43897833"/>
                  <a:gd name="connsiteY1" fmla="*/ 0 h 5774180"/>
                  <a:gd name="connsiteX2" fmla="*/ 43820952 w 43897833"/>
                  <a:gd name="connsiteY2" fmla="*/ 5774180 h 5774180"/>
                  <a:gd name="connsiteX3" fmla="*/ 21429946 w 43897833"/>
                  <a:gd name="connsiteY3" fmla="*/ 3012175 h 5774180"/>
                  <a:gd name="connsiteX4" fmla="*/ 0 w 43897833"/>
                  <a:gd name="connsiteY4" fmla="*/ 5757386 h 5774180"/>
                  <a:gd name="connsiteX5" fmla="*/ 6633 w 43897833"/>
                  <a:gd name="connsiteY5" fmla="*/ 0 h 5774180"/>
                  <a:gd name="connsiteX0" fmla="*/ 6633 w 43897833"/>
                  <a:gd name="connsiteY0" fmla="*/ 0 h 5785600"/>
                  <a:gd name="connsiteX1" fmla="*/ 43897833 w 43897833"/>
                  <a:gd name="connsiteY1" fmla="*/ 0 h 5785600"/>
                  <a:gd name="connsiteX2" fmla="*/ 43820952 w 43897833"/>
                  <a:gd name="connsiteY2" fmla="*/ 5774180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97833"/>
                  <a:gd name="connsiteY0" fmla="*/ 0 h 5785600"/>
                  <a:gd name="connsiteX1" fmla="*/ 43897833 w 43897833"/>
                  <a:gd name="connsiteY1" fmla="*/ 0 h 5785600"/>
                  <a:gd name="connsiteX2" fmla="*/ 43829914 w 43897833"/>
                  <a:gd name="connsiteY2" fmla="*/ 5757562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84390"/>
                  <a:gd name="connsiteY0" fmla="*/ 4153 h 5789753"/>
                  <a:gd name="connsiteX1" fmla="*/ 43884390 w 43884390"/>
                  <a:gd name="connsiteY1" fmla="*/ 0 h 5789753"/>
                  <a:gd name="connsiteX2" fmla="*/ 43829914 w 43884390"/>
                  <a:gd name="connsiteY2" fmla="*/ 5761715 h 5789753"/>
                  <a:gd name="connsiteX3" fmla="*/ 21429946 w 43884390"/>
                  <a:gd name="connsiteY3" fmla="*/ 3016328 h 5789753"/>
                  <a:gd name="connsiteX4" fmla="*/ 0 w 43884390"/>
                  <a:gd name="connsiteY4" fmla="*/ 5789753 h 5789753"/>
                  <a:gd name="connsiteX5" fmla="*/ 6633 w 43884390"/>
                  <a:gd name="connsiteY5" fmla="*/ 4153 h 5789753"/>
                  <a:gd name="connsiteX0" fmla="*/ 6633 w 43884392"/>
                  <a:gd name="connsiteY0" fmla="*/ 0 h 5785600"/>
                  <a:gd name="connsiteX1" fmla="*/ 43884392 w 43884392"/>
                  <a:gd name="connsiteY1" fmla="*/ 1 h 5785600"/>
                  <a:gd name="connsiteX2" fmla="*/ 43829914 w 43884392"/>
                  <a:gd name="connsiteY2" fmla="*/ 5757562 h 5785600"/>
                  <a:gd name="connsiteX3" fmla="*/ 21429946 w 43884392"/>
                  <a:gd name="connsiteY3" fmla="*/ 3012175 h 5785600"/>
                  <a:gd name="connsiteX4" fmla="*/ 0 w 43884392"/>
                  <a:gd name="connsiteY4" fmla="*/ 5785600 h 5785600"/>
                  <a:gd name="connsiteX5" fmla="*/ 6633 w 43884392"/>
                  <a:gd name="connsiteY5" fmla="*/ 0 h 5785600"/>
                  <a:gd name="connsiteX0" fmla="*/ 6633 w 43876785"/>
                  <a:gd name="connsiteY0" fmla="*/ 7053 h 5792653"/>
                  <a:gd name="connsiteX1" fmla="*/ 43876785 w 43876785"/>
                  <a:gd name="connsiteY1" fmla="*/ 0 h 5792653"/>
                  <a:gd name="connsiteX2" fmla="*/ 43829914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64377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44088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801199"/>
                  <a:gd name="connsiteX1" fmla="*/ 43876785 w 43876785"/>
                  <a:gd name="connsiteY1" fmla="*/ 0 h 5801199"/>
                  <a:gd name="connsiteX2" fmla="*/ 43831664 w 43876785"/>
                  <a:gd name="connsiteY2" fmla="*/ 5801199 h 5801199"/>
                  <a:gd name="connsiteX3" fmla="*/ 21923799 w 43876785"/>
                  <a:gd name="connsiteY3" fmla="*/ 3009824 h 5801199"/>
                  <a:gd name="connsiteX4" fmla="*/ 0 w 43876785"/>
                  <a:gd name="connsiteY4" fmla="*/ 5792653 h 5801199"/>
                  <a:gd name="connsiteX5" fmla="*/ 6633 w 43876785"/>
                  <a:gd name="connsiteY5" fmla="*/ 7053 h 5801199"/>
                  <a:gd name="connsiteX0" fmla="*/ 6633 w 43876785"/>
                  <a:gd name="connsiteY0" fmla="*/ 7053 h 5811651"/>
                  <a:gd name="connsiteX1" fmla="*/ 43876785 w 43876785"/>
                  <a:gd name="connsiteY1" fmla="*/ 0 h 5811651"/>
                  <a:gd name="connsiteX2" fmla="*/ 43826110 w 43876785"/>
                  <a:gd name="connsiteY2" fmla="*/ 5811651 h 5811651"/>
                  <a:gd name="connsiteX3" fmla="*/ 21923799 w 43876785"/>
                  <a:gd name="connsiteY3" fmla="*/ 3009824 h 5811651"/>
                  <a:gd name="connsiteX4" fmla="*/ 0 w 43876785"/>
                  <a:gd name="connsiteY4" fmla="*/ 5792653 h 5811651"/>
                  <a:gd name="connsiteX5" fmla="*/ 6633 w 43876785"/>
                  <a:gd name="connsiteY5" fmla="*/ 7053 h 5811651"/>
                  <a:gd name="connsiteX0" fmla="*/ -1 w 43870151"/>
                  <a:gd name="connsiteY0" fmla="*/ 7053 h 5818785"/>
                  <a:gd name="connsiteX1" fmla="*/ 43870151 w 43870151"/>
                  <a:gd name="connsiteY1" fmla="*/ 0 h 5818785"/>
                  <a:gd name="connsiteX2" fmla="*/ 43819476 w 43870151"/>
                  <a:gd name="connsiteY2" fmla="*/ 5811651 h 5818785"/>
                  <a:gd name="connsiteX3" fmla="*/ 21917165 w 43870151"/>
                  <a:gd name="connsiteY3" fmla="*/ 3009824 h 5818785"/>
                  <a:gd name="connsiteX4" fmla="*/ 4477 w 43870151"/>
                  <a:gd name="connsiteY4" fmla="*/ 5818785 h 5818785"/>
                  <a:gd name="connsiteX5" fmla="*/ -1 w 43870151"/>
                  <a:gd name="connsiteY5" fmla="*/ 7053 h 5818785"/>
                  <a:gd name="connsiteX0" fmla="*/ 239 w 43870391"/>
                  <a:gd name="connsiteY0" fmla="*/ 7053 h 5814778"/>
                  <a:gd name="connsiteX1" fmla="*/ 43870391 w 43870391"/>
                  <a:gd name="connsiteY1" fmla="*/ 0 h 5814778"/>
                  <a:gd name="connsiteX2" fmla="*/ 43819716 w 43870391"/>
                  <a:gd name="connsiteY2" fmla="*/ 5811651 h 5814778"/>
                  <a:gd name="connsiteX3" fmla="*/ 21917405 w 43870391"/>
                  <a:gd name="connsiteY3" fmla="*/ 3009824 h 5814778"/>
                  <a:gd name="connsiteX4" fmla="*/ 457 w 43870391"/>
                  <a:gd name="connsiteY4" fmla="*/ 5814778 h 5814778"/>
                  <a:gd name="connsiteX5" fmla="*/ 239 w 43870391"/>
                  <a:gd name="connsiteY5" fmla="*/ 7053 h 5814778"/>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806763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42825"/>
                  <a:gd name="connsiteY0" fmla="*/ 7053 h 5811651"/>
                  <a:gd name="connsiteX1" fmla="*/ 43842825 w 43842825"/>
                  <a:gd name="connsiteY1" fmla="*/ 0 h 5811651"/>
                  <a:gd name="connsiteX2" fmla="*/ 43819716 w 43842825"/>
                  <a:gd name="connsiteY2" fmla="*/ 5811651 h 5811651"/>
                  <a:gd name="connsiteX3" fmla="*/ 21917405 w 43842825"/>
                  <a:gd name="connsiteY3" fmla="*/ 3009824 h 5811651"/>
                  <a:gd name="connsiteX4" fmla="*/ 457 w 43842825"/>
                  <a:gd name="connsiteY4" fmla="*/ 5798748 h 5811651"/>
                  <a:gd name="connsiteX5" fmla="*/ 239 w 43842825"/>
                  <a:gd name="connsiteY5" fmla="*/ 7053 h 5811651"/>
                  <a:gd name="connsiteX0" fmla="*/ 239 w 43824446"/>
                  <a:gd name="connsiteY0" fmla="*/ 7053 h 5811651"/>
                  <a:gd name="connsiteX1" fmla="*/ 43824446 w 43824446"/>
                  <a:gd name="connsiteY1" fmla="*/ 0 h 5811651"/>
                  <a:gd name="connsiteX2" fmla="*/ 43819716 w 43824446"/>
                  <a:gd name="connsiteY2" fmla="*/ 5811651 h 5811651"/>
                  <a:gd name="connsiteX3" fmla="*/ 21917405 w 43824446"/>
                  <a:gd name="connsiteY3" fmla="*/ 3009824 h 5811651"/>
                  <a:gd name="connsiteX4" fmla="*/ 457 w 43824446"/>
                  <a:gd name="connsiteY4" fmla="*/ 5798748 h 5811651"/>
                  <a:gd name="connsiteX5" fmla="*/ 239 w 43824446"/>
                  <a:gd name="connsiteY5" fmla="*/ 7053 h 5811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824446" h="5811651">
                    <a:moveTo>
                      <a:pt x="239" y="7053"/>
                    </a:moveTo>
                    <a:lnTo>
                      <a:pt x="43824446" y="0"/>
                    </a:lnTo>
                    <a:cubicBezTo>
                      <a:pt x="43822869" y="1937217"/>
                      <a:pt x="43821293" y="3874434"/>
                      <a:pt x="43819716" y="5811651"/>
                    </a:cubicBezTo>
                    <a:cubicBezTo>
                      <a:pt x="38268362" y="4032785"/>
                      <a:pt x="30438085" y="2966157"/>
                      <a:pt x="21917405" y="3009824"/>
                    </a:cubicBezTo>
                    <a:cubicBezTo>
                      <a:pt x="14614291" y="3047251"/>
                      <a:pt x="6453731" y="3277510"/>
                      <a:pt x="457" y="5798748"/>
                    </a:cubicBezTo>
                    <a:cubicBezTo>
                      <a:pt x="-1036" y="3861504"/>
                      <a:pt x="1732" y="1944297"/>
                      <a:pt x="239" y="7053"/>
                    </a:cubicBezTo>
                    <a:close/>
                  </a:path>
                </a:pathLst>
              </a:custGeom>
              <a:gradFill flip="none" rotWithShape="1">
                <a:gsLst>
                  <a:gs pos="0">
                    <a:schemeClr val="accent6"/>
                  </a:gs>
                  <a:gs pos="100000">
                    <a:schemeClr val="accent4"/>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2" name="Rectangle 16"/>
              <p:cNvSpPr/>
              <p:nvPr userDrawn="1"/>
            </p:nvSpPr>
            <p:spPr>
              <a:xfrm>
                <a:off x="-4323" y="5744"/>
                <a:ext cx="27440229" cy="4555641"/>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968081"/>
                  <a:gd name="connsiteY0" fmla="*/ 0 h 6688809"/>
                  <a:gd name="connsiteX1" fmla="*/ 43891200 w 43968081"/>
                  <a:gd name="connsiteY1" fmla="*/ 0 h 6688809"/>
                  <a:gd name="connsiteX2" fmla="*/ 43968081 w 43968081"/>
                  <a:gd name="connsiteY2" fmla="*/ 6358199 h 6688809"/>
                  <a:gd name="connsiteX3" fmla="*/ 21448200 w 43968081"/>
                  <a:gd name="connsiteY3" fmla="*/ 3838305 h 6688809"/>
                  <a:gd name="connsiteX4" fmla="*/ 28221 w 43968081"/>
                  <a:gd name="connsiteY4" fmla="*/ 6688809 h 6688809"/>
                  <a:gd name="connsiteX5" fmla="*/ 0 w 43968081"/>
                  <a:gd name="connsiteY5" fmla="*/ 0 h 6688809"/>
                  <a:gd name="connsiteX0" fmla="*/ 0 w 43891200"/>
                  <a:gd name="connsiteY0" fmla="*/ 0 h 6688809"/>
                  <a:gd name="connsiteX1" fmla="*/ 43891200 w 43891200"/>
                  <a:gd name="connsiteY1" fmla="*/ 0 h 6688809"/>
                  <a:gd name="connsiteX2" fmla="*/ 43793664 w 43891200"/>
                  <a:gd name="connsiteY2" fmla="*/ 6218350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91200"/>
                  <a:gd name="connsiteY0" fmla="*/ 0 h 6688809"/>
                  <a:gd name="connsiteX1" fmla="*/ 43891200 w 43891200"/>
                  <a:gd name="connsiteY1" fmla="*/ 0 h 6688809"/>
                  <a:gd name="connsiteX2" fmla="*/ 43823938 w 43891200"/>
                  <a:gd name="connsiteY2" fmla="*/ 6183672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23938"/>
                  <a:gd name="connsiteY0" fmla="*/ 0 h 6688809"/>
                  <a:gd name="connsiteX1" fmla="*/ 43800376 w 43823938"/>
                  <a:gd name="connsiteY1" fmla="*/ 0 h 6688809"/>
                  <a:gd name="connsiteX2" fmla="*/ 43823938 w 43823938"/>
                  <a:gd name="connsiteY2" fmla="*/ 6183672 h 6688809"/>
                  <a:gd name="connsiteX3" fmla="*/ 21448200 w 43823938"/>
                  <a:gd name="connsiteY3" fmla="*/ 3838305 h 6688809"/>
                  <a:gd name="connsiteX4" fmla="*/ 28221 w 43823938"/>
                  <a:gd name="connsiteY4" fmla="*/ 6688809 h 6688809"/>
                  <a:gd name="connsiteX5" fmla="*/ 0 w 43823938"/>
                  <a:gd name="connsiteY5" fmla="*/ 0 h 6688809"/>
                  <a:gd name="connsiteX0" fmla="*/ 0 w 43883631"/>
                  <a:gd name="connsiteY0" fmla="*/ 0 h 6688809"/>
                  <a:gd name="connsiteX1" fmla="*/ 43883631 w 43883631"/>
                  <a:gd name="connsiteY1" fmla="*/ 41614 h 6688809"/>
                  <a:gd name="connsiteX2" fmla="*/ 43823938 w 43883631"/>
                  <a:gd name="connsiteY2" fmla="*/ 6183672 h 6688809"/>
                  <a:gd name="connsiteX3" fmla="*/ 21448200 w 43883631"/>
                  <a:gd name="connsiteY3" fmla="*/ 3838305 h 6688809"/>
                  <a:gd name="connsiteX4" fmla="*/ 28221 w 43883631"/>
                  <a:gd name="connsiteY4" fmla="*/ 6688809 h 6688809"/>
                  <a:gd name="connsiteX5" fmla="*/ 0 w 43883631"/>
                  <a:gd name="connsiteY5" fmla="*/ 0 h 6688809"/>
                  <a:gd name="connsiteX0" fmla="*/ 0 w 43876062"/>
                  <a:gd name="connsiteY0" fmla="*/ 0 h 6688809"/>
                  <a:gd name="connsiteX1" fmla="*/ 43876062 w 43876062"/>
                  <a:gd name="connsiteY1" fmla="*/ 6936 h 6688809"/>
                  <a:gd name="connsiteX2" fmla="*/ 43823938 w 43876062"/>
                  <a:gd name="connsiteY2" fmla="*/ 6183672 h 6688809"/>
                  <a:gd name="connsiteX3" fmla="*/ 21448200 w 43876062"/>
                  <a:gd name="connsiteY3" fmla="*/ 3838305 h 6688809"/>
                  <a:gd name="connsiteX4" fmla="*/ 28221 w 43876062"/>
                  <a:gd name="connsiteY4" fmla="*/ 6688809 h 6688809"/>
                  <a:gd name="connsiteX5" fmla="*/ 0 w 43876062"/>
                  <a:gd name="connsiteY5" fmla="*/ 0 h 6688809"/>
                  <a:gd name="connsiteX0" fmla="*/ 0 w 43883634"/>
                  <a:gd name="connsiteY0" fmla="*/ 6936 h 6695745"/>
                  <a:gd name="connsiteX1" fmla="*/ 43883634 w 43883634"/>
                  <a:gd name="connsiteY1" fmla="*/ 0 h 6695745"/>
                  <a:gd name="connsiteX2" fmla="*/ 43823938 w 43883634"/>
                  <a:gd name="connsiteY2" fmla="*/ 6190608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6368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871047 w 43883634"/>
                  <a:gd name="connsiteY3" fmla="*/ 3810016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2633 w 43883634"/>
                  <a:gd name="connsiteY3" fmla="*/ 3782129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1837"/>
                  <a:gd name="connsiteX1" fmla="*/ 43883634 w 43883634"/>
                  <a:gd name="connsiteY1" fmla="*/ 0 h 6691837"/>
                  <a:gd name="connsiteX2" fmla="*/ 43827740 w 43883634"/>
                  <a:gd name="connsiteY2" fmla="*/ 6180150 h 6691837"/>
                  <a:gd name="connsiteX3" fmla="*/ 21911623 w 43883634"/>
                  <a:gd name="connsiteY3" fmla="*/ 3791425 h 6691837"/>
                  <a:gd name="connsiteX4" fmla="*/ 66513 w 43883634"/>
                  <a:gd name="connsiteY4" fmla="*/ 6691837 h 6691837"/>
                  <a:gd name="connsiteX5" fmla="*/ 0 w 43883634"/>
                  <a:gd name="connsiteY5" fmla="*/ 6936 h 6691837"/>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23933 w 43834140"/>
                  <a:gd name="connsiteY0" fmla="*/ 15369 h 6695746"/>
                  <a:gd name="connsiteX1" fmla="*/ 43834140 w 43834140"/>
                  <a:gd name="connsiteY1" fmla="*/ 0 h 6695746"/>
                  <a:gd name="connsiteX2" fmla="*/ 43778245 w 43834140"/>
                  <a:gd name="connsiteY2" fmla="*/ 5777889 h 6695746"/>
                  <a:gd name="connsiteX3" fmla="*/ 21862129 w 43834140"/>
                  <a:gd name="connsiteY3" fmla="*/ 3791425 h 6695746"/>
                  <a:gd name="connsiteX4" fmla="*/ 0 w 43834140"/>
                  <a:gd name="connsiteY4" fmla="*/ 6695746 h 6695746"/>
                  <a:gd name="connsiteX5" fmla="*/ 23933 w 43834140"/>
                  <a:gd name="connsiteY5" fmla="*/ 15369 h 6695746"/>
                  <a:gd name="connsiteX0" fmla="*/ 1414 w 43848334"/>
                  <a:gd name="connsiteY0" fmla="*/ 15369 h 6695746"/>
                  <a:gd name="connsiteX1" fmla="*/ 43848334 w 43848334"/>
                  <a:gd name="connsiteY1" fmla="*/ 0 h 6695746"/>
                  <a:gd name="connsiteX2" fmla="*/ 43792439 w 43848334"/>
                  <a:gd name="connsiteY2" fmla="*/ 5777889 h 6695746"/>
                  <a:gd name="connsiteX3" fmla="*/ 21876323 w 43848334"/>
                  <a:gd name="connsiteY3" fmla="*/ 3791425 h 6695746"/>
                  <a:gd name="connsiteX4" fmla="*/ 14194 w 43848334"/>
                  <a:gd name="connsiteY4" fmla="*/ 6695746 h 6695746"/>
                  <a:gd name="connsiteX5" fmla="*/ 1414 w 43848334"/>
                  <a:gd name="connsiteY5" fmla="*/ 15369 h 6695746"/>
                  <a:gd name="connsiteX0" fmla="*/ 1414 w 43792439"/>
                  <a:gd name="connsiteY0" fmla="*/ 6936 h 6687313"/>
                  <a:gd name="connsiteX1" fmla="*/ 43729019 w 43792439"/>
                  <a:gd name="connsiteY1" fmla="*/ 0 h 6687313"/>
                  <a:gd name="connsiteX2" fmla="*/ 43792439 w 43792439"/>
                  <a:gd name="connsiteY2" fmla="*/ 5769456 h 6687313"/>
                  <a:gd name="connsiteX3" fmla="*/ 21876323 w 43792439"/>
                  <a:gd name="connsiteY3" fmla="*/ 3782992 h 6687313"/>
                  <a:gd name="connsiteX4" fmla="*/ 14194 w 43792439"/>
                  <a:gd name="connsiteY4" fmla="*/ 6687313 h 6687313"/>
                  <a:gd name="connsiteX5" fmla="*/ 1414 w 43792439"/>
                  <a:gd name="connsiteY5" fmla="*/ 6936 h 6687313"/>
                  <a:gd name="connsiteX0" fmla="*/ 1414 w 43792439"/>
                  <a:gd name="connsiteY0" fmla="*/ 0 h 6680377"/>
                  <a:gd name="connsiteX1" fmla="*/ 43600524 w 43792439"/>
                  <a:gd name="connsiteY1" fmla="*/ 77395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2439"/>
                  <a:gd name="connsiteY0" fmla="*/ 0 h 6680377"/>
                  <a:gd name="connsiteX1" fmla="*/ 43683128 w 43792439"/>
                  <a:gd name="connsiteY1" fmla="*/ 119561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3267"/>
                  <a:gd name="connsiteY0" fmla="*/ 0 h 6680377"/>
                  <a:gd name="connsiteX1" fmla="*/ 43793267 w 43793267"/>
                  <a:gd name="connsiteY1" fmla="*/ 1497 h 6680377"/>
                  <a:gd name="connsiteX2" fmla="*/ 43792439 w 43793267"/>
                  <a:gd name="connsiteY2" fmla="*/ 5762520 h 6680377"/>
                  <a:gd name="connsiteX3" fmla="*/ 21876323 w 43793267"/>
                  <a:gd name="connsiteY3" fmla="*/ 3776056 h 6680377"/>
                  <a:gd name="connsiteX4" fmla="*/ 14194 w 43793267"/>
                  <a:gd name="connsiteY4" fmla="*/ 6680377 h 6680377"/>
                  <a:gd name="connsiteX5" fmla="*/ 1414 w 43793267"/>
                  <a:gd name="connsiteY5" fmla="*/ 0 h 6680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793267" h="6680377">
                    <a:moveTo>
                      <a:pt x="1414" y="0"/>
                    </a:moveTo>
                    <a:lnTo>
                      <a:pt x="43793267" y="1497"/>
                    </a:lnTo>
                    <a:cubicBezTo>
                      <a:pt x="43793267" y="2343991"/>
                      <a:pt x="43792439" y="3420026"/>
                      <a:pt x="43792439" y="5762520"/>
                    </a:cubicBezTo>
                    <a:cubicBezTo>
                      <a:pt x="38990659" y="4549272"/>
                      <a:pt x="29172697" y="3623080"/>
                      <a:pt x="21876323" y="3776056"/>
                    </a:cubicBezTo>
                    <a:cubicBezTo>
                      <a:pt x="14579949" y="3929032"/>
                      <a:pt x="6467468" y="4159139"/>
                      <a:pt x="14194" y="6680377"/>
                    </a:cubicBezTo>
                    <a:cubicBezTo>
                      <a:pt x="22172" y="4453585"/>
                      <a:pt x="-6564" y="2226792"/>
                      <a:pt x="1414" y="0"/>
                    </a:cubicBezTo>
                    <a:close/>
                  </a:path>
                </a:pathLst>
              </a:custGeom>
              <a:gradFill flip="none" rotWithShape="1">
                <a:gsLst>
                  <a:gs pos="0">
                    <a:schemeClr val="accent6"/>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3" name="Rectangle 15"/>
              <p:cNvSpPr/>
              <p:nvPr userDrawn="1"/>
            </p:nvSpPr>
            <p:spPr>
              <a:xfrm>
                <a:off x="-14192" y="1382"/>
                <a:ext cx="27451941" cy="4570665"/>
              </a:xfrm>
              <a:custGeom>
                <a:avLst/>
                <a:gdLst>
                  <a:gd name="connsiteX0" fmla="*/ 0 w 43891200"/>
                  <a:gd name="connsiteY0" fmla="*/ 0 h 2171777"/>
                  <a:gd name="connsiteX1" fmla="*/ 43891200 w 43891200"/>
                  <a:gd name="connsiteY1" fmla="*/ 0 h 2171777"/>
                  <a:gd name="connsiteX2" fmla="*/ 43891200 w 43891200"/>
                  <a:gd name="connsiteY2" fmla="*/ 2171777 h 2171777"/>
                  <a:gd name="connsiteX3" fmla="*/ 0 w 43891200"/>
                  <a:gd name="connsiteY3" fmla="*/ 2171777 h 2171777"/>
                  <a:gd name="connsiteX4" fmla="*/ 0 w 43891200"/>
                  <a:gd name="connsiteY4" fmla="*/ 0 h 2171777"/>
                  <a:gd name="connsiteX0" fmla="*/ 0 w 43891200"/>
                  <a:gd name="connsiteY0" fmla="*/ 0 h 2171777"/>
                  <a:gd name="connsiteX1" fmla="*/ 43891200 w 43891200"/>
                  <a:gd name="connsiteY1" fmla="*/ 0 h 2171777"/>
                  <a:gd name="connsiteX2" fmla="*/ 43891200 w 43891200"/>
                  <a:gd name="connsiteY2" fmla="*/ 2171777 h 2171777"/>
                  <a:gd name="connsiteX3" fmla="*/ 21843298 w 43891200"/>
                  <a:gd name="connsiteY3" fmla="*/ 2143554 h 2171777"/>
                  <a:gd name="connsiteX4" fmla="*/ 0 w 43891200"/>
                  <a:gd name="connsiteY4" fmla="*/ 2171777 h 2171777"/>
                  <a:gd name="connsiteX5" fmla="*/ 0 w 43891200"/>
                  <a:gd name="connsiteY5" fmla="*/ 0 h 2171777"/>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691988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778314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83162"/>
                  <a:gd name="connsiteX1" fmla="*/ 43891200 w 43891200"/>
                  <a:gd name="connsiteY1" fmla="*/ 0 h 5383162"/>
                  <a:gd name="connsiteX2" fmla="*/ 43891197 w 43891200"/>
                  <a:gd name="connsiteY2" fmla="*/ 2143554 h 5383162"/>
                  <a:gd name="connsiteX3" fmla="*/ 21843298 w 43891200"/>
                  <a:gd name="connsiteY3" fmla="*/ 1381537 h 5383162"/>
                  <a:gd name="connsiteX4" fmla="*/ 12981 w 43891200"/>
                  <a:gd name="connsiteY4" fmla="*/ 5383162 h 5383162"/>
                  <a:gd name="connsiteX5" fmla="*/ 0 w 43891200"/>
                  <a:gd name="connsiteY5" fmla="*/ 0 h 5383162"/>
                  <a:gd name="connsiteX0" fmla="*/ 0 w 43891200"/>
                  <a:gd name="connsiteY0" fmla="*/ 0 h 5353553"/>
                  <a:gd name="connsiteX1" fmla="*/ 43891200 w 43891200"/>
                  <a:gd name="connsiteY1" fmla="*/ 0 h 5353553"/>
                  <a:gd name="connsiteX2" fmla="*/ 43891197 w 43891200"/>
                  <a:gd name="connsiteY2" fmla="*/ 2143554 h 5353553"/>
                  <a:gd name="connsiteX3" fmla="*/ 21843298 w 43891200"/>
                  <a:gd name="connsiteY3" fmla="*/ 1381537 h 5353553"/>
                  <a:gd name="connsiteX4" fmla="*/ 12981 w 43891200"/>
                  <a:gd name="connsiteY4" fmla="*/ 5353553 h 5353553"/>
                  <a:gd name="connsiteX5" fmla="*/ 0 w 43891200"/>
                  <a:gd name="connsiteY5" fmla="*/ 0 h 5353553"/>
                  <a:gd name="connsiteX0" fmla="*/ 0 w 43891200"/>
                  <a:gd name="connsiteY0" fmla="*/ 0 h 5375759"/>
                  <a:gd name="connsiteX1" fmla="*/ 43891200 w 43891200"/>
                  <a:gd name="connsiteY1" fmla="*/ 0 h 5375759"/>
                  <a:gd name="connsiteX2" fmla="*/ 43891197 w 43891200"/>
                  <a:gd name="connsiteY2" fmla="*/ 2143554 h 5375759"/>
                  <a:gd name="connsiteX3" fmla="*/ 21843298 w 43891200"/>
                  <a:gd name="connsiteY3" fmla="*/ 1381537 h 5375759"/>
                  <a:gd name="connsiteX4" fmla="*/ 2821 w 43891200"/>
                  <a:gd name="connsiteY4" fmla="*/ 5375759 h 5375759"/>
                  <a:gd name="connsiteX5" fmla="*/ 0 w 43891200"/>
                  <a:gd name="connsiteY5" fmla="*/ 0 h 5375759"/>
                  <a:gd name="connsiteX0" fmla="*/ 0 w 43891200"/>
                  <a:gd name="connsiteY0" fmla="*/ 0 h 5391472"/>
                  <a:gd name="connsiteX1" fmla="*/ 43891200 w 43891200"/>
                  <a:gd name="connsiteY1" fmla="*/ 0 h 5391472"/>
                  <a:gd name="connsiteX2" fmla="*/ 43891197 w 43891200"/>
                  <a:gd name="connsiteY2" fmla="*/ 2143554 h 5391472"/>
                  <a:gd name="connsiteX3" fmla="*/ 21843298 w 43891200"/>
                  <a:gd name="connsiteY3" fmla="*/ 1381537 h 5391472"/>
                  <a:gd name="connsiteX4" fmla="*/ 24143 w 43891200"/>
                  <a:gd name="connsiteY4" fmla="*/ 5391472 h 5391472"/>
                  <a:gd name="connsiteX5" fmla="*/ 0 w 43891200"/>
                  <a:gd name="connsiteY5" fmla="*/ 0 h 5391472"/>
                  <a:gd name="connsiteX0" fmla="*/ 0 w 43891200"/>
                  <a:gd name="connsiteY0" fmla="*/ 0 h 5388329"/>
                  <a:gd name="connsiteX1" fmla="*/ 43891200 w 43891200"/>
                  <a:gd name="connsiteY1" fmla="*/ 0 h 5388329"/>
                  <a:gd name="connsiteX2" fmla="*/ 43891197 w 43891200"/>
                  <a:gd name="connsiteY2" fmla="*/ 2143554 h 5388329"/>
                  <a:gd name="connsiteX3" fmla="*/ 21843298 w 43891200"/>
                  <a:gd name="connsiteY3" fmla="*/ 1381537 h 5388329"/>
                  <a:gd name="connsiteX4" fmla="*/ 11350 w 43891200"/>
                  <a:gd name="connsiteY4" fmla="*/ 5388329 h 5388329"/>
                  <a:gd name="connsiteX5" fmla="*/ 0 w 43891200"/>
                  <a:gd name="connsiteY5" fmla="*/ 0 h 5388329"/>
                  <a:gd name="connsiteX0" fmla="*/ 0 w 43918796"/>
                  <a:gd name="connsiteY0" fmla="*/ 0 h 5388329"/>
                  <a:gd name="connsiteX1" fmla="*/ 43918796 w 43918796"/>
                  <a:gd name="connsiteY1" fmla="*/ 0 h 5388329"/>
                  <a:gd name="connsiteX2" fmla="*/ 43918793 w 43918796"/>
                  <a:gd name="connsiteY2" fmla="*/ 2143554 h 5388329"/>
                  <a:gd name="connsiteX3" fmla="*/ 21870894 w 43918796"/>
                  <a:gd name="connsiteY3" fmla="*/ 1381537 h 5388329"/>
                  <a:gd name="connsiteX4" fmla="*/ 38946 w 43918796"/>
                  <a:gd name="connsiteY4" fmla="*/ 5388329 h 5388329"/>
                  <a:gd name="connsiteX5" fmla="*/ 0 w 43918796"/>
                  <a:gd name="connsiteY5" fmla="*/ 0 h 5388329"/>
                  <a:gd name="connsiteX0" fmla="*/ 0 w 43882001"/>
                  <a:gd name="connsiteY0" fmla="*/ 6780 h 5388329"/>
                  <a:gd name="connsiteX1" fmla="*/ 43882001 w 43882001"/>
                  <a:gd name="connsiteY1" fmla="*/ 0 h 5388329"/>
                  <a:gd name="connsiteX2" fmla="*/ 43881998 w 43882001"/>
                  <a:gd name="connsiteY2" fmla="*/ 2143554 h 5388329"/>
                  <a:gd name="connsiteX3" fmla="*/ 21834099 w 43882001"/>
                  <a:gd name="connsiteY3" fmla="*/ 1381537 h 5388329"/>
                  <a:gd name="connsiteX4" fmla="*/ 2151 w 43882001"/>
                  <a:gd name="connsiteY4" fmla="*/ 5388329 h 5388329"/>
                  <a:gd name="connsiteX5" fmla="*/ 0 w 43882001"/>
                  <a:gd name="connsiteY5" fmla="*/ 6780 h 5388329"/>
                  <a:gd name="connsiteX0" fmla="*/ 0 w 43909597"/>
                  <a:gd name="connsiteY0" fmla="*/ 6780 h 5388329"/>
                  <a:gd name="connsiteX1" fmla="*/ 43909597 w 43909597"/>
                  <a:gd name="connsiteY1" fmla="*/ 0 h 5388329"/>
                  <a:gd name="connsiteX2" fmla="*/ 43909594 w 43909597"/>
                  <a:gd name="connsiteY2" fmla="*/ 2143554 h 5388329"/>
                  <a:gd name="connsiteX3" fmla="*/ 21861695 w 43909597"/>
                  <a:gd name="connsiteY3" fmla="*/ 1381537 h 5388329"/>
                  <a:gd name="connsiteX4" fmla="*/ 29747 w 43909597"/>
                  <a:gd name="connsiteY4" fmla="*/ 5388329 h 5388329"/>
                  <a:gd name="connsiteX5" fmla="*/ 0 w 43909597"/>
                  <a:gd name="connsiteY5" fmla="*/ 6780 h 5388329"/>
                  <a:gd name="connsiteX0" fmla="*/ 16283 w 43879886"/>
                  <a:gd name="connsiteY0" fmla="*/ 13560 h 5388329"/>
                  <a:gd name="connsiteX1" fmla="*/ 43879886 w 43879886"/>
                  <a:gd name="connsiteY1" fmla="*/ 0 h 5388329"/>
                  <a:gd name="connsiteX2" fmla="*/ 43879883 w 43879886"/>
                  <a:gd name="connsiteY2" fmla="*/ 2143554 h 5388329"/>
                  <a:gd name="connsiteX3" fmla="*/ 21831984 w 43879886"/>
                  <a:gd name="connsiteY3" fmla="*/ 1381537 h 5388329"/>
                  <a:gd name="connsiteX4" fmla="*/ 36 w 43879886"/>
                  <a:gd name="connsiteY4" fmla="*/ 5388329 h 5388329"/>
                  <a:gd name="connsiteX5" fmla="*/ 16283 w 43879886"/>
                  <a:gd name="connsiteY5" fmla="*/ 13560 h 5388329"/>
                  <a:gd name="connsiteX0" fmla="*/ 7118 w 43879920"/>
                  <a:gd name="connsiteY0" fmla="*/ 6780 h 5388329"/>
                  <a:gd name="connsiteX1" fmla="*/ 43879920 w 43879920"/>
                  <a:gd name="connsiteY1" fmla="*/ 0 h 5388329"/>
                  <a:gd name="connsiteX2" fmla="*/ 43879917 w 43879920"/>
                  <a:gd name="connsiteY2" fmla="*/ 2143554 h 5388329"/>
                  <a:gd name="connsiteX3" fmla="*/ 21832018 w 43879920"/>
                  <a:gd name="connsiteY3" fmla="*/ 1381537 h 5388329"/>
                  <a:gd name="connsiteX4" fmla="*/ 70 w 43879920"/>
                  <a:gd name="connsiteY4" fmla="*/ 5388329 h 5388329"/>
                  <a:gd name="connsiteX5" fmla="*/ 7118 w 43879920"/>
                  <a:gd name="connsiteY5" fmla="*/ 6780 h 5388329"/>
                  <a:gd name="connsiteX0" fmla="*/ 0 w 43900399"/>
                  <a:gd name="connsiteY0" fmla="*/ 0 h 5388329"/>
                  <a:gd name="connsiteX1" fmla="*/ 43900399 w 43900399"/>
                  <a:gd name="connsiteY1" fmla="*/ 0 h 5388329"/>
                  <a:gd name="connsiteX2" fmla="*/ 43900396 w 43900399"/>
                  <a:gd name="connsiteY2" fmla="*/ 2143554 h 5388329"/>
                  <a:gd name="connsiteX3" fmla="*/ 21852497 w 43900399"/>
                  <a:gd name="connsiteY3" fmla="*/ 1381537 h 5388329"/>
                  <a:gd name="connsiteX4" fmla="*/ 20549 w 43900399"/>
                  <a:gd name="connsiteY4" fmla="*/ 5388329 h 5388329"/>
                  <a:gd name="connsiteX5" fmla="*/ 0 w 43900399"/>
                  <a:gd name="connsiteY5" fmla="*/ 0 h 5388329"/>
                  <a:gd name="connsiteX0" fmla="*/ 0 w 43900396"/>
                  <a:gd name="connsiteY0" fmla="*/ 0 h 5388329"/>
                  <a:gd name="connsiteX1" fmla="*/ 43854405 w 43900396"/>
                  <a:gd name="connsiteY1" fmla="*/ 27119 h 5388329"/>
                  <a:gd name="connsiteX2" fmla="*/ 43900396 w 43900396"/>
                  <a:gd name="connsiteY2" fmla="*/ 2143554 h 5388329"/>
                  <a:gd name="connsiteX3" fmla="*/ 21852497 w 43900396"/>
                  <a:gd name="connsiteY3" fmla="*/ 1381537 h 5388329"/>
                  <a:gd name="connsiteX4" fmla="*/ 20549 w 43900396"/>
                  <a:gd name="connsiteY4" fmla="*/ 5388329 h 5388329"/>
                  <a:gd name="connsiteX5" fmla="*/ 0 w 43900396"/>
                  <a:gd name="connsiteY5" fmla="*/ 0 h 5388329"/>
                  <a:gd name="connsiteX0" fmla="*/ 0 w 43900398"/>
                  <a:gd name="connsiteY0" fmla="*/ 0 h 5388329"/>
                  <a:gd name="connsiteX1" fmla="*/ 43900398 w 43900398"/>
                  <a:gd name="connsiteY1" fmla="*/ 6780 h 5388329"/>
                  <a:gd name="connsiteX2" fmla="*/ 43900396 w 43900398"/>
                  <a:gd name="connsiteY2" fmla="*/ 2143554 h 5388329"/>
                  <a:gd name="connsiteX3" fmla="*/ 21852497 w 43900398"/>
                  <a:gd name="connsiteY3" fmla="*/ 1381537 h 5388329"/>
                  <a:gd name="connsiteX4" fmla="*/ 20549 w 43900398"/>
                  <a:gd name="connsiteY4" fmla="*/ 5388329 h 5388329"/>
                  <a:gd name="connsiteX5" fmla="*/ 0 w 43900398"/>
                  <a:gd name="connsiteY5" fmla="*/ 0 h 5388329"/>
                  <a:gd name="connsiteX0" fmla="*/ 0 w 43909598"/>
                  <a:gd name="connsiteY0" fmla="*/ 0 h 5388329"/>
                  <a:gd name="connsiteX1" fmla="*/ 43909598 w 43909598"/>
                  <a:gd name="connsiteY1" fmla="*/ 6780 h 5388329"/>
                  <a:gd name="connsiteX2" fmla="*/ 43900396 w 43909598"/>
                  <a:gd name="connsiteY2" fmla="*/ 2143554 h 5388329"/>
                  <a:gd name="connsiteX3" fmla="*/ 21852497 w 43909598"/>
                  <a:gd name="connsiteY3" fmla="*/ 1381537 h 5388329"/>
                  <a:gd name="connsiteX4" fmla="*/ 20549 w 43909598"/>
                  <a:gd name="connsiteY4" fmla="*/ 5388329 h 5388329"/>
                  <a:gd name="connsiteX5" fmla="*/ 0 w 43909598"/>
                  <a:gd name="connsiteY5" fmla="*/ 0 h 5388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909598" h="5388329">
                    <a:moveTo>
                      <a:pt x="0" y="0"/>
                    </a:moveTo>
                    <a:lnTo>
                      <a:pt x="43909598" y="6780"/>
                    </a:lnTo>
                    <a:cubicBezTo>
                      <a:pt x="43909597" y="719038"/>
                      <a:pt x="43900397" y="1431296"/>
                      <a:pt x="43900396" y="2143554"/>
                    </a:cubicBezTo>
                    <a:cubicBezTo>
                      <a:pt x="37284373" y="1358490"/>
                      <a:pt x="29162993" y="845303"/>
                      <a:pt x="21852497" y="1381537"/>
                    </a:cubicBezTo>
                    <a:cubicBezTo>
                      <a:pt x="14542001" y="1917771"/>
                      <a:pt x="6144574" y="2782191"/>
                      <a:pt x="20549" y="5388329"/>
                    </a:cubicBezTo>
                    <a:cubicBezTo>
                      <a:pt x="19609" y="3596409"/>
                      <a:pt x="940" y="1791920"/>
                      <a:pt x="0" y="0"/>
                    </a:cubicBezTo>
                    <a:close/>
                  </a:path>
                </a:pathLst>
              </a:custGeom>
              <a:gradFill flip="none" rotWithShape="1">
                <a:gsLst>
                  <a:gs pos="0">
                    <a:schemeClr val="tx2"/>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n>
                    <a:noFill/>
                  </a:ln>
                  <a:solidFill>
                    <a:schemeClr val="accent1"/>
                  </a:solidFill>
                </a:endParaRPr>
              </a:p>
            </p:txBody>
          </p:sp>
        </p:grpSp>
      </p:grpSp>
      <p:graphicFrame>
        <p:nvGraphicFramePr>
          <p:cNvPr id="74" name="Table 73">
            <a:extLst>
              <a:ext uri="{FF2B5EF4-FFF2-40B4-BE49-F238E27FC236}">
                <a16:creationId xmlns:a16="http://schemas.microsoft.com/office/drawing/2014/main" id="{5F218D9D-7B98-FE45-89BA-6D5959DC2A34}"/>
              </a:ext>
            </a:extLst>
          </p:cNvPr>
          <p:cNvGraphicFramePr>
            <a:graphicFrameLocks noGrp="1"/>
          </p:cNvGraphicFramePr>
          <p:nvPr userDrawn="1">
            <p:extLst>
              <p:ext uri="{D42A27DB-BD31-4B8C-83A1-F6EECF244321}">
                <p14:modId xmlns:p14="http://schemas.microsoft.com/office/powerpoint/2010/main" val="2677946538"/>
              </p:ext>
            </p:extLst>
          </p:nvPr>
        </p:nvGraphicFramePr>
        <p:xfrm>
          <a:off x="-10611120" y="14098"/>
          <a:ext cx="9776869" cy="32679220"/>
        </p:xfrm>
        <a:graphic>
          <a:graphicData uri="http://schemas.openxmlformats.org/drawingml/2006/table">
            <a:tbl>
              <a:tblPr firstRow="1" bandRow="1">
                <a:tableStyleId>{5C22544A-7EE6-4342-B048-85BDC9FD1C3A}</a:tableStyleId>
              </a:tblPr>
              <a:tblGrid>
                <a:gridCol w="4192245">
                  <a:extLst>
                    <a:ext uri="{9D8B030D-6E8A-4147-A177-3AD203B41FA5}">
                      <a16:colId xmlns:a16="http://schemas.microsoft.com/office/drawing/2014/main" val="20000"/>
                    </a:ext>
                  </a:extLst>
                </a:gridCol>
                <a:gridCol w="5584624">
                  <a:extLst>
                    <a:ext uri="{9D8B030D-6E8A-4147-A177-3AD203B41FA5}">
                      <a16:colId xmlns:a16="http://schemas.microsoft.com/office/drawing/2014/main" val="20001"/>
                    </a:ext>
                  </a:extLst>
                </a:gridCol>
              </a:tblGrid>
              <a:tr h="1329113">
                <a:tc gridSpan="2">
                  <a:txBody>
                    <a:bodyPr/>
                    <a:lstStyle/>
                    <a:p>
                      <a:pPr marL="0" marR="0" indent="0" algn="ctr" defTabSz="4388900" rtl="0" eaLnBrk="1" fontAlgn="auto" latinLnBrk="0" hangingPunct="1">
                        <a:lnSpc>
                          <a:spcPct val="100000"/>
                        </a:lnSpc>
                        <a:spcBef>
                          <a:spcPts val="0"/>
                        </a:spcBef>
                        <a:spcAft>
                          <a:spcPts val="0"/>
                        </a:spcAft>
                        <a:buClrTx/>
                        <a:buSzTx/>
                        <a:buFontTx/>
                        <a:buNone/>
                        <a:tabLst/>
                        <a:defRPr/>
                      </a:pPr>
                      <a:r>
                        <a:rPr lang="en-US" sz="3600" b="0" spc="600" dirty="0">
                          <a:solidFill>
                            <a:srgbClr val="1F3A4E"/>
                          </a:solidFill>
                          <a:latin typeface="Arial Black" panose="020B0A04020102020204" pitchFamily="34" charset="0"/>
                        </a:rPr>
                        <a:t>QUICK START GUIDE</a:t>
                      </a:r>
                      <a:br>
                        <a:rPr lang="en-US" sz="3600" b="0" spc="600" dirty="0">
                          <a:solidFill>
                            <a:srgbClr val="1F3A4E"/>
                          </a:solidFill>
                          <a:latin typeface="Arial Black" panose="020B0A04020102020204" pitchFamily="34" charset="0"/>
                        </a:rPr>
                      </a:br>
                      <a:r>
                        <a:rPr lang="en-US" sz="2800" b="1" spc="0" dirty="0">
                          <a:solidFill>
                            <a:srgbClr val="FF0000"/>
                          </a:solidFill>
                          <a:latin typeface="Trebuchet MS" pitchFamily="34" charset="0"/>
                        </a:rPr>
                        <a:t>(THIS SIDEBAR WILL NOT PRINT)</a:t>
                      </a:r>
                      <a:endParaRPr lang="en-US" sz="3600" b="1" spc="600" dirty="0">
                        <a:solidFill>
                          <a:schemeClr val="bg1"/>
                        </a:solidFill>
                        <a:latin typeface="Trebuchet MS" pitchFamily="34" charset="0"/>
                      </a:endParaRPr>
                    </a:p>
                  </a:txBody>
                  <a:tcPr marL="182880" marT="137160">
                    <a:solidFill>
                      <a:srgbClr val="FFC000"/>
                    </a:solidFill>
                  </a:tcPr>
                </a:tc>
                <a:tc hMerge="1">
                  <a:txBody>
                    <a:bodyPr/>
                    <a:lstStyle/>
                    <a:p>
                      <a:endParaRPr lang="en-US" dirty="0"/>
                    </a:p>
                  </a:txBody>
                  <a:tcPr/>
                </a:tc>
                <a:extLst>
                  <a:ext uri="{0D108BD9-81ED-4DB2-BD59-A6C34878D82A}">
                    <a16:rowId xmlns:a16="http://schemas.microsoft.com/office/drawing/2014/main" val="10000"/>
                  </a:ext>
                </a:extLst>
              </a:tr>
              <a:tr h="4206624">
                <a:tc gridSpan="2">
                  <a:txBody>
                    <a:bodyPr/>
                    <a:lstStyle/>
                    <a:p>
                      <a:pPr defTabSz="3765639"/>
                      <a:r>
                        <a:rPr lang="en-US" sz="2000" i="0" dirty="0">
                          <a:solidFill>
                            <a:srgbClr val="D9D9D9"/>
                          </a:solidFill>
                          <a:latin typeface="Arial"/>
                          <a:cs typeface="Arial"/>
                        </a:rPr>
                        <a:t>This PowerPoint template produces a </a:t>
                      </a:r>
                      <a:r>
                        <a:rPr lang="en-US" sz="2000" i="0" dirty="0">
                          <a:solidFill>
                            <a:srgbClr val="FFC000"/>
                          </a:solidFill>
                          <a:latin typeface="Arial"/>
                          <a:cs typeface="Arial"/>
                        </a:rPr>
                        <a:t>36"x48" </a:t>
                      </a:r>
                      <a:r>
                        <a:rPr lang="en-US" sz="2000" i="0" dirty="0">
                          <a:solidFill>
                            <a:srgbClr val="D9D9D9"/>
                          </a:solidFill>
                          <a:latin typeface="Arial"/>
                          <a:cs typeface="Arial"/>
                        </a:rPr>
                        <a:t>presentation poster. You can use it to create your research poster by placing your title, subtitle, text, tables, charts and photos. </a:t>
                      </a:r>
                    </a:p>
                    <a:p>
                      <a:pPr defTabSz="3765639"/>
                      <a:endParaRPr lang="en-US" sz="2000" i="0" dirty="0">
                        <a:solidFill>
                          <a:srgbClr val="D9D9D9"/>
                        </a:solidFill>
                        <a:latin typeface="Arial"/>
                        <a:cs typeface="Arial"/>
                      </a:endParaRPr>
                    </a:p>
                    <a:p>
                      <a:pPr defTabSz="3765639"/>
                      <a:r>
                        <a:rPr lang="en-US" sz="2000" i="0" dirty="0">
                          <a:solidFill>
                            <a:srgbClr val="D9D9D9"/>
                          </a:solidFill>
                          <a:latin typeface="Arial"/>
                          <a:cs typeface="Arial"/>
                        </a:rPr>
                        <a:t>We provide a series of online tutorials that will guide you through the poster design process and answer your poster production questions. For complete template tutorials, go online to </a:t>
                      </a:r>
                      <a:r>
                        <a:rPr lang="en-US" sz="2000" i="0" dirty="0" err="1">
                          <a:solidFill>
                            <a:srgbClr val="FFC000"/>
                          </a:solidFill>
                          <a:latin typeface="Arial"/>
                          <a:cs typeface="Arial"/>
                        </a:rPr>
                        <a:t>PosterPresentations.com</a:t>
                      </a:r>
                      <a:r>
                        <a:rPr lang="en-US" sz="2000" i="0" dirty="0">
                          <a:solidFill>
                            <a:srgbClr val="D9D9D9"/>
                          </a:solidFill>
                          <a:latin typeface="Arial"/>
                          <a:cs typeface="Arial"/>
                        </a:rPr>
                        <a:t> and click on the  </a:t>
                      </a:r>
                      <a:r>
                        <a:rPr lang="en-US" sz="2000" i="0" dirty="0">
                          <a:solidFill>
                            <a:srgbClr val="FFC000"/>
                          </a:solidFill>
                          <a:latin typeface="Arial"/>
                          <a:cs typeface="Arial"/>
                        </a:rPr>
                        <a:t>HELP DESK</a:t>
                      </a:r>
                      <a:r>
                        <a:rPr lang="en-US" sz="2000" i="0" baseline="0" dirty="0">
                          <a:solidFill>
                            <a:srgbClr val="D9D9D9"/>
                          </a:solidFill>
                          <a:latin typeface="Arial"/>
                          <a:cs typeface="Arial"/>
                        </a:rPr>
                        <a:t> </a:t>
                      </a:r>
                      <a:r>
                        <a:rPr lang="en-US" sz="2000" i="0" dirty="0">
                          <a:solidFill>
                            <a:srgbClr val="D9D9D9"/>
                          </a:solidFill>
                          <a:latin typeface="Arial"/>
                          <a:cs typeface="Arial"/>
                        </a:rPr>
                        <a:t>tab.</a:t>
                      </a:r>
                    </a:p>
                    <a:p>
                      <a:pPr defTabSz="3765639"/>
                      <a:endParaRPr lang="en-US" sz="2000" i="0" dirty="0">
                        <a:solidFill>
                          <a:srgbClr val="D9D9D9"/>
                        </a:solidFill>
                        <a:latin typeface="Arial"/>
                        <a:cs typeface="Arial"/>
                      </a:endParaRPr>
                    </a:p>
                    <a:p>
                      <a:pPr defTabSz="3765639"/>
                      <a:r>
                        <a:rPr lang="en-US" sz="2000" i="0" dirty="0">
                          <a:solidFill>
                            <a:srgbClr val="D9D9D9"/>
                          </a:solidFill>
                          <a:latin typeface="Arial"/>
                          <a:cs typeface="Arial"/>
                        </a:rPr>
                        <a:t>To print your poster using our same-day professional printing service, go online to </a:t>
                      </a:r>
                      <a:r>
                        <a:rPr lang="en-US" sz="2000" i="0" dirty="0" err="1">
                          <a:solidFill>
                            <a:srgbClr val="FFC000"/>
                          </a:solidFill>
                          <a:latin typeface="Arial"/>
                          <a:cs typeface="Arial"/>
                        </a:rPr>
                        <a:t>PosterPresentations.com</a:t>
                      </a:r>
                      <a:r>
                        <a:rPr lang="en-US" sz="2000" i="0" dirty="0">
                          <a:solidFill>
                            <a:srgbClr val="D9D9D9"/>
                          </a:solidFill>
                          <a:latin typeface="Arial"/>
                          <a:cs typeface="Arial"/>
                        </a:rPr>
                        <a:t> and click on "</a:t>
                      </a:r>
                      <a:r>
                        <a:rPr lang="en-US" sz="2000" i="0" dirty="0">
                          <a:solidFill>
                            <a:srgbClr val="FFC000"/>
                          </a:solidFill>
                          <a:latin typeface="Arial"/>
                          <a:cs typeface="Arial"/>
                        </a:rPr>
                        <a:t>Order your poster</a:t>
                      </a:r>
                      <a:r>
                        <a:rPr lang="en-US" sz="2000" i="0" dirty="0">
                          <a:solidFill>
                            <a:srgbClr val="D9D9D9"/>
                          </a:solidFill>
                          <a:latin typeface="Arial"/>
                          <a:cs typeface="Arial"/>
                        </a:rPr>
                        <a:t>".</a:t>
                      </a:r>
                      <a:endParaRPr lang="en-US" sz="2000" b="1" dirty="0">
                        <a:solidFill>
                          <a:srgbClr val="D9D9D9"/>
                        </a:solidFill>
                        <a:latin typeface="Arial"/>
                        <a:cs typeface="Arial"/>
                      </a:endParaRPr>
                    </a:p>
                  </a:txBody>
                  <a:tcPr marL="182880" marT="137160">
                    <a:solidFill>
                      <a:srgbClr val="010101"/>
                    </a:solidFill>
                  </a:tcPr>
                </a:tc>
                <a:tc hMerge="1">
                  <a:txBody>
                    <a:bodyPr/>
                    <a:lstStyle/>
                    <a:p>
                      <a:pPr marL="0" indent="0" algn="l" defTabSz="114300"/>
                      <a:endParaRPr lang="en-US" sz="2400" b="0" baseline="0" dirty="0">
                        <a:solidFill>
                          <a:srgbClr val="FFC000"/>
                        </a:solidFill>
                        <a:latin typeface="Arial" panose="020B0604020202020204" pitchFamily="34" charset="0"/>
                        <a:cs typeface="Arial" panose="020B0604020202020204" pitchFamily="34" charset="0"/>
                      </a:endParaRPr>
                    </a:p>
                  </a:txBody>
                  <a:tcPr>
                    <a:solidFill>
                      <a:schemeClr val="tx1">
                        <a:lumMod val="95000"/>
                        <a:lumOff val="5000"/>
                      </a:schemeClr>
                    </a:solidFill>
                  </a:tcPr>
                </a:tc>
                <a:extLst>
                  <a:ext uri="{0D108BD9-81ED-4DB2-BD59-A6C34878D82A}">
                    <a16:rowId xmlns:a16="http://schemas.microsoft.com/office/drawing/2014/main" val="677555919"/>
                  </a:ext>
                </a:extLst>
              </a:tr>
              <a:tr h="4572417">
                <a:tc>
                  <a:txBody>
                    <a:bodyPr/>
                    <a:lstStyle/>
                    <a:p>
                      <a:pPr algn="ctr"/>
                      <a:endParaRPr lang="en-US" sz="2000" dirty="0">
                        <a:solidFill>
                          <a:srgbClr val="1F3A4E"/>
                        </a:solidFill>
                      </a:endParaRPr>
                    </a:p>
                    <a:p>
                      <a:pPr algn="ctr"/>
                      <a:endParaRPr lang="en-US" sz="2000" dirty="0">
                        <a:solidFill>
                          <a:srgbClr val="1F3A4E"/>
                        </a:solidFill>
                      </a:endParaRPr>
                    </a:p>
                    <a:p>
                      <a:pPr algn="ctr"/>
                      <a:r>
                        <a:rPr lang="en-US" sz="2000" dirty="0">
                          <a:solidFill>
                            <a:schemeClr val="bg1"/>
                          </a:solidFill>
                          <a:latin typeface="Arial" panose="020B0604020202020204" pitchFamily="34" charset="0"/>
                          <a:cs typeface="Arial" panose="020B0604020202020204" pitchFamily="34" charset="0"/>
                        </a:rPr>
                        <a:t>This is a template for a </a:t>
                      </a:r>
                    </a:p>
                    <a:p>
                      <a:pPr algn="ctr"/>
                      <a:r>
                        <a:rPr lang="en-US" sz="2000" dirty="0">
                          <a:solidFill>
                            <a:schemeClr val="bg1"/>
                          </a:solidFill>
                          <a:latin typeface="Arial" panose="020B0604020202020204" pitchFamily="34" charset="0"/>
                          <a:cs typeface="Arial" panose="020B0604020202020204" pitchFamily="34" charset="0"/>
                        </a:rPr>
                        <a:t>presentation poster</a:t>
                      </a:r>
                      <a:br>
                        <a:rPr lang="en-US" sz="2000" dirty="0">
                          <a:solidFill>
                            <a:schemeClr val="bg1"/>
                          </a:solidFill>
                          <a:latin typeface="Arial" panose="020B0604020202020204" pitchFamily="34" charset="0"/>
                          <a:cs typeface="Arial" panose="020B0604020202020204" pitchFamily="34" charset="0"/>
                        </a:rPr>
                      </a:br>
                      <a:r>
                        <a:rPr lang="en-US" sz="3600" b="1" dirty="0">
                          <a:solidFill>
                            <a:srgbClr val="FFC000"/>
                          </a:solidFill>
                          <a:latin typeface="Arial" panose="020B0604020202020204" pitchFamily="34" charset="0"/>
                          <a:cs typeface="Arial" panose="020B0604020202020204" pitchFamily="34" charset="0"/>
                        </a:rPr>
                        <a:t>36 inches tall</a:t>
                      </a:r>
                      <a:br>
                        <a:rPr lang="en-US" sz="3600" b="1" dirty="0">
                          <a:solidFill>
                            <a:srgbClr val="FFC000"/>
                          </a:solidFill>
                          <a:latin typeface="Arial" panose="020B0604020202020204" pitchFamily="34" charset="0"/>
                          <a:cs typeface="Arial" panose="020B0604020202020204" pitchFamily="34" charset="0"/>
                        </a:rPr>
                      </a:br>
                      <a:r>
                        <a:rPr lang="en-US" sz="3600" b="1" dirty="0">
                          <a:solidFill>
                            <a:srgbClr val="FFC000"/>
                          </a:solidFill>
                          <a:latin typeface="Arial" panose="020B0604020202020204" pitchFamily="34" charset="0"/>
                          <a:cs typeface="Arial" panose="020B0604020202020204" pitchFamily="34" charset="0"/>
                        </a:rPr>
                        <a:t>by</a:t>
                      </a:r>
                      <a:br>
                        <a:rPr lang="en-US" sz="3600" b="1" dirty="0">
                          <a:solidFill>
                            <a:srgbClr val="FFC000"/>
                          </a:solidFill>
                          <a:latin typeface="Arial" panose="020B0604020202020204" pitchFamily="34" charset="0"/>
                          <a:cs typeface="Arial" panose="020B0604020202020204" pitchFamily="34" charset="0"/>
                        </a:rPr>
                      </a:br>
                      <a:r>
                        <a:rPr lang="en-US" sz="3600" b="1" dirty="0">
                          <a:solidFill>
                            <a:srgbClr val="FFC000"/>
                          </a:solidFill>
                          <a:latin typeface="Arial" panose="020B0604020202020204" pitchFamily="34" charset="0"/>
                          <a:cs typeface="Arial" panose="020B0604020202020204" pitchFamily="34" charset="0"/>
                        </a:rPr>
                        <a:t>48 inches wide</a:t>
                      </a:r>
                      <a:br>
                        <a:rPr lang="en-US" sz="2000" dirty="0">
                          <a:solidFill>
                            <a:schemeClr val="bg1"/>
                          </a:solidFill>
                          <a:latin typeface="Arial" panose="020B0604020202020204" pitchFamily="34" charset="0"/>
                          <a:cs typeface="Arial" panose="020B0604020202020204" pitchFamily="34" charset="0"/>
                        </a:rPr>
                      </a:br>
                      <a:endParaRPr lang="en-US" sz="2000" dirty="0">
                        <a:solidFill>
                          <a:srgbClr val="1F3A4E"/>
                        </a:solidFill>
                      </a:endParaRPr>
                    </a:p>
                  </a:txBody>
                  <a:tcPr>
                    <a:solidFill>
                      <a:srgbClr val="010101"/>
                    </a:solidFill>
                  </a:tcPr>
                </a:tc>
                <a:tc>
                  <a:txBody>
                    <a:bodyPr/>
                    <a:lstStyle/>
                    <a:p>
                      <a:pPr marL="0" marR="0" indent="0" algn="l" defTabSz="4388900" rtl="0" eaLnBrk="1" fontAlgn="auto" latinLnBrk="0" hangingPunct="1">
                        <a:lnSpc>
                          <a:spcPct val="100000"/>
                        </a:lnSpc>
                        <a:spcBef>
                          <a:spcPts val="0"/>
                        </a:spcBef>
                        <a:spcAft>
                          <a:spcPts val="0"/>
                        </a:spcAft>
                        <a:buClrTx/>
                        <a:buSzTx/>
                        <a:buFontTx/>
                        <a:buNone/>
                        <a:tabLst/>
                        <a:defRPr/>
                      </a:pPr>
                      <a:r>
                        <a:rPr lang="en-US" sz="2400" b="1" baseline="0" dirty="0">
                          <a:solidFill>
                            <a:srgbClr val="FFC000"/>
                          </a:solidFill>
                          <a:latin typeface="Arial" panose="020B0604020202020204" pitchFamily="34" charset="0"/>
                          <a:cs typeface="Arial" panose="020B0604020202020204" pitchFamily="34" charset="0"/>
                        </a:rPr>
                        <a:t>Important: Check the template size</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Before you start working on your poster and to avoid printing problems check that you have downloaded and that you are using the correct size template for your poster presentation.</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This template can also be printed at the following sizes without distortion and without any additional formatting:</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30 tall x 40 wide</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42 tall x 56 wide</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48 tall x 64 wide</a:t>
                      </a:r>
                    </a:p>
                  </a:txBody>
                  <a:tcPr marL="182880" marT="137160">
                    <a:solidFill>
                      <a:srgbClr val="010101"/>
                    </a:solidFill>
                  </a:tcPr>
                </a:tc>
                <a:extLst>
                  <a:ext uri="{0D108BD9-81ED-4DB2-BD59-A6C34878D82A}">
                    <a16:rowId xmlns:a16="http://schemas.microsoft.com/office/drawing/2014/main" val="10008"/>
                  </a:ext>
                </a:extLst>
              </a:tr>
              <a:tr h="4288692">
                <a:tc>
                  <a:txBody>
                    <a:bodyPr/>
                    <a:lstStyle/>
                    <a:p>
                      <a:endParaRPr lang="en-US" sz="2000" dirty="0">
                        <a:solidFill>
                          <a:srgbClr val="1F3A4E"/>
                        </a:solidFill>
                      </a:endParaRPr>
                    </a:p>
                  </a:txBody>
                  <a:tcPr>
                    <a:blipFill rotWithShape="1">
                      <a:blip r:embed="rId3"/>
                      <a:stretch>
                        <a:fillRect/>
                      </a:stretch>
                    </a:blipFill>
                  </a:tcPr>
                </a:tc>
                <a:tc>
                  <a:txBody>
                    <a:bodyPr/>
                    <a:lstStyle/>
                    <a:p>
                      <a:pPr algn="l"/>
                      <a:r>
                        <a:rPr lang="en-US" sz="2400" b="1" baseline="0" dirty="0">
                          <a:solidFill>
                            <a:srgbClr val="FFC000"/>
                          </a:solidFill>
                          <a:latin typeface="Arial" panose="020B0604020202020204" pitchFamily="34" charset="0"/>
                          <a:cs typeface="Arial" panose="020B0604020202020204" pitchFamily="34" charset="0"/>
                        </a:rPr>
                        <a:t>How to </a:t>
                      </a:r>
                      <a:r>
                        <a:rPr lang="en-US" sz="4000" b="1" baseline="0" dirty="0">
                          <a:solidFill>
                            <a:srgbClr val="FFC000"/>
                          </a:solidFill>
                          <a:latin typeface="Arial" panose="020B0604020202020204" pitchFamily="34" charset="0"/>
                          <a:cs typeface="Arial" panose="020B0604020202020204" pitchFamily="34" charset="0"/>
                        </a:rPr>
                        <a:t>Zoom in </a:t>
                      </a:r>
                      <a:r>
                        <a:rPr lang="en-US" sz="2400" b="1" baseline="0" dirty="0">
                          <a:solidFill>
                            <a:srgbClr val="FFC000"/>
                          </a:solidFill>
                          <a:latin typeface="Arial" panose="020B0604020202020204" pitchFamily="34" charset="0"/>
                          <a:cs typeface="Arial" panose="020B0604020202020204" pitchFamily="34" charset="0"/>
                        </a:rPr>
                        <a:t>and </a:t>
                      </a:r>
                      <a:r>
                        <a:rPr lang="en-US" sz="1800" b="1" baseline="0" dirty="0">
                          <a:solidFill>
                            <a:srgbClr val="FFC000"/>
                          </a:solidFill>
                          <a:latin typeface="Arial" panose="020B0604020202020204" pitchFamily="34" charset="0"/>
                          <a:cs typeface="Arial" panose="020B0604020202020204" pitchFamily="34" charset="0"/>
                        </a:rPr>
                        <a:t>out</a:t>
                      </a:r>
                      <a:endParaRPr lang="en-US" sz="2400" b="1" baseline="0" dirty="0">
                        <a:solidFill>
                          <a:srgbClr val="FFC000"/>
                        </a:solidFill>
                        <a:latin typeface="Arial" panose="020B0604020202020204" pitchFamily="34" charset="0"/>
                        <a:cs typeface="Arial" panose="020B0604020202020204" pitchFamily="34" charset="0"/>
                      </a:endParaRPr>
                    </a:p>
                    <a:p>
                      <a:pPr algn="l"/>
                      <a:r>
                        <a:rPr lang="en-US" sz="2000" b="0" baseline="0" dirty="0">
                          <a:solidFill>
                            <a:srgbClr val="D9D9D9"/>
                          </a:solidFill>
                          <a:latin typeface="Arial" panose="020B0604020202020204" pitchFamily="34" charset="0"/>
                          <a:cs typeface="Arial" panose="020B0604020202020204" pitchFamily="34" charset="0"/>
                        </a:rPr>
                        <a:t>Use the PowerPoint zoom tool to adjust the screen magnification to view comfortably. PowerPoint provides 2 ways to zoom: </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1. </a:t>
                      </a:r>
                      <a:r>
                        <a:rPr lang="en-US" sz="2000" b="0" baseline="0" dirty="0">
                          <a:solidFill>
                            <a:srgbClr val="D9D9D9"/>
                          </a:solidFill>
                          <a:latin typeface="Arial" panose="020B0604020202020204" pitchFamily="34" charset="0"/>
                          <a:cs typeface="Arial" panose="020B0604020202020204" pitchFamily="34" charset="0"/>
                        </a:rPr>
                        <a:t>On the top menu bar click on the VIEW tab and then click on ZOOM. Choose the zoom percentage that works best for you. </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2. </a:t>
                      </a:r>
                      <a:r>
                        <a:rPr lang="en-US" sz="2000" b="0" baseline="0" dirty="0">
                          <a:solidFill>
                            <a:srgbClr val="D9D9D9"/>
                          </a:solidFill>
                          <a:latin typeface="Arial" panose="020B0604020202020204" pitchFamily="34" charset="0"/>
                          <a:cs typeface="Arial" panose="020B0604020202020204" pitchFamily="34" charset="0"/>
                        </a:rPr>
                        <a:t>For better zoom flexibility, use the zoom slider at the bottom right of the window.</a:t>
                      </a:r>
                    </a:p>
                  </a:txBody>
                  <a:tcPr marL="182880" marT="137160">
                    <a:solidFill>
                      <a:srgbClr val="010101"/>
                    </a:solidFill>
                  </a:tcPr>
                </a:tc>
                <a:extLst>
                  <a:ext uri="{0D108BD9-81ED-4DB2-BD59-A6C34878D82A}">
                    <a16:rowId xmlns:a16="http://schemas.microsoft.com/office/drawing/2014/main" val="10001"/>
                  </a:ext>
                </a:extLst>
              </a:tr>
              <a:tr h="1800526">
                <a:tc gridSpan="2">
                  <a:txBody>
                    <a:bodyPr/>
                    <a:lstStyle/>
                    <a:p>
                      <a:pPr marL="0" marR="0" lvl="0" indent="0" algn="l" defTabSz="4388900" rtl="0" eaLnBrk="1" fontAlgn="auto" latinLnBrk="0" hangingPunct="1">
                        <a:lnSpc>
                          <a:spcPct val="100000"/>
                        </a:lnSpc>
                        <a:spcBef>
                          <a:spcPts val="0"/>
                        </a:spcBef>
                        <a:spcAft>
                          <a:spcPts val="0"/>
                        </a:spcAft>
                        <a:buClrTx/>
                        <a:buSzTx/>
                        <a:buFontTx/>
                        <a:buNone/>
                        <a:tabLst/>
                        <a:defRPr/>
                      </a:pPr>
                      <a:r>
                        <a:rPr lang="en-US" sz="2400" b="1" baseline="0" dirty="0">
                          <a:solidFill>
                            <a:srgbClr val="FFC000"/>
                          </a:solidFill>
                          <a:latin typeface="Arial" panose="020B0604020202020204" pitchFamily="34" charset="0"/>
                          <a:cs typeface="Arial" panose="020B0604020202020204" pitchFamily="34" charset="0"/>
                        </a:rPr>
                        <a:t>Ruler and Guides</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The dotted lines on his poster template are guides.  The horizontal and vertical guides will help you align your poster elements accurately. Text boxes and other elements will ”snap” to the guides and stay within the boundaries of the columns. To hide the guides go to VIEW and uncheck the Guides box.</a:t>
                      </a:r>
                    </a:p>
                  </a:txBody>
                  <a:tcPr>
                    <a:solidFill>
                      <a:srgbClr val="010101"/>
                    </a:solidFill>
                  </a:tcPr>
                </a:tc>
                <a:tc hMerge="1">
                  <a:txBody>
                    <a:bodyPr/>
                    <a:lstStyle/>
                    <a:p>
                      <a:endParaRPr lang="en-US" sz="2400" b="0" baseline="0" dirty="0">
                        <a:solidFill>
                          <a:schemeClr val="bg1"/>
                        </a:solidFill>
                        <a:latin typeface="Arial" panose="020B0604020202020204" pitchFamily="34" charset="0"/>
                        <a:cs typeface="Arial" panose="020B0604020202020204" pitchFamily="34" charset="0"/>
                      </a:endParaRPr>
                    </a:p>
                  </a:txBody>
                  <a:tcPr marL="182880" marT="137160">
                    <a:solidFill>
                      <a:schemeClr val="tx1">
                        <a:lumMod val="95000"/>
                        <a:lumOff val="5000"/>
                      </a:schemeClr>
                    </a:solidFill>
                  </a:tcPr>
                </a:tc>
                <a:extLst>
                  <a:ext uri="{0D108BD9-81ED-4DB2-BD59-A6C34878D82A}">
                    <a16:rowId xmlns:a16="http://schemas.microsoft.com/office/drawing/2014/main" val="10002"/>
                  </a:ext>
                </a:extLst>
              </a:tr>
              <a:tr h="3824339">
                <a:tc>
                  <a:txBody>
                    <a:bodyPr/>
                    <a:lstStyle/>
                    <a:p>
                      <a:endParaRPr lang="en-US" sz="2000" dirty="0">
                        <a:solidFill>
                          <a:srgbClr val="1F3A4E"/>
                        </a:solidFill>
                      </a:endParaRPr>
                    </a:p>
                  </a:txBody>
                  <a:tcPr>
                    <a:blipFill rotWithShape="1">
                      <a:blip r:embed="rId4"/>
                      <a:stretch>
                        <a:fillRect/>
                      </a:stretch>
                    </a:blipFill>
                  </a:tcPr>
                </a:tc>
                <a:tc>
                  <a:txBody>
                    <a:bodyPr/>
                    <a:lstStyle/>
                    <a:p>
                      <a:pPr marL="0" lvl="1" indent="0" algn="l" defTabSz="114300"/>
                      <a:r>
                        <a:rPr lang="en-US" sz="2400" b="1" baseline="0" dirty="0">
                          <a:solidFill>
                            <a:srgbClr val="FFC000"/>
                          </a:solidFill>
                          <a:latin typeface="Arial" panose="020B0604020202020204" pitchFamily="34" charset="0"/>
                          <a:cs typeface="Arial" panose="020B0604020202020204" pitchFamily="34" charset="0"/>
                        </a:rPr>
                        <a:t>Headers and text containers</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Included in this template are commonly used section headers such as Abstract, Objectives, Methods, Results, etc. </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a:t>
                      </a:r>
                      <a:r>
                        <a:rPr lang="en-US" sz="2000" b="0" baseline="0" dirty="0">
                          <a:solidFill>
                            <a:schemeClr val="bg1"/>
                          </a:solidFill>
                          <a:latin typeface="Arial" panose="020B0604020202020204" pitchFamily="34" charset="0"/>
                          <a:cs typeface="Arial" panose="020B0604020202020204" pitchFamily="34" charset="0"/>
                        </a:rPr>
                        <a:t> </a:t>
                      </a:r>
                      <a:r>
                        <a:rPr lang="en-US" sz="2000" b="0" baseline="0" dirty="0">
                          <a:solidFill>
                            <a:srgbClr val="D9D9D9"/>
                          </a:solidFill>
                          <a:latin typeface="Arial" panose="020B0604020202020204" pitchFamily="34" charset="0"/>
                          <a:cs typeface="Arial" panose="020B0604020202020204" pitchFamily="34" charset="0"/>
                        </a:rPr>
                        <a:t>Click inside a section header to add its text. </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a:t>
                      </a:r>
                      <a:r>
                        <a:rPr lang="en-US" sz="2000" b="0" baseline="0" dirty="0">
                          <a:solidFill>
                            <a:schemeClr val="bg1"/>
                          </a:solidFill>
                          <a:latin typeface="Arial" panose="020B0604020202020204" pitchFamily="34" charset="0"/>
                          <a:cs typeface="Arial" panose="020B0604020202020204" pitchFamily="34" charset="0"/>
                        </a:rPr>
                        <a:t> </a:t>
                      </a:r>
                      <a:r>
                        <a:rPr lang="en-US" sz="2000" b="0" baseline="0" dirty="0">
                          <a:solidFill>
                            <a:srgbClr val="D9D9D9"/>
                          </a:solidFill>
                          <a:latin typeface="Arial" panose="020B0604020202020204" pitchFamily="34" charset="0"/>
                          <a:cs typeface="Arial" panose="020B0604020202020204" pitchFamily="34" charset="0"/>
                        </a:rPr>
                        <a:t>To add another header, click on edge of the section box so that it is outlined. Copy and paste it. </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a:t>
                      </a:r>
                      <a:r>
                        <a:rPr lang="en-US" sz="2000" b="0" baseline="0" dirty="0">
                          <a:solidFill>
                            <a:schemeClr val="bg1"/>
                          </a:solidFill>
                          <a:latin typeface="Arial" panose="020B0604020202020204" pitchFamily="34" charset="0"/>
                          <a:cs typeface="Arial" panose="020B0604020202020204" pitchFamily="34" charset="0"/>
                        </a:rPr>
                        <a:t> </a:t>
                      </a:r>
                      <a:r>
                        <a:rPr lang="en-US" sz="2000" b="0" baseline="0" dirty="0">
                          <a:solidFill>
                            <a:srgbClr val="D9D9D9"/>
                          </a:solidFill>
                          <a:latin typeface="Arial" panose="020B0604020202020204" pitchFamily="34" charset="0"/>
                          <a:cs typeface="Arial" panose="020B0604020202020204" pitchFamily="34" charset="0"/>
                        </a:rPr>
                        <a:t>To increase its size, click on the white circles and expand to the the desired size.</a:t>
                      </a:r>
                    </a:p>
                  </a:txBody>
                  <a:tcPr marL="182880" marT="137160">
                    <a:solidFill>
                      <a:srgbClr val="010101"/>
                    </a:solidFill>
                  </a:tcPr>
                </a:tc>
                <a:extLst>
                  <a:ext uri="{0D108BD9-81ED-4DB2-BD59-A6C34878D82A}">
                    <a16:rowId xmlns:a16="http://schemas.microsoft.com/office/drawing/2014/main" val="10003"/>
                  </a:ext>
                </a:extLst>
              </a:tr>
              <a:tr h="3519135">
                <a:tc gridSpan="2">
                  <a:txBody>
                    <a:bodyPr/>
                    <a:lstStyle/>
                    <a:p>
                      <a:r>
                        <a:rPr lang="en-US" sz="2400" b="1" dirty="0">
                          <a:solidFill>
                            <a:srgbClr val="FFC000"/>
                          </a:solidFill>
                          <a:latin typeface="Arial" panose="020B0604020202020204" pitchFamily="34" charset="0"/>
                          <a:cs typeface="Arial" panose="020B0604020202020204" pitchFamily="34" charset="0"/>
                        </a:rPr>
                        <a:t>Adding content to the poster</a:t>
                      </a:r>
                    </a:p>
                    <a:p>
                      <a:r>
                        <a:rPr lang="en-US" sz="2000" baseline="0" dirty="0">
                          <a:solidFill>
                            <a:srgbClr val="D9D9D9"/>
                          </a:solidFill>
                          <a:latin typeface="Arial" panose="020B0604020202020204" pitchFamily="34" charset="0"/>
                          <a:cs typeface="Arial" panose="020B0604020202020204" pitchFamily="34" charset="0"/>
                        </a:rPr>
                        <a:t>Start by adding your text to each section without spending too much time with formatting. Use the default font size even if your text extends beyond the bottom of the poster. Continue until you have added all your content including text, graphics, photos, etc. Once you finish adding your content you can go back and format your text as needed.</a:t>
                      </a:r>
                    </a:p>
                    <a:p>
                      <a:pPr marL="342900" indent="-342900">
                        <a:buFontTx/>
                        <a:buChar char="-"/>
                      </a:pPr>
                      <a:r>
                        <a:rPr lang="en-US" sz="2000" baseline="0" dirty="0">
                          <a:solidFill>
                            <a:srgbClr val="D9D9D9"/>
                          </a:solidFill>
                          <a:latin typeface="Arial" panose="020B0604020202020204" pitchFamily="34" charset="0"/>
                          <a:cs typeface="Arial" panose="020B0604020202020204" pitchFamily="34" charset="0"/>
                        </a:rPr>
                        <a:t>If you run out of room, try to reduce the size of your fonts and/or the size of your graphics. If there is a lot of empty space try to increase your font sizes and the size of your graphics. The font used for references can be smaller.</a:t>
                      </a:r>
                      <a:endParaRPr lang="en-US" sz="2000" dirty="0">
                        <a:solidFill>
                          <a:srgbClr val="D9D9D9"/>
                        </a:solidFill>
                        <a:latin typeface="Arial" panose="020B0604020202020204" pitchFamily="34" charset="0"/>
                        <a:cs typeface="Arial" panose="020B0604020202020204" pitchFamily="34" charset="0"/>
                      </a:endParaRPr>
                    </a:p>
                  </a:txBody>
                  <a:tcPr>
                    <a:solidFill>
                      <a:srgbClr val="010101"/>
                    </a:solidFill>
                  </a:tcPr>
                </a:tc>
                <a:tc hMerge="1">
                  <a:txBody>
                    <a:bodyPr/>
                    <a:lstStyle/>
                    <a:p>
                      <a:endParaRPr lang="en-US" sz="2400" dirty="0">
                        <a:solidFill>
                          <a:schemeClr val="bg1"/>
                        </a:solidFill>
                        <a:latin typeface="Arial" panose="020B0604020202020204" pitchFamily="34" charset="0"/>
                        <a:cs typeface="Arial" panose="020B0604020202020204" pitchFamily="34" charset="0"/>
                      </a:endParaRPr>
                    </a:p>
                  </a:txBody>
                  <a:tcPr marL="182880" marT="137160">
                    <a:solidFill>
                      <a:srgbClr val="010101"/>
                    </a:solidFill>
                  </a:tcPr>
                </a:tc>
                <a:extLst>
                  <a:ext uri="{0D108BD9-81ED-4DB2-BD59-A6C34878D82A}">
                    <a16:rowId xmlns:a16="http://schemas.microsoft.com/office/drawing/2014/main" val="10004"/>
                  </a:ext>
                </a:extLst>
              </a:tr>
              <a:tr h="2377657">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400" b="1" noProof="0" dirty="0">
                          <a:solidFill>
                            <a:srgbClr val="FFC000"/>
                          </a:solidFill>
                          <a:latin typeface="Arial" panose="020B0604020202020204" pitchFamily="34" charset="0"/>
                          <a:cs typeface="Arial" panose="020B0604020202020204" pitchFamily="34" charset="0"/>
                        </a:rPr>
                        <a:t>Photos</a:t>
                      </a:r>
                    </a:p>
                    <a:p>
                      <a:pPr marL="0" marR="0" lvl="0" indent="0" algn="l" defTabSz="9779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D9D9D9"/>
                          </a:solidFill>
                          <a:effectLst/>
                          <a:uLnTx/>
                          <a:uFillTx/>
                          <a:latin typeface="Arial"/>
                          <a:ea typeface="+mn-ea"/>
                          <a:cs typeface="Arial"/>
                        </a:rPr>
                        <a:t>You can add photos by dragging and dropping from your desktop, copy and paste, or by going to INSERT &gt; PICTURES. Resize images proportionally by holding down the SHIFT key and dragging one of the white corner handles (dots). For a professional-looking poster, do not distort your images by stretching them disproportionally.</a:t>
                      </a:r>
                    </a:p>
                  </a:txBody>
                  <a:tcPr marL="182880" marT="137160">
                    <a:solidFill>
                      <a:srgbClr val="010101"/>
                    </a:solidFill>
                  </a:tcPr>
                </a:tc>
                <a:tc hMerge="1">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200" noProof="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0005"/>
                  </a:ext>
                </a:extLst>
              </a:tr>
              <a:tr h="2293170">
                <a:tc gridSpan="2">
                  <a:txBody>
                    <a:bodyPr/>
                    <a:lstStyle/>
                    <a:p>
                      <a:endParaRPr lang="en-US" sz="2000" dirty="0">
                        <a:solidFill>
                          <a:schemeClr val="bg1"/>
                        </a:solidFill>
                        <a:latin typeface="Arial" panose="020B0604020202020204" pitchFamily="34" charset="0"/>
                        <a:cs typeface="Arial" panose="020B0604020202020204" pitchFamily="34" charset="0"/>
                      </a:endParaRPr>
                    </a:p>
                  </a:txBody>
                  <a:tcPr marL="182880" marT="137160">
                    <a:blipFill rotWithShape="1">
                      <a:blip r:embed="rId5"/>
                      <a:stretch>
                        <a:fillRect/>
                      </a:stretch>
                    </a:blipFill>
                  </a:tcPr>
                </a:tc>
                <a:tc hMerge="1">
                  <a:txBody>
                    <a:bodyPr/>
                    <a:lstStyle/>
                    <a:p>
                      <a:endParaRPr lang="en-US" sz="2400" dirty="0">
                        <a:solidFill>
                          <a:srgbClr val="1F3A4E"/>
                        </a:solidFill>
                      </a:endParaRPr>
                    </a:p>
                  </a:txBody>
                  <a:tcPr/>
                </a:tc>
                <a:extLst>
                  <a:ext uri="{0D108BD9-81ED-4DB2-BD59-A6C34878D82A}">
                    <a16:rowId xmlns:a16="http://schemas.microsoft.com/office/drawing/2014/main" val="10006"/>
                  </a:ext>
                </a:extLst>
              </a:tr>
              <a:tr h="1280277">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400" b="1" noProof="0" dirty="0">
                          <a:solidFill>
                            <a:srgbClr val="FFC000"/>
                          </a:solidFill>
                          <a:latin typeface="Arial"/>
                          <a:cs typeface="Arial"/>
                        </a:rPr>
                        <a:t>Quality check your graphics</a:t>
                      </a:r>
                    </a:p>
                    <a:p>
                      <a:pPr marL="0" marR="0" lvl="0" indent="0" algn="l" defTabSz="1518341" rtl="0" eaLnBrk="1" fontAlgn="auto" latinLnBrk="0" hangingPunct="1">
                        <a:lnSpc>
                          <a:spcPct val="100000"/>
                        </a:lnSpc>
                        <a:spcBef>
                          <a:spcPts val="0"/>
                        </a:spcBef>
                        <a:spcAft>
                          <a:spcPts val="0"/>
                        </a:spcAft>
                        <a:buClrTx/>
                        <a:buSzTx/>
                        <a:buFontTx/>
                        <a:buNone/>
                        <a:tabLst/>
                        <a:defRPr/>
                      </a:pPr>
                      <a:r>
                        <a:rPr lang="en-US" sz="2000" noProof="0" dirty="0">
                          <a:solidFill>
                            <a:srgbClr val="D9D9D9"/>
                          </a:solidFill>
                          <a:latin typeface="Arial"/>
                          <a:cs typeface="Arial"/>
                        </a:rPr>
                        <a:t>Zoom in and look at your images at 100%-200% magnification. If they look clear, they will print well. </a:t>
                      </a:r>
                    </a:p>
                  </a:txBody>
                  <a:tcPr marL="182880" marT="137160">
                    <a:solidFill>
                      <a:srgbClr val="010101"/>
                    </a:solidFill>
                  </a:tcPr>
                </a:tc>
                <a:tc hMerge="1">
                  <a:txBody>
                    <a:bodyPr/>
                    <a:lstStyle/>
                    <a:p>
                      <a:endParaRPr lang="en-US" sz="2400" dirty="0">
                        <a:solidFill>
                          <a:srgbClr val="1F3A4E"/>
                        </a:solidFill>
                      </a:endParaRPr>
                    </a:p>
                  </a:txBody>
                  <a:tcPr>
                    <a:solidFill>
                      <a:schemeClr val="tx1">
                        <a:lumMod val="95000"/>
                        <a:lumOff val="5000"/>
                      </a:schemeClr>
                    </a:solidFill>
                  </a:tcPr>
                </a:tc>
                <a:extLst>
                  <a:ext uri="{0D108BD9-81ED-4DB2-BD59-A6C34878D82A}">
                    <a16:rowId xmlns:a16="http://schemas.microsoft.com/office/drawing/2014/main" val="10007"/>
                  </a:ext>
                </a:extLst>
              </a:tr>
              <a:tr h="3187270">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000" noProof="0" dirty="0">
                        <a:solidFill>
                          <a:schemeClr val="bg1"/>
                        </a:solidFill>
                        <a:latin typeface="Arial"/>
                        <a:cs typeface="Arial"/>
                      </a:endParaRPr>
                    </a:p>
                  </a:txBody>
                  <a:tcPr marL="182880" marT="137160">
                    <a:blipFill rotWithShape="1">
                      <a:blip r:embed="rId6"/>
                      <a:stretch>
                        <a:fillRect/>
                      </a:stretch>
                    </a:blipFill>
                  </a:tcPr>
                </a:tc>
                <a:tc hMerge="1">
                  <a:txBody>
                    <a:bodyPr/>
                    <a:lstStyle/>
                    <a:p>
                      <a:endParaRPr lang="en-US"/>
                    </a:p>
                  </a:txBody>
                  <a:tcPr/>
                </a:tc>
                <a:extLst>
                  <a:ext uri="{0D108BD9-81ED-4DB2-BD59-A6C34878D82A}">
                    <a16:rowId xmlns:a16="http://schemas.microsoft.com/office/drawing/2014/main" val="10010"/>
                  </a:ext>
                </a:extLst>
              </a:tr>
            </a:tbl>
          </a:graphicData>
        </a:graphic>
      </p:graphicFrame>
      <p:graphicFrame>
        <p:nvGraphicFramePr>
          <p:cNvPr id="17" name="Table 16">
            <a:extLst>
              <a:ext uri="{FF2B5EF4-FFF2-40B4-BE49-F238E27FC236}">
                <a16:creationId xmlns:a16="http://schemas.microsoft.com/office/drawing/2014/main" id="{73A943FF-505A-4C07-86EE-86D3E7A89CCA}"/>
              </a:ext>
            </a:extLst>
          </p:cNvPr>
          <p:cNvGraphicFramePr>
            <a:graphicFrameLocks noGrp="1"/>
          </p:cNvGraphicFramePr>
          <p:nvPr userDrawn="1">
            <p:extLst>
              <p:ext uri="{D42A27DB-BD31-4B8C-83A1-F6EECF244321}">
                <p14:modId xmlns:p14="http://schemas.microsoft.com/office/powerpoint/2010/main" val="3568378181"/>
              </p:ext>
            </p:extLst>
          </p:nvPr>
        </p:nvGraphicFramePr>
        <p:xfrm>
          <a:off x="44695229" y="-84749"/>
          <a:ext cx="9430188" cy="33075070"/>
        </p:xfrm>
        <a:graphic>
          <a:graphicData uri="http://schemas.openxmlformats.org/drawingml/2006/table">
            <a:tbl>
              <a:tblPr firstRow="1" bandRow="1">
                <a:tableStyleId>{5C22544A-7EE6-4342-B048-85BDC9FD1C3A}</a:tableStyleId>
              </a:tblPr>
              <a:tblGrid>
                <a:gridCol w="3343835">
                  <a:extLst>
                    <a:ext uri="{9D8B030D-6E8A-4147-A177-3AD203B41FA5}">
                      <a16:colId xmlns:a16="http://schemas.microsoft.com/office/drawing/2014/main" val="20000"/>
                    </a:ext>
                  </a:extLst>
                </a:gridCol>
                <a:gridCol w="1381559">
                  <a:extLst>
                    <a:ext uri="{9D8B030D-6E8A-4147-A177-3AD203B41FA5}">
                      <a16:colId xmlns:a16="http://schemas.microsoft.com/office/drawing/2014/main" val="997673227"/>
                    </a:ext>
                  </a:extLst>
                </a:gridCol>
                <a:gridCol w="4704794">
                  <a:extLst>
                    <a:ext uri="{9D8B030D-6E8A-4147-A177-3AD203B41FA5}">
                      <a16:colId xmlns:a16="http://schemas.microsoft.com/office/drawing/2014/main" val="4164475170"/>
                    </a:ext>
                  </a:extLst>
                </a:gridCol>
              </a:tblGrid>
              <a:tr h="1756432">
                <a:tc gridSpan="3">
                  <a:txBody>
                    <a:bodyPr/>
                    <a:lstStyle/>
                    <a:p>
                      <a:pPr marL="0" marR="0" indent="0" algn="ctr" defTabSz="4388900" rtl="0" eaLnBrk="1" fontAlgn="auto" latinLnBrk="0" hangingPunct="1">
                        <a:lnSpc>
                          <a:spcPct val="100000"/>
                        </a:lnSpc>
                        <a:spcBef>
                          <a:spcPts val="0"/>
                        </a:spcBef>
                        <a:spcAft>
                          <a:spcPts val="0"/>
                        </a:spcAft>
                        <a:buClrTx/>
                        <a:buSzTx/>
                        <a:buFontTx/>
                        <a:buNone/>
                        <a:tabLst/>
                        <a:defRPr/>
                      </a:pPr>
                      <a:r>
                        <a:rPr lang="en-US" sz="4000" b="0" spc="600" dirty="0">
                          <a:solidFill>
                            <a:srgbClr val="1F3A4E"/>
                          </a:solidFill>
                          <a:latin typeface="Arial Black" panose="020B0A04020102020204" pitchFamily="34" charset="0"/>
                        </a:rPr>
                        <a:t>QUICK START GUIDE</a:t>
                      </a:r>
                      <a:br>
                        <a:rPr lang="en-US" sz="4000" b="0" spc="600" dirty="0">
                          <a:solidFill>
                            <a:srgbClr val="1F3A4E"/>
                          </a:solidFill>
                          <a:latin typeface="Arial Black" panose="020B0A04020102020204" pitchFamily="34" charset="0"/>
                        </a:rPr>
                      </a:br>
                      <a:r>
                        <a:rPr lang="en-US" sz="3200" b="1" spc="0" dirty="0">
                          <a:solidFill>
                            <a:srgbClr val="FF0000"/>
                          </a:solidFill>
                          <a:latin typeface="Trebuchet MS" pitchFamily="34" charset="0"/>
                        </a:rPr>
                        <a:t>(THIS SIDEBAR WILL NOT PRINT)</a:t>
                      </a:r>
                      <a:endParaRPr lang="en-US" sz="4000" b="1" spc="600" dirty="0">
                        <a:solidFill>
                          <a:schemeClr val="bg1"/>
                        </a:solidFill>
                        <a:latin typeface="Trebuchet MS" pitchFamily="34" charset="0"/>
                      </a:endParaRPr>
                    </a:p>
                  </a:txBody>
                  <a:tcPr marL="182880" marT="137160">
                    <a:solidFill>
                      <a:srgbClr val="FFC000"/>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5563101">
                <a:tc gridSpan="3">
                  <a:txBody>
                    <a:bodyPr/>
                    <a:lstStyle/>
                    <a:p>
                      <a:pPr algn="l"/>
                      <a:r>
                        <a:rPr lang="en-US" sz="2800" b="1" baseline="0" dirty="0">
                          <a:solidFill>
                            <a:srgbClr val="FFC000"/>
                          </a:solidFill>
                          <a:latin typeface="Arial" panose="020B0604020202020204" pitchFamily="34" charset="0"/>
                          <a:cs typeface="Arial" panose="020B0604020202020204" pitchFamily="34" charset="0"/>
                        </a:rPr>
                        <a:t>How to change the template colors</a:t>
                      </a:r>
                    </a:p>
                    <a:p>
                      <a:pPr marL="0" indent="0" algn="l" defTabSz="114300"/>
                      <a:r>
                        <a:rPr lang="en-US" sz="2400" b="0" baseline="0" dirty="0">
                          <a:solidFill>
                            <a:srgbClr val="D9D9D9"/>
                          </a:solidFill>
                          <a:latin typeface="Arial" panose="020B0604020202020204" pitchFamily="34" charset="0"/>
                          <a:cs typeface="Arial" panose="020B0604020202020204" pitchFamily="34" charset="0"/>
                        </a:rPr>
                        <a:t>You can change the overall template color theme by clicking on the COLORS dropdown menu under the DESIGN tab. You can see a tutorial here: </a:t>
                      </a:r>
                      <a:r>
                        <a:rPr lang="en-US" sz="2400" dirty="0">
                          <a:solidFill>
                            <a:srgbClr val="FFC000"/>
                          </a:solidFill>
                          <a:hlinkClick r:id="rId7">
                            <a:extLst>
                              <a:ext uri="{A12FA001-AC4F-418D-AE19-62706E023703}">
                                <ahyp:hlinkClr xmlns:ahyp="http://schemas.microsoft.com/office/drawing/2018/hyperlinkcolor" val="tx"/>
                              </a:ext>
                            </a:extLst>
                          </a:hlinkClick>
                        </a:rPr>
                        <a:t>https://www.posterpresentations.com/how-to-change-the-research-poster-template-colors.html</a:t>
                      </a:r>
                      <a:endParaRPr lang="en-US" sz="2400" dirty="0">
                        <a:solidFill>
                          <a:srgbClr val="FFC000"/>
                        </a:solidFill>
                      </a:endParaRPr>
                    </a:p>
                    <a:p>
                      <a:pPr marL="0" indent="0" algn="l" defTabSz="114300"/>
                      <a:endParaRPr lang="en-US" sz="2400" b="0" baseline="0" dirty="0">
                        <a:solidFill>
                          <a:srgbClr val="D9D9D9"/>
                        </a:solidFill>
                        <a:latin typeface="Arial" panose="020B0604020202020204" pitchFamily="34" charset="0"/>
                        <a:cs typeface="Arial" panose="020B0604020202020204" pitchFamily="34" charset="0"/>
                      </a:endParaRPr>
                    </a:p>
                    <a:p>
                      <a:pPr marL="0" indent="0" algn="l" defTabSz="114300"/>
                      <a:r>
                        <a:rPr lang="en-US" sz="2400" b="0" baseline="0" dirty="0">
                          <a:solidFill>
                            <a:srgbClr val="D9D9D9"/>
                          </a:solidFill>
                          <a:latin typeface="Arial" panose="020B0604020202020204" pitchFamily="34" charset="0"/>
                          <a:cs typeface="Arial" panose="020B0604020202020204" pitchFamily="34" charset="0"/>
                        </a:rPr>
                        <a:t>You can also manually change the color of individual elements by going to VIEW &gt; SLIDE MASTER. On the left side of your screen select the background master where you can change the template background, column sizes, etc. </a:t>
                      </a:r>
                    </a:p>
                    <a:p>
                      <a:pPr marL="0" indent="0" algn="l" defTabSz="114300"/>
                      <a:endParaRPr lang="en-US" sz="2400" b="0" baseline="0" dirty="0">
                        <a:solidFill>
                          <a:srgbClr val="D9D9D9"/>
                        </a:solidFill>
                        <a:latin typeface="Arial" panose="020B0604020202020204" pitchFamily="34" charset="0"/>
                        <a:cs typeface="Arial" panose="020B0604020202020204" pitchFamily="34" charset="0"/>
                      </a:endParaRPr>
                    </a:p>
                    <a:p>
                      <a:pPr marL="0" indent="0" algn="l" defTabSz="114300"/>
                      <a:r>
                        <a:rPr lang="en-US" sz="2400" b="0" baseline="0" dirty="0">
                          <a:solidFill>
                            <a:srgbClr val="D9D9D9"/>
                          </a:solidFill>
                          <a:latin typeface="Arial" panose="020B0604020202020204" pitchFamily="34" charset="0"/>
                          <a:cs typeface="Arial" panose="020B0604020202020204" pitchFamily="34" charset="0"/>
                        </a:rPr>
                        <a:t>After you finish working on the SLIDE MASTER, it is important that you go to VIEW &gt; NORMAL to continue working on your poster. </a:t>
                      </a:r>
                    </a:p>
                  </a:txBody>
                  <a:tcPr marL="182880" marT="137160">
                    <a:solidFill>
                      <a:schemeClr val="tx1"/>
                    </a:solidFill>
                  </a:tcPr>
                </a:tc>
                <a:tc hMerge="1">
                  <a:txBody>
                    <a:bodyPr/>
                    <a:lstStyle/>
                    <a:p>
                      <a:endParaRPr lang="en-US" sz="2400" dirty="0">
                        <a:solidFill>
                          <a:srgbClr val="1F3A4E"/>
                        </a:solidFill>
                      </a:endParaRPr>
                    </a:p>
                  </a:txBody>
                  <a:tcPr marL="182880" marT="137160">
                    <a:blipFill rotWithShape="1">
                      <a:blip r:embed="rId8"/>
                      <a:stretch>
                        <a:fillRect/>
                      </a:stretch>
                    </a:blipFill>
                  </a:tcPr>
                </a:tc>
                <a:tc hMerge="1">
                  <a:txBody>
                    <a:bodyPr/>
                    <a:lstStyle/>
                    <a:p>
                      <a:endParaRPr lang="en-US"/>
                    </a:p>
                  </a:txBody>
                  <a:tcPr/>
                </a:tc>
                <a:extLst>
                  <a:ext uri="{0D108BD9-81ED-4DB2-BD59-A6C34878D82A}">
                    <a16:rowId xmlns:a16="http://schemas.microsoft.com/office/drawing/2014/main" val="10001"/>
                  </a:ext>
                </a:extLst>
              </a:tr>
              <a:tr h="3667719">
                <a:tc gridSpan="3">
                  <a:txBody>
                    <a:bodyPr/>
                    <a:lstStyle/>
                    <a:p>
                      <a:r>
                        <a:rPr lang="en-US" sz="2800" b="1" dirty="0">
                          <a:solidFill>
                            <a:srgbClr val="FFC000"/>
                          </a:solidFill>
                          <a:latin typeface="Arial" panose="020B0604020202020204" pitchFamily="34" charset="0"/>
                          <a:cs typeface="Arial" panose="020B0604020202020204" pitchFamily="34" charset="0"/>
                        </a:rPr>
                        <a:t>How to change the column layout configuration</a:t>
                      </a:r>
                    </a:p>
                    <a:p>
                      <a:r>
                        <a:rPr lang="en-US" sz="2400" dirty="0">
                          <a:solidFill>
                            <a:srgbClr val="D9D9D9"/>
                          </a:solidFill>
                          <a:latin typeface="Arial" panose="020B0604020202020204" pitchFamily="34" charset="0"/>
                          <a:cs typeface="Arial" panose="020B0604020202020204" pitchFamily="34" charset="0"/>
                        </a:rPr>
                        <a:t>You can manually change the configuration on the columns by going to VIEW &gt; SLIDE MASTER. You can delete columns, resize them or modify them as needed for your layout. </a:t>
                      </a:r>
                    </a:p>
                    <a:p>
                      <a:pPr marL="0" marR="0" indent="0" algn="l" defTabSz="3765366" rtl="0" eaLnBrk="1" fontAlgn="auto" latinLnBrk="0" hangingPunct="1">
                        <a:lnSpc>
                          <a:spcPct val="100000"/>
                        </a:lnSpc>
                        <a:spcBef>
                          <a:spcPts val="0"/>
                        </a:spcBef>
                        <a:spcAft>
                          <a:spcPts val="0"/>
                        </a:spcAft>
                        <a:buClrTx/>
                        <a:buSzTx/>
                        <a:buFontTx/>
                        <a:buNone/>
                        <a:tabLst/>
                        <a:defRPr/>
                      </a:pPr>
                      <a:r>
                        <a:rPr lang="en-US" sz="2400" dirty="0">
                          <a:solidFill>
                            <a:srgbClr val="D9D9D9"/>
                          </a:solidFill>
                          <a:latin typeface="Arial" panose="020B0604020202020204" pitchFamily="34" charset="0"/>
                          <a:cs typeface="Arial" panose="020B0604020202020204" pitchFamily="34" charset="0"/>
                        </a:rPr>
                        <a:t>You can see a tutorial here: </a:t>
                      </a:r>
                      <a:r>
                        <a:rPr lang="en-US" sz="2400" u="sng" dirty="0">
                          <a:solidFill>
                            <a:srgbClr val="FFC000"/>
                          </a:solidFill>
                          <a:latin typeface="Arial" panose="020B0604020202020204" pitchFamily="34" charset="0"/>
                          <a:cs typeface="Arial" panose="020B0604020202020204" pitchFamily="34" charset="0"/>
                        </a:rPr>
                        <a:t>https://</a:t>
                      </a:r>
                      <a:r>
                        <a:rPr lang="en-US" sz="2400" u="sng" dirty="0" err="1">
                          <a:solidFill>
                            <a:srgbClr val="FFC000"/>
                          </a:solidFill>
                          <a:latin typeface="Arial" panose="020B0604020202020204" pitchFamily="34" charset="0"/>
                          <a:cs typeface="Arial" panose="020B0604020202020204" pitchFamily="34" charset="0"/>
                        </a:rPr>
                        <a:t>www.posterpresentations.com</a:t>
                      </a:r>
                      <a:r>
                        <a:rPr lang="en-US" sz="2400" u="sng" dirty="0">
                          <a:solidFill>
                            <a:srgbClr val="FFC000"/>
                          </a:solidFill>
                          <a:latin typeface="Arial" panose="020B0604020202020204" pitchFamily="34" charset="0"/>
                          <a:cs typeface="Arial" panose="020B0604020202020204" pitchFamily="34" charset="0"/>
                        </a:rPr>
                        <a:t>/how-to-change-the-column-</a:t>
                      </a:r>
                      <a:r>
                        <a:rPr lang="en-US" sz="2400" u="sng" dirty="0" err="1">
                          <a:solidFill>
                            <a:srgbClr val="FFC000"/>
                          </a:solidFill>
                          <a:latin typeface="Arial" panose="020B0604020202020204" pitchFamily="34" charset="0"/>
                          <a:cs typeface="Arial" panose="020B0604020202020204" pitchFamily="34" charset="0"/>
                        </a:rPr>
                        <a:t>configuration.html</a:t>
                      </a:r>
                      <a:endParaRPr lang="en-US" u="sng" dirty="0">
                        <a:solidFill>
                          <a:srgbClr val="FFC000"/>
                        </a:solidFill>
                      </a:endParaRPr>
                    </a:p>
                  </a:txBody>
                  <a:tcPr marL="182880" marT="137160">
                    <a:solidFill>
                      <a:schemeClr val="tx1"/>
                    </a:solidFill>
                  </a:tcPr>
                </a:tc>
                <a:tc hMerge="1">
                  <a:txBody>
                    <a:bodyPr/>
                    <a:lstStyle/>
                    <a:p>
                      <a:endParaRPr lang="en-US" sz="2400" dirty="0">
                        <a:solidFill>
                          <a:srgbClr val="1F3A4E"/>
                        </a:solidFill>
                      </a:endParaRPr>
                    </a:p>
                  </a:txBody>
                  <a:tcPr marL="182880" marT="137160">
                    <a:blipFill rotWithShape="1">
                      <a:blip r:embed="rId9"/>
                      <a:stretch>
                        <a:fillRect/>
                      </a:stretch>
                    </a:blipFill>
                  </a:tcPr>
                </a:tc>
                <a:tc hMerge="1">
                  <a:txBody>
                    <a:bodyPr/>
                    <a:lstStyle/>
                    <a:p>
                      <a:endParaRPr lang="en-US" dirty="0"/>
                    </a:p>
                  </a:txBody>
                  <a:tcPr marL="182880" marT="137160">
                    <a:solidFill>
                      <a:srgbClr val="010101"/>
                    </a:solidFill>
                  </a:tcPr>
                </a:tc>
                <a:extLst>
                  <a:ext uri="{0D108BD9-81ED-4DB2-BD59-A6C34878D82A}">
                    <a16:rowId xmlns:a16="http://schemas.microsoft.com/office/drawing/2014/main" val="10004"/>
                  </a:ext>
                </a:extLst>
              </a:tr>
              <a:tr h="5177074">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400" noProof="0" dirty="0">
                        <a:solidFill>
                          <a:srgbClr val="D9D9D9"/>
                        </a:solidFill>
                        <a:latin typeface="Arial" panose="020B0604020202020204" pitchFamily="34" charset="0"/>
                        <a:cs typeface="Arial" panose="020B0604020202020204" pitchFamily="34" charset="0"/>
                      </a:endParaRPr>
                    </a:p>
                  </a:txBody>
                  <a:tcPr marL="182880" marT="137160">
                    <a:blipFill dpi="0" rotWithShape="1">
                      <a:blip r:embed="rId10">
                        <a:extLst>
                          <a:ext uri="{28A0092B-C50C-407E-A947-70E740481C1C}">
                            <a14:useLocalDpi xmlns:a14="http://schemas.microsoft.com/office/drawing/2010/main" val="0"/>
                          </a:ext>
                        </a:extLst>
                      </a:blip>
                      <a:srcRect/>
                      <a:stretch>
                        <a:fillRect/>
                      </a:stretch>
                    </a:blipFill>
                  </a:tcPr>
                </a:tc>
                <a:tc hMerge="1">
                  <a:txBody>
                    <a:bodyPr/>
                    <a:lstStyle/>
                    <a:p>
                      <a:endParaRPr lang="en-US"/>
                    </a:p>
                  </a:txBody>
                  <a:tcPr/>
                </a:tc>
                <a:tc row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800" b="1" noProof="0" dirty="0">
                          <a:solidFill>
                            <a:srgbClr val="FFC000"/>
                          </a:solidFill>
                          <a:latin typeface="Arial" panose="020B0604020202020204" pitchFamily="34" charset="0"/>
                          <a:cs typeface="Arial" panose="020B0604020202020204" pitchFamily="34" charset="0"/>
                        </a:rPr>
                        <a:t>How to hide the QUICK START GUIDE bars from the sides of the template</a:t>
                      </a: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noProof="0" dirty="0">
                          <a:solidFill>
                            <a:srgbClr val="D9D9D9"/>
                          </a:solidFill>
                          <a:latin typeface="Arial" panose="020B0604020202020204" pitchFamily="34" charset="0"/>
                          <a:cs typeface="Arial" panose="020B0604020202020204" pitchFamily="34" charset="0"/>
                        </a:rPr>
                        <a:t>The Quick Start</a:t>
                      </a:r>
                      <a:r>
                        <a:rPr lang="en-US" sz="2400" baseline="0" noProof="0" dirty="0">
                          <a:solidFill>
                            <a:srgbClr val="D9D9D9"/>
                          </a:solidFill>
                          <a:latin typeface="Arial" panose="020B0604020202020204" pitchFamily="34" charset="0"/>
                          <a:cs typeface="Arial" panose="020B0604020202020204" pitchFamily="34" charset="0"/>
                        </a:rPr>
                        <a:t> Guides</a:t>
                      </a:r>
                      <a:r>
                        <a:rPr lang="en-US" sz="2400" noProof="0" dirty="0">
                          <a:solidFill>
                            <a:srgbClr val="D9D9D9"/>
                          </a:solidFill>
                          <a:latin typeface="Arial" panose="020B0604020202020204" pitchFamily="34" charset="0"/>
                          <a:cs typeface="Arial" panose="020B0604020202020204" pitchFamily="34" charset="0"/>
                        </a:rPr>
                        <a:t> </a:t>
                      </a:r>
                      <a:r>
                        <a:rPr lang="en-US" sz="2400" u="sng" noProof="0" dirty="0">
                          <a:solidFill>
                            <a:srgbClr val="D9D9D9"/>
                          </a:solidFill>
                          <a:latin typeface="Arial" panose="020B0604020202020204" pitchFamily="34" charset="0"/>
                          <a:cs typeface="Arial" panose="020B0604020202020204" pitchFamily="34" charset="0"/>
                        </a:rPr>
                        <a:t>are outside the template’s printable area</a:t>
                      </a:r>
                      <a:r>
                        <a:rPr lang="en-US" sz="2400" noProof="0" dirty="0">
                          <a:solidFill>
                            <a:srgbClr val="D9D9D9"/>
                          </a:solidFill>
                          <a:latin typeface="Arial" panose="020B0604020202020204" pitchFamily="34" charset="0"/>
                          <a:cs typeface="Arial" panose="020B0604020202020204" pitchFamily="34" charset="0"/>
                        </a:rPr>
                        <a:t> and they will not be on the printed poster</a:t>
                      </a:r>
                      <a:r>
                        <a:rPr lang="en-US" sz="2400" baseline="0" noProof="0" dirty="0">
                          <a:solidFill>
                            <a:srgbClr val="D9D9D9"/>
                          </a:solidFill>
                          <a:latin typeface="Arial" panose="020B0604020202020204" pitchFamily="34" charset="0"/>
                          <a:cs typeface="Arial" panose="020B0604020202020204" pitchFamily="34" charset="0"/>
                        </a:rPr>
                        <a:t>. </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baseline="0" noProof="0" dirty="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baseline="0" noProof="0" dirty="0">
                          <a:solidFill>
                            <a:srgbClr val="D9D9D9"/>
                          </a:solidFill>
                          <a:latin typeface="Arial" panose="020B0604020202020204" pitchFamily="34" charset="0"/>
                          <a:cs typeface="Arial" panose="020B0604020202020204" pitchFamily="34" charset="0"/>
                        </a:rPr>
                        <a:t>If you create a PDF file from your template, the guides will not be included.</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baseline="0" noProof="0" dirty="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baseline="0" noProof="0" dirty="0">
                          <a:solidFill>
                            <a:srgbClr val="D9D9D9"/>
                          </a:solidFill>
                          <a:latin typeface="Arial" panose="020B0604020202020204" pitchFamily="34" charset="0"/>
                          <a:cs typeface="Arial" panose="020B0604020202020204" pitchFamily="34" charset="0"/>
                        </a:rPr>
                        <a:t>To hide the guides click on the </a:t>
                      </a:r>
                      <a:r>
                        <a:rPr lang="en-US" sz="2400" b="1" baseline="0" noProof="0" dirty="0">
                          <a:solidFill>
                            <a:srgbClr val="D9D9D9"/>
                          </a:solidFill>
                          <a:latin typeface="Arial" panose="020B0604020202020204" pitchFamily="34" charset="0"/>
                          <a:cs typeface="Arial" panose="020B0604020202020204" pitchFamily="34" charset="0"/>
                        </a:rPr>
                        <a:t>Home</a:t>
                      </a:r>
                      <a:r>
                        <a:rPr lang="en-US" sz="2400" baseline="0" noProof="0" dirty="0">
                          <a:solidFill>
                            <a:srgbClr val="D9D9D9"/>
                          </a:solidFill>
                          <a:latin typeface="Arial" panose="020B0604020202020204" pitchFamily="34" charset="0"/>
                          <a:cs typeface="Arial" panose="020B0604020202020204" pitchFamily="34" charset="0"/>
                        </a:rPr>
                        <a:t> tab (top of the screen) and then click on the </a:t>
                      </a:r>
                      <a:r>
                        <a:rPr lang="en-US" sz="2400" b="1" baseline="0" noProof="0" dirty="0">
                          <a:solidFill>
                            <a:srgbClr val="D9D9D9"/>
                          </a:solidFill>
                          <a:latin typeface="Arial" panose="020B0604020202020204" pitchFamily="34" charset="0"/>
                          <a:cs typeface="Arial" panose="020B0604020202020204" pitchFamily="34" charset="0"/>
                        </a:rPr>
                        <a:t>Layout</a:t>
                      </a:r>
                      <a:r>
                        <a:rPr lang="en-US" sz="2400" baseline="0" noProof="0" dirty="0">
                          <a:solidFill>
                            <a:srgbClr val="D9D9D9"/>
                          </a:solidFill>
                          <a:latin typeface="Arial" panose="020B0604020202020204" pitchFamily="34" charset="0"/>
                          <a:cs typeface="Arial" panose="020B0604020202020204" pitchFamily="34" charset="0"/>
                        </a:rPr>
                        <a:t> button below to see the available layouts. Choose the </a:t>
                      </a:r>
                      <a:r>
                        <a:rPr lang="en-US" sz="2400" b="1" baseline="0" noProof="0" dirty="0">
                          <a:solidFill>
                            <a:srgbClr val="D9D9D9"/>
                          </a:solidFill>
                          <a:latin typeface="Arial" panose="020B0604020202020204" pitchFamily="34" charset="0"/>
                          <a:cs typeface="Arial" panose="020B0604020202020204" pitchFamily="34" charset="0"/>
                        </a:rPr>
                        <a:t>Without Guides </a:t>
                      </a:r>
                      <a:r>
                        <a:rPr lang="en-US" sz="2400" b="0" baseline="0" noProof="0" dirty="0">
                          <a:solidFill>
                            <a:srgbClr val="D9D9D9"/>
                          </a:solidFill>
                          <a:latin typeface="Arial" panose="020B0604020202020204" pitchFamily="34" charset="0"/>
                          <a:cs typeface="Arial" panose="020B0604020202020204" pitchFamily="34" charset="0"/>
                        </a:rPr>
                        <a:t>layout</a:t>
                      </a:r>
                      <a:r>
                        <a:rPr lang="en-US" sz="2400" baseline="0" noProof="0" dirty="0">
                          <a:solidFill>
                            <a:srgbClr val="D9D9D9"/>
                          </a:solidFill>
                          <a:latin typeface="Arial" panose="020B0604020202020204" pitchFamily="34" charset="0"/>
                          <a:cs typeface="Arial" panose="020B0604020202020204" pitchFamily="34" charset="0"/>
                        </a:rPr>
                        <a:t>.</a:t>
                      </a:r>
                      <a:endParaRPr lang="en-US" sz="2400" noProof="0" dirty="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noProof="0" dirty="0">
                        <a:solidFill>
                          <a:srgbClr val="D9D9D9"/>
                        </a:solidFill>
                        <a:latin typeface="Arial" panose="020B0604020202020204" pitchFamily="34" charset="0"/>
                        <a:cs typeface="Arial" panose="020B0604020202020204" pitchFamily="34" charset="0"/>
                      </a:endParaRPr>
                    </a:p>
                  </a:txBody>
                  <a:tcPr marL="182880" marT="137160">
                    <a:solidFill>
                      <a:srgbClr val="010101"/>
                    </a:solidFill>
                  </a:tcPr>
                </a:tc>
                <a:extLst>
                  <a:ext uri="{0D108BD9-81ED-4DB2-BD59-A6C34878D82A}">
                    <a16:rowId xmlns:a16="http://schemas.microsoft.com/office/drawing/2014/main" val="10005"/>
                  </a:ext>
                </a:extLst>
              </a:tr>
              <a:tr h="2888327">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400" noProof="0" dirty="0">
                        <a:solidFill>
                          <a:srgbClr val="D9D9D9"/>
                        </a:solidFill>
                        <a:latin typeface="Arial" panose="020B0604020202020204" pitchFamily="34" charset="0"/>
                        <a:cs typeface="Arial" panose="020B0604020202020204" pitchFamily="34" charset="0"/>
                      </a:endParaRPr>
                    </a:p>
                  </a:txBody>
                  <a:tcPr marL="182880" marT="137160">
                    <a:solidFill>
                      <a:srgbClr val="010101"/>
                    </a:solidFill>
                  </a:tcPr>
                </a:tc>
                <a:tc hMerge="1">
                  <a:txBody>
                    <a:bodyPr/>
                    <a:lstStyle/>
                    <a:p>
                      <a:endParaRPr lang="en-US"/>
                    </a:p>
                  </a:txBody>
                  <a:tcPr/>
                </a:tc>
                <a:tc vMerge="1">
                  <a:txBody>
                    <a:bodyPr/>
                    <a:lstStyle/>
                    <a:p>
                      <a:endParaRPr lang="en-US"/>
                    </a:p>
                  </a:txBody>
                  <a:tcPr/>
                </a:tc>
                <a:extLst>
                  <a:ext uri="{0D108BD9-81ED-4DB2-BD59-A6C34878D82A}">
                    <a16:rowId xmlns:a16="http://schemas.microsoft.com/office/drawing/2014/main" val="1766341567"/>
                  </a:ext>
                </a:extLst>
              </a:tr>
              <a:tr h="3781426">
                <a:tc gridSpan="2">
                  <a:txBody>
                    <a:bodyPr/>
                    <a:lstStyle/>
                    <a:p>
                      <a:r>
                        <a:rPr lang="en-US" sz="2800" b="1" dirty="0">
                          <a:solidFill>
                            <a:srgbClr val="FFC000"/>
                          </a:solidFill>
                          <a:latin typeface="Arial" panose="020B0604020202020204" pitchFamily="34" charset="0"/>
                          <a:cs typeface="Arial" panose="020B0604020202020204" pitchFamily="34" charset="0"/>
                        </a:rPr>
                        <a:t>How to</a:t>
                      </a:r>
                      <a:r>
                        <a:rPr lang="en-US" sz="2800" b="1" baseline="0" dirty="0">
                          <a:solidFill>
                            <a:srgbClr val="FFC000"/>
                          </a:solidFill>
                          <a:latin typeface="Arial" panose="020B0604020202020204" pitchFamily="34" charset="0"/>
                          <a:cs typeface="Arial" panose="020B0604020202020204" pitchFamily="34" charset="0"/>
                        </a:rPr>
                        <a:t> preview your poster prior to printing</a:t>
                      </a:r>
                      <a:endParaRPr lang="en-US" sz="2800" b="1" dirty="0">
                        <a:solidFill>
                          <a:srgbClr val="FFC000"/>
                        </a:solidFill>
                        <a:latin typeface="Arial" panose="020B0604020202020204" pitchFamily="34" charset="0"/>
                        <a:cs typeface="Arial" panose="020B0604020202020204" pitchFamily="34" charset="0"/>
                      </a:endParaRPr>
                    </a:p>
                    <a:p>
                      <a:r>
                        <a:rPr lang="en-US" sz="2400" dirty="0">
                          <a:solidFill>
                            <a:srgbClr val="D9D9D9"/>
                          </a:solidFill>
                          <a:latin typeface="Arial" panose="020B0604020202020204" pitchFamily="34" charset="0"/>
                          <a:cs typeface="Arial" panose="020B0604020202020204" pitchFamily="34" charset="0"/>
                        </a:rPr>
                        <a:t>You can preview your poster at any time by pressing the </a:t>
                      </a:r>
                      <a:r>
                        <a:rPr lang="en-US" sz="2400" dirty="0">
                          <a:solidFill>
                            <a:srgbClr val="FFC000"/>
                          </a:solidFill>
                          <a:latin typeface="Arial" panose="020B0604020202020204" pitchFamily="34" charset="0"/>
                          <a:cs typeface="Arial" panose="020B0604020202020204" pitchFamily="34" charset="0"/>
                        </a:rPr>
                        <a:t>F5 key</a:t>
                      </a:r>
                      <a:r>
                        <a:rPr lang="en-US" sz="2400" dirty="0">
                          <a:solidFill>
                            <a:srgbClr val="D9D9D9"/>
                          </a:solidFill>
                          <a:latin typeface="Arial" panose="020B0604020202020204" pitchFamily="34" charset="0"/>
                          <a:cs typeface="Arial" panose="020B0604020202020204" pitchFamily="34" charset="0"/>
                        </a:rPr>
                        <a:t> on your keyboard. You will see on the screen what's on your poster and how it should look when printed. Press the </a:t>
                      </a:r>
                      <a:r>
                        <a:rPr lang="en-US" sz="2400" dirty="0">
                          <a:solidFill>
                            <a:srgbClr val="FFC000"/>
                          </a:solidFill>
                          <a:latin typeface="Arial" panose="020B0604020202020204" pitchFamily="34" charset="0"/>
                          <a:cs typeface="Arial" panose="020B0604020202020204" pitchFamily="34" charset="0"/>
                        </a:rPr>
                        <a:t>ESC key </a:t>
                      </a:r>
                      <a:r>
                        <a:rPr lang="en-US" sz="2400" dirty="0">
                          <a:solidFill>
                            <a:srgbClr val="D9D9D9"/>
                          </a:solidFill>
                          <a:latin typeface="Arial" panose="020B0604020202020204" pitchFamily="34" charset="0"/>
                          <a:cs typeface="Arial" panose="020B0604020202020204" pitchFamily="34" charset="0"/>
                        </a:rPr>
                        <a:t>to exit Preview.</a:t>
                      </a:r>
                    </a:p>
                  </a:txBody>
                  <a:tcPr marL="182880" marT="137160">
                    <a:solidFill>
                      <a:srgbClr val="010101"/>
                    </a:solidFill>
                  </a:tcPr>
                </a:tc>
                <a:tc hMerge="1">
                  <a:txBody>
                    <a:bodyPr/>
                    <a:lstStyle/>
                    <a:p>
                      <a:endParaRPr lang="en-US"/>
                    </a:p>
                  </a:txBody>
                  <a:tcPr/>
                </a:tc>
                <a:tc>
                  <a:txBody>
                    <a:bodyPr/>
                    <a:lstStyle/>
                    <a:p>
                      <a:pPr algn="ctr"/>
                      <a:r>
                        <a:rPr lang="en-US" sz="11500" b="1" dirty="0">
                          <a:solidFill>
                            <a:srgbClr val="D9D9D9"/>
                          </a:solidFill>
                          <a:latin typeface="Arial" panose="020B0604020202020204" pitchFamily="34" charset="0"/>
                          <a:cs typeface="Arial" panose="020B0604020202020204" pitchFamily="34" charset="0"/>
                        </a:rPr>
                        <a:t>F5</a:t>
                      </a:r>
                      <a:r>
                        <a:rPr lang="en-US" sz="2400" baseline="0" dirty="0">
                          <a:solidFill>
                            <a:srgbClr val="D9D9D9"/>
                          </a:solidFill>
                          <a:latin typeface="Arial" panose="020B0604020202020204" pitchFamily="34" charset="0"/>
                          <a:cs typeface="Arial" panose="020B0604020202020204" pitchFamily="34" charset="0"/>
                        </a:rPr>
                        <a:t> </a:t>
                      </a:r>
                      <a:endParaRPr lang="en-US" dirty="0"/>
                    </a:p>
                  </a:txBody>
                  <a:tcPr marL="182880" marT="137160" anchor="ctr">
                    <a:solidFill>
                      <a:schemeClr val="tx1">
                        <a:lumMod val="95000"/>
                        <a:lumOff val="5000"/>
                      </a:schemeClr>
                    </a:solidFill>
                  </a:tcPr>
                </a:tc>
                <a:extLst>
                  <a:ext uri="{0D108BD9-81ED-4DB2-BD59-A6C34878D82A}">
                    <a16:rowId xmlns:a16="http://schemas.microsoft.com/office/drawing/2014/main" val="10006"/>
                  </a:ext>
                </a:extLst>
              </a:tr>
              <a:tr h="5674009">
                <a:tc gridSpan="3">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800" b="1" noProof="0" dirty="0">
                          <a:solidFill>
                            <a:srgbClr val="FFC000"/>
                          </a:solidFill>
                          <a:latin typeface="Arial"/>
                          <a:cs typeface="Arial"/>
                        </a:rPr>
                        <a:t>How to print your poster</a:t>
                      </a: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noProof="0" dirty="0">
                          <a:solidFill>
                            <a:srgbClr val="D9D9D9"/>
                          </a:solidFill>
                          <a:latin typeface="Arial"/>
                          <a:cs typeface="Arial"/>
                        </a:rPr>
                        <a:t>When you are ready to have your poster printed go online to </a:t>
                      </a:r>
                      <a:r>
                        <a:rPr lang="en-US" sz="2400" noProof="0" dirty="0" err="1">
                          <a:solidFill>
                            <a:srgbClr val="FFC000"/>
                          </a:solidFill>
                          <a:latin typeface="Arial"/>
                          <a:cs typeface="Arial"/>
                        </a:rPr>
                        <a:t>PosterPresentations.com</a:t>
                      </a:r>
                      <a:r>
                        <a:rPr lang="en-US" sz="2400" noProof="0" dirty="0">
                          <a:solidFill>
                            <a:srgbClr val="D9D9D9"/>
                          </a:solidFill>
                          <a:latin typeface="Arial"/>
                          <a:cs typeface="Arial"/>
                        </a:rPr>
                        <a:t> and click on the "</a:t>
                      </a:r>
                      <a:r>
                        <a:rPr lang="en-US" sz="2400" noProof="0" dirty="0">
                          <a:solidFill>
                            <a:srgbClr val="FFC000"/>
                          </a:solidFill>
                          <a:latin typeface="Arial"/>
                          <a:cs typeface="Arial"/>
                        </a:rPr>
                        <a:t>Order Your Poster</a:t>
                      </a:r>
                      <a:r>
                        <a:rPr lang="en-US" sz="2400" noProof="0" dirty="0">
                          <a:solidFill>
                            <a:srgbClr val="D9D9D9"/>
                          </a:solidFill>
                          <a:latin typeface="Arial"/>
                          <a:cs typeface="Arial"/>
                        </a:rPr>
                        <a:t>" button. You can have your poster printed on professional papers, fabric for easy traveling and a variety of other materials. </a:t>
                      </a: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noProof="0" dirty="0">
                          <a:solidFill>
                            <a:srgbClr val="D9D9D9"/>
                          </a:solidFill>
                          <a:latin typeface="Arial"/>
                          <a:cs typeface="Arial"/>
                        </a:rPr>
                        <a:t>If you submit a PowerPoint document, you will be receiving a PDF proof for your approval prior to printing. If your order is placed and paid for before noon (Pacific time) Monday-Friday, your order will ship out that same day. FedEx Next day, Second day, Third day, and Free Ground services are offered. </a:t>
                      </a:r>
                    </a:p>
                    <a:p>
                      <a:pPr marL="0" marR="0" lvl="0" indent="0" algn="l" defTabSz="114300" rtl="0" eaLnBrk="1" fontAlgn="auto" latinLnBrk="0" hangingPunct="1">
                        <a:lnSpc>
                          <a:spcPct val="100000"/>
                        </a:lnSpc>
                        <a:spcBef>
                          <a:spcPts val="0"/>
                        </a:spcBef>
                        <a:spcAft>
                          <a:spcPts val="0"/>
                        </a:spcAft>
                        <a:buClrTx/>
                        <a:buSzTx/>
                        <a:buFontTx/>
                        <a:buNone/>
                        <a:tabLst/>
                        <a:defRPr/>
                      </a:pPr>
                      <a:br>
                        <a:rPr lang="en-US" sz="2400" noProof="0" dirty="0">
                          <a:solidFill>
                            <a:srgbClr val="D9D9D9"/>
                          </a:solidFill>
                          <a:latin typeface="Arial"/>
                          <a:cs typeface="Arial"/>
                        </a:rPr>
                      </a:br>
                      <a:r>
                        <a:rPr lang="en-US" sz="2400" noProof="0" dirty="0">
                          <a:solidFill>
                            <a:srgbClr val="D9D9D9"/>
                          </a:solidFill>
                          <a:latin typeface="Arial"/>
                          <a:cs typeface="Arial"/>
                        </a:rPr>
                        <a:t>Go to </a:t>
                      </a:r>
                      <a:r>
                        <a:rPr lang="en-US" sz="2400" noProof="0" dirty="0" err="1">
                          <a:solidFill>
                            <a:srgbClr val="FFC000"/>
                          </a:solidFill>
                          <a:latin typeface="Arial"/>
                          <a:cs typeface="Arial"/>
                        </a:rPr>
                        <a:t>PosterPresentations.com</a:t>
                      </a:r>
                      <a:r>
                        <a:rPr lang="en-US" sz="2400" noProof="0" dirty="0">
                          <a:solidFill>
                            <a:srgbClr val="D9D9D9"/>
                          </a:solidFill>
                          <a:latin typeface="Arial"/>
                          <a:cs typeface="Arial"/>
                        </a:rPr>
                        <a:t> for more information.</a:t>
                      </a:r>
                    </a:p>
                  </a:txBody>
                  <a:tcPr marL="182880" marT="137160">
                    <a:solidFill>
                      <a:srgbClr val="010101"/>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7"/>
                  </a:ext>
                </a:extLst>
              </a:tr>
              <a:tr h="1354778">
                <a:tc gridSpan="3">
                  <a:txBody>
                    <a:bodyPr/>
                    <a:lstStyle/>
                    <a:p>
                      <a:endParaRPr lang="en-US" sz="2400" dirty="0">
                        <a:solidFill>
                          <a:srgbClr val="1F3A4E"/>
                        </a:solidFill>
                      </a:endParaRPr>
                    </a:p>
                  </a:txBody>
                  <a:tcPr marL="182880" marT="137160">
                    <a:blipFill dpi="0" rotWithShape="1">
                      <a:blip r:embed="rId11">
                        <a:extLst>
                          <a:ext uri="{28A0092B-C50C-407E-A947-70E740481C1C}">
                            <a14:useLocalDpi xmlns:a14="http://schemas.microsoft.com/office/drawing/2010/main" val="0"/>
                          </a:ext>
                        </a:extLst>
                      </a:blip>
                      <a:srcRect/>
                      <a:stretch>
                        <a:fillRect/>
                      </a:stretch>
                    </a:blip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8"/>
                  </a:ext>
                </a:extLst>
              </a:tr>
              <a:tr h="3212204">
                <a:tc>
                  <a:txBody>
                    <a:bodyPr/>
                    <a:lstStyle/>
                    <a:p>
                      <a:pPr>
                        <a:lnSpc>
                          <a:spcPts val="2600"/>
                        </a:lnSpc>
                      </a:pPr>
                      <a:r>
                        <a:rPr lang="en-US" sz="2000" dirty="0">
                          <a:solidFill>
                            <a:schemeClr val="bg1">
                              <a:lumMod val="85000"/>
                            </a:schemeClr>
                          </a:solidFill>
                          <a:latin typeface="Arial"/>
                          <a:cs typeface="Arial"/>
                        </a:rPr>
                        <a:t>© 2019</a:t>
                      </a:r>
                      <a:r>
                        <a:rPr lang="en-US" sz="2000" baseline="0" dirty="0">
                          <a:solidFill>
                            <a:schemeClr val="bg1">
                              <a:lumMod val="85000"/>
                            </a:schemeClr>
                          </a:solidFill>
                          <a:latin typeface="Arial"/>
                          <a:cs typeface="Arial"/>
                        </a:rPr>
                        <a:t> </a:t>
                      </a:r>
                      <a:r>
                        <a:rPr lang="en-US" sz="2000" dirty="0" err="1">
                          <a:solidFill>
                            <a:schemeClr val="bg1">
                              <a:lumMod val="85000"/>
                            </a:schemeClr>
                          </a:solidFill>
                          <a:latin typeface="Arial"/>
                          <a:cs typeface="Arial"/>
                        </a:rPr>
                        <a:t>PosterPresentations.com</a:t>
                      </a:r>
                      <a:br>
                        <a:rPr lang="en-US" sz="2000" dirty="0">
                          <a:solidFill>
                            <a:schemeClr val="bg1">
                              <a:lumMod val="85000"/>
                            </a:schemeClr>
                          </a:solidFill>
                          <a:latin typeface="Arial"/>
                          <a:cs typeface="Arial"/>
                        </a:rPr>
                      </a:br>
                      <a:r>
                        <a:rPr lang="en-US" sz="2000" dirty="0">
                          <a:solidFill>
                            <a:schemeClr val="bg1">
                              <a:lumMod val="85000"/>
                            </a:schemeClr>
                          </a:solidFill>
                          <a:latin typeface="Arial"/>
                          <a:cs typeface="Arial"/>
                        </a:rPr>
                        <a:t>2117 Fourth Street ,</a:t>
                      </a:r>
                      <a:r>
                        <a:rPr lang="en-US" sz="2000" baseline="0" dirty="0">
                          <a:solidFill>
                            <a:schemeClr val="bg1">
                              <a:lumMod val="85000"/>
                            </a:schemeClr>
                          </a:solidFill>
                          <a:latin typeface="Arial"/>
                          <a:cs typeface="Arial"/>
                        </a:rPr>
                        <a:t> STE C        </a:t>
                      </a:r>
                    </a:p>
                    <a:p>
                      <a:pPr>
                        <a:lnSpc>
                          <a:spcPts val="2600"/>
                        </a:lnSpc>
                      </a:pPr>
                      <a:r>
                        <a:rPr lang="en-US" sz="2000" baseline="0" dirty="0">
                          <a:solidFill>
                            <a:schemeClr val="bg1">
                              <a:lumMod val="85000"/>
                            </a:schemeClr>
                          </a:solidFill>
                          <a:latin typeface="Arial"/>
                          <a:cs typeface="Arial"/>
                        </a:rPr>
                        <a:t>Berkeley CA 94710 USA</a:t>
                      </a:r>
                      <a:endParaRPr lang="en-US" sz="2000" dirty="0">
                        <a:solidFill>
                          <a:schemeClr val="bg1">
                            <a:lumMod val="85000"/>
                          </a:schemeClr>
                        </a:solidFill>
                        <a:latin typeface="Arial"/>
                        <a:cs typeface="Arial"/>
                      </a:endParaRPr>
                    </a:p>
                  </a:txBody>
                  <a:tcPr marL="182880" marT="137160">
                    <a:solidFill>
                      <a:srgbClr val="010101"/>
                    </a:solidFill>
                  </a:tcPr>
                </a:tc>
                <a:tc gridSpan="2">
                  <a:txBody>
                    <a:bodyPr/>
                    <a:lstStyle/>
                    <a:p>
                      <a:pPr marL="0" marR="0" indent="0" algn="l" defTabSz="4388900" rtl="0" eaLnBrk="1" fontAlgn="auto" latinLnBrk="0" hangingPunct="1">
                        <a:lnSpc>
                          <a:spcPct val="100000"/>
                        </a:lnSpc>
                        <a:spcBef>
                          <a:spcPts val="0"/>
                        </a:spcBef>
                        <a:spcAft>
                          <a:spcPts val="0"/>
                        </a:spcAft>
                        <a:buClrTx/>
                        <a:buSzTx/>
                        <a:buFontTx/>
                        <a:buNone/>
                        <a:tabLst/>
                        <a:defRPr/>
                      </a:pPr>
                      <a:r>
                        <a:rPr lang="en-US" sz="2400" b="1" dirty="0">
                          <a:solidFill>
                            <a:srgbClr val="D0D0D0"/>
                          </a:solidFill>
                          <a:latin typeface="Arial"/>
                          <a:cs typeface="Arial"/>
                        </a:rPr>
                        <a:t>For complete tutorials</a:t>
                      </a:r>
                      <a:r>
                        <a:rPr lang="en-US" sz="2400" b="1" baseline="0" dirty="0">
                          <a:solidFill>
                            <a:srgbClr val="D0D0D0"/>
                          </a:solidFill>
                          <a:latin typeface="Arial"/>
                          <a:cs typeface="Arial"/>
                        </a:rPr>
                        <a:t> visit:</a:t>
                      </a:r>
                    </a:p>
                    <a:p>
                      <a:pPr marL="0" marR="0" indent="0" algn="l" defTabSz="4388900" rtl="0" eaLnBrk="1" fontAlgn="auto" latinLnBrk="0" hangingPunct="1">
                        <a:lnSpc>
                          <a:spcPct val="100000"/>
                        </a:lnSpc>
                        <a:spcBef>
                          <a:spcPts val="0"/>
                        </a:spcBef>
                        <a:spcAft>
                          <a:spcPts val="0"/>
                        </a:spcAft>
                        <a:buClrTx/>
                        <a:buSzTx/>
                        <a:buFontTx/>
                        <a:buNone/>
                        <a:tabLst/>
                        <a:defRPr/>
                      </a:pPr>
                      <a:r>
                        <a:rPr lang="en-US" sz="1800" b="1" dirty="0">
                          <a:solidFill>
                            <a:srgbClr val="FFC000"/>
                          </a:solidFill>
                          <a:latin typeface="Arial"/>
                          <a:cs typeface="Arial"/>
                        </a:rPr>
                        <a:t>https://</a:t>
                      </a:r>
                      <a:r>
                        <a:rPr lang="en-US" sz="1800" b="1" dirty="0" err="1">
                          <a:solidFill>
                            <a:srgbClr val="FFC000"/>
                          </a:solidFill>
                          <a:latin typeface="Arial"/>
                          <a:cs typeface="Arial"/>
                        </a:rPr>
                        <a:t>www.posterpresentations.com</a:t>
                      </a:r>
                      <a:r>
                        <a:rPr lang="en-US" sz="1800" b="1" dirty="0">
                          <a:solidFill>
                            <a:srgbClr val="FFC000"/>
                          </a:solidFill>
                          <a:latin typeface="Arial"/>
                          <a:cs typeface="Arial"/>
                        </a:rPr>
                        <a:t>/</a:t>
                      </a:r>
                      <a:r>
                        <a:rPr lang="en-US" sz="1800" b="1" dirty="0" err="1">
                          <a:solidFill>
                            <a:srgbClr val="FFC000"/>
                          </a:solidFill>
                          <a:latin typeface="Arial"/>
                          <a:cs typeface="Arial"/>
                        </a:rPr>
                        <a:t>helpdesk.html</a:t>
                      </a:r>
                      <a:endParaRPr lang="en-US" sz="1800" dirty="0">
                        <a:solidFill>
                          <a:schemeClr val="bg1">
                            <a:lumMod val="85000"/>
                          </a:schemeClr>
                        </a:solidFill>
                        <a:latin typeface="Arial"/>
                        <a:cs typeface="Arial"/>
                      </a:endParaRPr>
                    </a:p>
                  </a:txBody>
                  <a:tcPr marL="182880" marT="137160">
                    <a:solidFill>
                      <a:srgbClr val="010101"/>
                    </a:solidFill>
                  </a:tcPr>
                </a:tc>
                <a:tc hMerge="1">
                  <a:txBody>
                    <a:bodyPr/>
                    <a:lstStyle/>
                    <a:p>
                      <a:endParaRPr lang="en-US"/>
                    </a:p>
                  </a:txBody>
                  <a:tcPr/>
                </a:tc>
                <a:extLst>
                  <a:ext uri="{0D108BD9-81ED-4DB2-BD59-A6C34878D82A}">
                    <a16:rowId xmlns:a16="http://schemas.microsoft.com/office/drawing/2014/main" val="10009"/>
                  </a:ext>
                </a:extLst>
              </a:tr>
            </a:tbl>
          </a:graphicData>
        </a:graphic>
      </p:graphicFrame>
    </p:spTree>
  </p:cSld>
  <p:clrMap bg1="lt1" tx1="dk1" bg2="lt2" tx2="dk2" accent1="accent1" accent2="accent2" accent3="accent3" accent4="accent4" accent5="accent5" accent6="accent6" hlink="hlink" folHlink="folHlink"/>
  <p:sldLayoutIdLst>
    <p:sldLayoutId id="2147483652" r:id="rId1"/>
  </p:sldLayoutIdLst>
  <p:txStyles>
    <p:titleStyle>
      <a:lvl1pPr algn="ctr" defTabSz="4388900" rtl="0" eaLnBrk="1" latinLnBrk="0" hangingPunct="1">
        <a:spcBef>
          <a:spcPct val="0"/>
        </a:spcBef>
        <a:buNone/>
        <a:defRPr sz="8800" kern="1200">
          <a:solidFill>
            <a:schemeClr val="bg1"/>
          </a:solidFill>
          <a:latin typeface="Trebuchet MS" pitchFamily="34" charset="0"/>
          <a:ea typeface="+mj-ea"/>
          <a:cs typeface="+mj-cs"/>
        </a:defRPr>
      </a:lvl1pPr>
    </p:titleStyle>
    <p:bodyStyle>
      <a:lvl1pPr marL="1645838" indent="-1645838" algn="l" defTabSz="438890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Rounded Rectangle 1"/>
          <p:cNvSpPr/>
          <p:nvPr userDrawn="1"/>
        </p:nvSpPr>
        <p:spPr>
          <a:xfrm>
            <a:off x="446073" y="4639113"/>
            <a:ext cx="10058400" cy="2649091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Rounded Rectangle 39"/>
          <p:cNvSpPr/>
          <p:nvPr userDrawn="1"/>
        </p:nvSpPr>
        <p:spPr>
          <a:xfrm>
            <a:off x="11428937" y="4639110"/>
            <a:ext cx="10058400" cy="2649091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ounded Rectangle 41"/>
          <p:cNvSpPr/>
          <p:nvPr userDrawn="1"/>
        </p:nvSpPr>
        <p:spPr>
          <a:xfrm>
            <a:off x="22411801" y="4639111"/>
            <a:ext cx="10058400" cy="2649091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Rounded Rectangle 63"/>
          <p:cNvSpPr/>
          <p:nvPr userDrawn="1"/>
        </p:nvSpPr>
        <p:spPr>
          <a:xfrm>
            <a:off x="33394664" y="4639112"/>
            <a:ext cx="10058400" cy="2649091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6" name="Group 65"/>
          <p:cNvGrpSpPr/>
          <p:nvPr userDrawn="1"/>
        </p:nvGrpSpPr>
        <p:grpSpPr>
          <a:xfrm rot="10800000">
            <a:off x="-36600" y="31404884"/>
            <a:ext cx="43927800" cy="1502229"/>
            <a:chOff x="-14192" y="1382"/>
            <a:chExt cx="27451941" cy="4572641"/>
          </a:xfrm>
        </p:grpSpPr>
        <p:sp>
          <p:nvSpPr>
            <p:cNvPr id="67" name="Rectangle 16"/>
            <p:cNvSpPr/>
            <p:nvPr userDrawn="1"/>
          </p:nvSpPr>
          <p:spPr>
            <a:xfrm>
              <a:off x="4001" y="707796"/>
              <a:ext cx="27429212" cy="3866227"/>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32864 w 43891200"/>
                <a:gd name="connsiteY3" fmla="*/ 3330294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272584"/>
                <a:gd name="connsiteX1" fmla="*/ 43891200 w 43891200"/>
                <a:gd name="connsiteY1" fmla="*/ 0 h 7272584"/>
                <a:gd name="connsiteX2" fmla="*/ 43891200 w 43891200"/>
                <a:gd name="connsiteY2" fmla="*/ 7027483 h 7272584"/>
                <a:gd name="connsiteX3" fmla="*/ 37534349 w 43891200"/>
                <a:gd name="connsiteY3" fmla="*/ 5432466 h 7272584"/>
                <a:gd name="connsiteX4" fmla="*/ 21589306 w 43891200"/>
                <a:gd name="connsiteY4" fmla="*/ 3104512 h 7272584"/>
                <a:gd name="connsiteX5" fmla="*/ 84664 w 43891200"/>
                <a:gd name="connsiteY5" fmla="*/ 5531673 h 7272584"/>
                <a:gd name="connsiteX6" fmla="*/ 0 w 43891200"/>
                <a:gd name="connsiteY6" fmla="*/ 0 h 7272584"/>
                <a:gd name="connsiteX0" fmla="*/ 0 w 43891200"/>
                <a:gd name="connsiteY0" fmla="*/ 0 h 7027483"/>
                <a:gd name="connsiteX1" fmla="*/ 43891200 w 43891200"/>
                <a:gd name="connsiteY1" fmla="*/ 0 h 7027483"/>
                <a:gd name="connsiteX2" fmla="*/ 43891200 w 43891200"/>
                <a:gd name="connsiteY2" fmla="*/ 7027483 h 7027483"/>
                <a:gd name="connsiteX3" fmla="*/ 37534349 w 43891200"/>
                <a:gd name="connsiteY3" fmla="*/ 5432466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423313 w 43891200"/>
                <a:gd name="connsiteY4" fmla="*/ 3012175 h 7027483"/>
                <a:gd name="connsiteX5" fmla="*/ 84664 w 43891200"/>
                <a:gd name="connsiteY5" fmla="*/ 5531673 h 7027483"/>
                <a:gd name="connsiteX6" fmla="*/ 0 w 43891200"/>
                <a:gd name="connsiteY6" fmla="*/ 0 h 7027483"/>
                <a:gd name="connsiteX0" fmla="*/ 0 w 43891200"/>
                <a:gd name="connsiteY0" fmla="*/ 0 h 6029592"/>
                <a:gd name="connsiteX1" fmla="*/ 43891200 w 43891200"/>
                <a:gd name="connsiteY1" fmla="*/ 0 h 6029592"/>
                <a:gd name="connsiteX2" fmla="*/ 43852760 w 43891200"/>
                <a:gd name="connsiteY2" fmla="*/ 6029592 h 6029592"/>
                <a:gd name="connsiteX3" fmla="*/ 37534347 w 43891200"/>
                <a:gd name="connsiteY3" fmla="*/ 517930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36342689 w 43891200"/>
                <a:gd name="connsiteY3" fmla="*/ 446652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79664"/>
                <a:gd name="connsiteX1" fmla="*/ 43891200 w 43891200"/>
                <a:gd name="connsiteY1" fmla="*/ 0 h 6079664"/>
                <a:gd name="connsiteX2" fmla="*/ 43852760 w 43891200"/>
                <a:gd name="connsiteY2" fmla="*/ 6029592 h 6079664"/>
                <a:gd name="connsiteX3" fmla="*/ 21423313 w 43891200"/>
                <a:gd name="connsiteY3" fmla="*/ 3012175 h 6079664"/>
                <a:gd name="connsiteX4" fmla="*/ 84664 w 43891200"/>
                <a:gd name="connsiteY4" fmla="*/ 5531673 h 6079664"/>
                <a:gd name="connsiteX5" fmla="*/ 0 w 43891200"/>
                <a:gd name="connsiteY5" fmla="*/ 0 h 6079664"/>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5887037"/>
                <a:gd name="connsiteX1" fmla="*/ 43891200 w 43891200"/>
                <a:gd name="connsiteY1" fmla="*/ 0 h 5887037"/>
                <a:gd name="connsiteX2" fmla="*/ 43814321 w 43891200"/>
                <a:gd name="connsiteY2" fmla="*/ 5887037 h 5887037"/>
                <a:gd name="connsiteX3" fmla="*/ 21423313 w 43891200"/>
                <a:gd name="connsiteY3" fmla="*/ 3012175 h 5887037"/>
                <a:gd name="connsiteX4" fmla="*/ 84664 w 43891200"/>
                <a:gd name="connsiteY4" fmla="*/ 5531673 h 5887037"/>
                <a:gd name="connsiteX5" fmla="*/ 0 w 43891200"/>
                <a:gd name="connsiteY5" fmla="*/ 0 h 5887037"/>
                <a:gd name="connsiteX0" fmla="*/ 0 w 43891200"/>
                <a:gd name="connsiteY0" fmla="*/ 0 h 5745966"/>
                <a:gd name="connsiteX1" fmla="*/ 43891200 w 43891200"/>
                <a:gd name="connsiteY1" fmla="*/ 0 h 5745966"/>
                <a:gd name="connsiteX2" fmla="*/ 43814319 w 43891200"/>
                <a:gd name="connsiteY2" fmla="*/ 5745966 h 5745966"/>
                <a:gd name="connsiteX3" fmla="*/ 21423313 w 43891200"/>
                <a:gd name="connsiteY3" fmla="*/ 3012175 h 5745966"/>
                <a:gd name="connsiteX4" fmla="*/ 84664 w 43891200"/>
                <a:gd name="connsiteY4" fmla="*/ 5531673 h 5745966"/>
                <a:gd name="connsiteX5" fmla="*/ 0 w 43891200"/>
                <a:gd name="connsiteY5" fmla="*/ 0 h 5745966"/>
                <a:gd name="connsiteX0" fmla="*/ 0 w 43891200"/>
                <a:gd name="connsiteY0" fmla="*/ 0 h 5774180"/>
                <a:gd name="connsiteX1" fmla="*/ 43891200 w 43891200"/>
                <a:gd name="connsiteY1" fmla="*/ 0 h 5774180"/>
                <a:gd name="connsiteX2" fmla="*/ 43814319 w 43891200"/>
                <a:gd name="connsiteY2" fmla="*/ 5774180 h 5774180"/>
                <a:gd name="connsiteX3" fmla="*/ 21423313 w 43891200"/>
                <a:gd name="connsiteY3" fmla="*/ 3012175 h 5774180"/>
                <a:gd name="connsiteX4" fmla="*/ 84664 w 43891200"/>
                <a:gd name="connsiteY4" fmla="*/ 5531673 h 5774180"/>
                <a:gd name="connsiteX5" fmla="*/ 0 w 43891200"/>
                <a:gd name="connsiteY5" fmla="*/ 0 h 5774180"/>
                <a:gd name="connsiteX0" fmla="*/ 6633 w 43897833"/>
                <a:gd name="connsiteY0" fmla="*/ 0 h 5774180"/>
                <a:gd name="connsiteX1" fmla="*/ 43897833 w 43897833"/>
                <a:gd name="connsiteY1" fmla="*/ 0 h 5774180"/>
                <a:gd name="connsiteX2" fmla="*/ 43820952 w 43897833"/>
                <a:gd name="connsiteY2" fmla="*/ 5774180 h 5774180"/>
                <a:gd name="connsiteX3" fmla="*/ 21429946 w 43897833"/>
                <a:gd name="connsiteY3" fmla="*/ 3012175 h 5774180"/>
                <a:gd name="connsiteX4" fmla="*/ 0 w 43897833"/>
                <a:gd name="connsiteY4" fmla="*/ 5757386 h 5774180"/>
                <a:gd name="connsiteX5" fmla="*/ 6633 w 43897833"/>
                <a:gd name="connsiteY5" fmla="*/ 0 h 5774180"/>
                <a:gd name="connsiteX0" fmla="*/ 6633 w 43897833"/>
                <a:gd name="connsiteY0" fmla="*/ 0 h 5785600"/>
                <a:gd name="connsiteX1" fmla="*/ 43897833 w 43897833"/>
                <a:gd name="connsiteY1" fmla="*/ 0 h 5785600"/>
                <a:gd name="connsiteX2" fmla="*/ 43820952 w 43897833"/>
                <a:gd name="connsiteY2" fmla="*/ 5774180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97833"/>
                <a:gd name="connsiteY0" fmla="*/ 0 h 5785600"/>
                <a:gd name="connsiteX1" fmla="*/ 43897833 w 43897833"/>
                <a:gd name="connsiteY1" fmla="*/ 0 h 5785600"/>
                <a:gd name="connsiteX2" fmla="*/ 43829914 w 43897833"/>
                <a:gd name="connsiteY2" fmla="*/ 5757562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84390"/>
                <a:gd name="connsiteY0" fmla="*/ 4153 h 5789753"/>
                <a:gd name="connsiteX1" fmla="*/ 43884390 w 43884390"/>
                <a:gd name="connsiteY1" fmla="*/ 0 h 5789753"/>
                <a:gd name="connsiteX2" fmla="*/ 43829914 w 43884390"/>
                <a:gd name="connsiteY2" fmla="*/ 5761715 h 5789753"/>
                <a:gd name="connsiteX3" fmla="*/ 21429946 w 43884390"/>
                <a:gd name="connsiteY3" fmla="*/ 3016328 h 5789753"/>
                <a:gd name="connsiteX4" fmla="*/ 0 w 43884390"/>
                <a:gd name="connsiteY4" fmla="*/ 5789753 h 5789753"/>
                <a:gd name="connsiteX5" fmla="*/ 6633 w 43884390"/>
                <a:gd name="connsiteY5" fmla="*/ 4153 h 5789753"/>
                <a:gd name="connsiteX0" fmla="*/ 6633 w 43884392"/>
                <a:gd name="connsiteY0" fmla="*/ 0 h 5785600"/>
                <a:gd name="connsiteX1" fmla="*/ 43884392 w 43884392"/>
                <a:gd name="connsiteY1" fmla="*/ 1 h 5785600"/>
                <a:gd name="connsiteX2" fmla="*/ 43829914 w 43884392"/>
                <a:gd name="connsiteY2" fmla="*/ 5757562 h 5785600"/>
                <a:gd name="connsiteX3" fmla="*/ 21429946 w 43884392"/>
                <a:gd name="connsiteY3" fmla="*/ 3012175 h 5785600"/>
                <a:gd name="connsiteX4" fmla="*/ 0 w 43884392"/>
                <a:gd name="connsiteY4" fmla="*/ 5785600 h 5785600"/>
                <a:gd name="connsiteX5" fmla="*/ 6633 w 43884392"/>
                <a:gd name="connsiteY5" fmla="*/ 0 h 5785600"/>
                <a:gd name="connsiteX0" fmla="*/ 6633 w 43876785"/>
                <a:gd name="connsiteY0" fmla="*/ 7053 h 5792653"/>
                <a:gd name="connsiteX1" fmla="*/ 43876785 w 43876785"/>
                <a:gd name="connsiteY1" fmla="*/ 0 h 5792653"/>
                <a:gd name="connsiteX2" fmla="*/ 43829914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64377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44088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801199"/>
                <a:gd name="connsiteX1" fmla="*/ 43876785 w 43876785"/>
                <a:gd name="connsiteY1" fmla="*/ 0 h 5801199"/>
                <a:gd name="connsiteX2" fmla="*/ 43831664 w 43876785"/>
                <a:gd name="connsiteY2" fmla="*/ 5801199 h 5801199"/>
                <a:gd name="connsiteX3" fmla="*/ 21923799 w 43876785"/>
                <a:gd name="connsiteY3" fmla="*/ 3009824 h 5801199"/>
                <a:gd name="connsiteX4" fmla="*/ 0 w 43876785"/>
                <a:gd name="connsiteY4" fmla="*/ 5792653 h 5801199"/>
                <a:gd name="connsiteX5" fmla="*/ 6633 w 43876785"/>
                <a:gd name="connsiteY5" fmla="*/ 7053 h 5801199"/>
                <a:gd name="connsiteX0" fmla="*/ 6633 w 43876785"/>
                <a:gd name="connsiteY0" fmla="*/ 7053 h 5811651"/>
                <a:gd name="connsiteX1" fmla="*/ 43876785 w 43876785"/>
                <a:gd name="connsiteY1" fmla="*/ 0 h 5811651"/>
                <a:gd name="connsiteX2" fmla="*/ 43826110 w 43876785"/>
                <a:gd name="connsiteY2" fmla="*/ 5811651 h 5811651"/>
                <a:gd name="connsiteX3" fmla="*/ 21923799 w 43876785"/>
                <a:gd name="connsiteY3" fmla="*/ 3009824 h 5811651"/>
                <a:gd name="connsiteX4" fmla="*/ 0 w 43876785"/>
                <a:gd name="connsiteY4" fmla="*/ 5792653 h 5811651"/>
                <a:gd name="connsiteX5" fmla="*/ 6633 w 43876785"/>
                <a:gd name="connsiteY5" fmla="*/ 7053 h 5811651"/>
                <a:gd name="connsiteX0" fmla="*/ -1 w 43870151"/>
                <a:gd name="connsiteY0" fmla="*/ 7053 h 5818785"/>
                <a:gd name="connsiteX1" fmla="*/ 43870151 w 43870151"/>
                <a:gd name="connsiteY1" fmla="*/ 0 h 5818785"/>
                <a:gd name="connsiteX2" fmla="*/ 43819476 w 43870151"/>
                <a:gd name="connsiteY2" fmla="*/ 5811651 h 5818785"/>
                <a:gd name="connsiteX3" fmla="*/ 21917165 w 43870151"/>
                <a:gd name="connsiteY3" fmla="*/ 3009824 h 5818785"/>
                <a:gd name="connsiteX4" fmla="*/ 4477 w 43870151"/>
                <a:gd name="connsiteY4" fmla="*/ 5818785 h 5818785"/>
                <a:gd name="connsiteX5" fmla="*/ -1 w 43870151"/>
                <a:gd name="connsiteY5" fmla="*/ 7053 h 5818785"/>
                <a:gd name="connsiteX0" fmla="*/ 239 w 43870391"/>
                <a:gd name="connsiteY0" fmla="*/ 7053 h 5814778"/>
                <a:gd name="connsiteX1" fmla="*/ 43870391 w 43870391"/>
                <a:gd name="connsiteY1" fmla="*/ 0 h 5814778"/>
                <a:gd name="connsiteX2" fmla="*/ 43819716 w 43870391"/>
                <a:gd name="connsiteY2" fmla="*/ 5811651 h 5814778"/>
                <a:gd name="connsiteX3" fmla="*/ 21917405 w 43870391"/>
                <a:gd name="connsiteY3" fmla="*/ 3009824 h 5814778"/>
                <a:gd name="connsiteX4" fmla="*/ 457 w 43870391"/>
                <a:gd name="connsiteY4" fmla="*/ 5814778 h 5814778"/>
                <a:gd name="connsiteX5" fmla="*/ 239 w 43870391"/>
                <a:gd name="connsiteY5" fmla="*/ 7053 h 5814778"/>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806763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42825"/>
                <a:gd name="connsiteY0" fmla="*/ 7053 h 5811651"/>
                <a:gd name="connsiteX1" fmla="*/ 43842825 w 43842825"/>
                <a:gd name="connsiteY1" fmla="*/ 0 h 5811651"/>
                <a:gd name="connsiteX2" fmla="*/ 43819716 w 43842825"/>
                <a:gd name="connsiteY2" fmla="*/ 5811651 h 5811651"/>
                <a:gd name="connsiteX3" fmla="*/ 21917405 w 43842825"/>
                <a:gd name="connsiteY3" fmla="*/ 3009824 h 5811651"/>
                <a:gd name="connsiteX4" fmla="*/ 457 w 43842825"/>
                <a:gd name="connsiteY4" fmla="*/ 5798748 h 5811651"/>
                <a:gd name="connsiteX5" fmla="*/ 239 w 43842825"/>
                <a:gd name="connsiteY5" fmla="*/ 7053 h 5811651"/>
                <a:gd name="connsiteX0" fmla="*/ 239 w 43824446"/>
                <a:gd name="connsiteY0" fmla="*/ 7053 h 5811651"/>
                <a:gd name="connsiteX1" fmla="*/ 43824446 w 43824446"/>
                <a:gd name="connsiteY1" fmla="*/ 0 h 5811651"/>
                <a:gd name="connsiteX2" fmla="*/ 43819716 w 43824446"/>
                <a:gd name="connsiteY2" fmla="*/ 5811651 h 5811651"/>
                <a:gd name="connsiteX3" fmla="*/ 21917405 w 43824446"/>
                <a:gd name="connsiteY3" fmla="*/ 3009824 h 5811651"/>
                <a:gd name="connsiteX4" fmla="*/ 457 w 43824446"/>
                <a:gd name="connsiteY4" fmla="*/ 5798748 h 5811651"/>
                <a:gd name="connsiteX5" fmla="*/ 239 w 43824446"/>
                <a:gd name="connsiteY5" fmla="*/ 7053 h 5811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824446" h="5811651">
                  <a:moveTo>
                    <a:pt x="239" y="7053"/>
                  </a:moveTo>
                  <a:lnTo>
                    <a:pt x="43824446" y="0"/>
                  </a:lnTo>
                  <a:cubicBezTo>
                    <a:pt x="43822869" y="1937217"/>
                    <a:pt x="43821293" y="3874434"/>
                    <a:pt x="43819716" y="5811651"/>
                  </a:cubicBezTo>
                  <a:cubicBezTo>
                    <a:pt x="38268362" y="4032785"/>
                    <a:pt x="30438085" y="2966157"/>
                    <a:pt x="21917405" y="3009824"/>
                  </a:cubicBezTo>
                  <a:cubicBezTo>
                    <a:pt x="14614291" y="3047251"/>
                    <a:pt x="6453731" y="3277510"/>
                    <a:pt x="457" y="5798748"/>
                  </a:cubicBezTo>
                  <a:cubicBezTo>
                    <a:pt x="-1036" y="3861504"/>
                    <a:pt x="1732" y="1944297"/>
                    <a:pt x="239" y="7053"/>
                  </a:cubicBezTo>
                  <a:close/>
                </a:path>
              </a:pathLst>
            </a:custGeom>
            <a:gradFill flip="none" rotWithShape="1">
              <a:gsLst>
                <a:gs pos="0">
                  <a:schemeClr val="accent6"/>
                </a:gs>
                <a:gs pos="100000">
                  <a:schemeClr val="accent4"/>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8" name="Rectangle 16"/>
            <p:cNvSpPr/>
            <p:nvPr userDrawn="1"/>
          </p:nvSpPr>
          <p:spPr>
            <a:xfrm>
              <a:off x="-4323" y="5744"/>
              <a:ext cx="27440229" cy="4555641"/>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968081"/>
                <a:gd name="connsiteY0" fmla="*/ 0 h 6688809"/>
                <a:gd name="connsiteX1" fmla="*/ 43891200 w 43968081"/>
                <a:gd name="connsiteY1" fmla="*/ 0 h 6688809"/>
                <a:gd name="connsiteX2" fmla="*/ 43968081 w 43968081"/>
                <a:gd name="connsiteY2" fmla="*/ 6358199 h 6688809"/>
                <a:gd name="connsiteX3" fmla="*/ 21448200 w 43968081"/>
                <a:gd name="connsiteY3" fmla="*/ 3838305 h 6688809"/>
                <a:gd name="connsiteX4" fmla="*/ 28221 w 43968081"/>
                <a:gd name="connsiteY4" fmla="*/ 6688809 h 6688809"/>
                <a:gd name="connsiteX5" fmla="*/ 0 w 43968081"/>
                <a:gd name="connsiteY5" fmla="*/ 0 h 6688809"/>
                <a:gd name="connsiteX0" fmla="*/ 0 w 43891200"/>
                <a:gd name="connsiteY0" fmla="*/ 0 h 6688809"/>
                <a:gd name="connsiteX1" fmla="*/ 43891200 w 43891200"/>
                <a:gd name="connsiteY1" fmla="*/ 0 h 6688809"/>
                <a:gd name="connsiteX2" fmla="*/ 43793664 w 43891200"/>
                <a:gd name="connsiteY2" fmla="*/ 6218350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91200"/>
                <a:gd name="connsiteY0" fmla="*/ 0 h 6688809"/>
                <a:gd name="connsiteX1" fmla="*/ 43891200 w 43891200"/>
                <a:gd name="connsiteY1" fmla="*/ 0 h 6688809"/>
                <a:gd name="connsiteX2" fmla="*/ 43823938 w 43891200"/>
                <a:gd name="connsiteY2" fmla="*/ 6183672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23938"/>
                <a:gd name="connsiteY0" fmla="*/ 0 h 6688809"/>
                <a:gd name="connsiteX1" fmla="*/ 43800376 w 43823938"/>
                <a:gd name="connsiteY1" fmla="*/ 0 h 6688809"/>
                <a:gd name="connsiteX2" fmla="*/ 43823938 w 43823938"/>
                <a:gd name="connsiteY2" fmla="*/ 6183672 h 6688809"/>
                <a:gd name="connsiteX3" fmla="*/ 21448200 w 43823938"/>
                <a:gd name="connsiteY3" fmla="*/ 3838305 h 6688809"/>
                <a:gd name="connsiteX4" fmla="*/ 28221 w 43823938"/>
                <a:gd name="connsiteY4" fmla="*/ 6688809 h 6688809"/>
                <a:gd name="connsiteX5" fmla="*/ 0 w 43823938"/>
                <a:gd name="connsiteY5" fmla="*/ 0 h 6688809"/>
                <a:gd name="connsiteX0" fmla="*/ 0 w 43883631"/>
                <a:gd name="connsiteY0" fmla="*/ 0 h 6688809"/>
                <a:gd name="connsiteX1" fmla="*/ 43883631 w 43883631"/>
                <a:gd name="connsiteY1" fmla="*/ 41614 h 6688809"/>
                <a:gd name="connsiteX2" fmla="*/ 43823938 w 43883631"/>
                <a:gd name="connsiteY2" fmla="*/ 6183672 h 6688809"/>
                <a:gd name="connsiteX3" fmla="*/ 21448200 w 43883631"/>
                <a:gd name="connsiteY3" fmla="*/ 3838305 h 6688809"/>
                <a:gd name="connsiteX4" fmla="*/ 28221 w 43883631"/>
                <a:gd name="connsiteY4" fmla="*/ 6688809 h 6688809"/>
                <a:gd name="connsiteX5" fmla="*/ 0 w 43883631"/>
                <a:gd name="connsiteY5" fmla="*/ 0 h 6688809"/>
                <a:gd name="connsiteX0" fmla="*/ 0 w 43876062"/>
                <a:gd name="connsiteY0" fmla="*/ 0 h 6688809"/>
                <a:gd name="connsiteX1" fmla="*/ 43876062 w 43876062"/>
                <a:gd name="connsiteY1" fmla="*/ 6936 h 6688809"/>
                <a:gd name="connsiteX2" fmla="*/ 43823938 w 43876062"/>
                <a:gd name="connsiteY2" fmla="*/ 6183672 h 6688809"/>
                <a:gd name="connsiteX3" fmla="*/ 21448200 w 43876062"/>
                <a:gd name="connsiteY3" fmla="*/ 3838305 h 6688809"/>
                <a:gd name="connsiteX4" fmla="*/ 28221 w 43876062"/>
                <a:gd name="connsiteY4" fmla="*/ 6688809 h 6688809"/>
                <a:gd name="connsiteX5" fmla="*/ 0 w 43876062"/>
                <a:gd name="connsiteY5" fmla="*/ 0 h 6688809"/>
                <a:gd name="connsiteX0" fmla="*/ 0 w 43883634"/>
                <a:gd name="connsiteY0" fmla="*/ 6936 h 6695745"/>
                <a:gd name="connsiteX1" fmla="*/ 43883634 w 43883634"/>
                <a:gd name="connsiteY1" fmla="*/ 0 h 6695745"/>
                <a:gd name="connsiteX2" fmla="*/ 43823938 w 43883634"/>
                <a:gd name="connsiteY2" fmla="*/ 6190608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6368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871047 w 43883634"/>
                <a:gd name="connsiteY3" fmla="*/ 3810016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2633 w 43883634"/>
                <a:gd name="connsiteY3" fmla="*/ 3782129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1837"/>
                <a:gd name="connsiteX1" fmla="*/ 43883634 w 43883634"/>
                <a:gd name="connsiteY1" fmla="*/ 0 h 6691837"/>
                <a:gd name="connsiteX2" fmla="*/ 43827740 w 43883634"/>
                <a:gd name="connsiteY2" fmla="*/ 6180150 h 6691837"/>
                <a:gd name="connsiteX3" fmla="*/ 21911623 w 43883634"/>
                <a:gd name="connsiteY3" fmla="*/ 3791425 h 6691837"/>
                <a:gd name="connsiteX4" fmla="*/ 66513 w 43883634"/>
                <a:gd name="connsiteY4" fmla="*/ 6691837 h 6691837"/>
                <a:gd name="connsiteX5" fmla="*/ 0 w 43883634"/>
                <a:gd name="connsiteY5" fmla="*/ 6936 h 6691837"/>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23933 w 43834140"/>
                <a:gd name="connsiteY0" fmla="*/ 15369 h 6695746"/>
                <a:gd name="connsiteX1" fmla="*/ 43834140 w 43834140"/>
                <a:gd name="connsiteY1" fmla="*/ 0 h 6695746"/>
                <a:gd name="connsiteX2" fmla="*/ 43778245 w 43834140"/>
                <a:gd name="connsiteY2" fmla="*/ 5777889 h 6695746"/>
                <a:gd name="connsiteX3" fmla="*/ 21862129 w 43834140"/>
                <a:gd name="connsiteY3" fmla="*/ 3791425 h 6695746"/>
                <a:gd name="connsiteX4" fmla="*/ 0 w 43834140"/>
                <a:gd name="connsiteY4" fmla="*/ 6695746 h 6695746"/>
                <a:gd name="connsiteX5" fmla="*/ 23933 w 43834140"/>
                <a:gd name="connsiteY5" fmla="*/ 15369 h 6695746"/>
                <a:gd name="connsiteX0" fmla="*/ 1414 w 43848334"/>
                <a:gd name="connsiteY0" fmla="*/ 15369 h 6695746"/>
                <a:gd name="connsiteX1" fmla="*/ 43848334 w 43848334"/>
                <a:gd name="connsiteY1" fmla="*/ 0 h 6695746"/>
                <a:gd name="connsiteX2" fmla="*/ 43792439 w 43848334"/>
                <a:gd name="connsiteY2" fmla="*/ 5777889 h 6695746"/>
                <a:gd name="connsiteX3" fmla="*/ 21876323 w 43848334"/>
                <a:gd name="connsiteY3" fmla="*/ 3791425 h 6695746"/>
                <a:gd name="connsiteX4" fmla="*/ 14194 w 43848334"/>
                <a:gd name="connsiteY4" fmla="*/ 6695746 h 6695746"/>
                <a:gd name="connsiteX5" fmla="*/ 1414 w 43848334"/>
                <a:gd name="connsiteY5" fmla="*/ 15369 h 6695746"/>
                <a:gd name="connsiteX0" fmla="*/ 1414 w 43792439"/>
                <a:gd name="connsiteY0" fmla="*/ 6936 h 6687313"/>
                <a:gd name="connsiteX1" fmla="*/ 43729019 w 43792439"/>
                <a:gd name="connsiteY1" fmla="*/ 0 h 6687313"/>
                <a:gd name="connsiteX2" fmla="*/ 43792439 w 43792439"/>
                <a:gd name="connsiteY2" fmla="*/ 5769456 h 6687313"/>
                <a:gd name="connsiteX3" fmla="*/ 21876323 w 43792439"/>
                <a:gd name="connsiteY3" fmla="*/ 3782992 h 6687313"/>
                <a:gd name="connsiteX4" fmla="*/ 14194 w 43792439"/>
                <a:gd name="connsiteY4" fmla="*/ 6687313 h 6687313"/>
                <a:gd name="connsiteX5" fmla="*/ 1414 w 43792439"/>
                <a:gd name="connsiteY5" fmla="*/ 6936 h 6687313"/>
                <a:gd name="connsiteX0" fmla="*/ 1414 w 43792439"/>
                <a:gd name="connsiteY0" fmla="*/ 0 h 6680377"/>
                <a:gd name="connsiteX1" fmla="*/ 43600524 w 43792439"/>
                <a:gd name="connsiteY1" fmla="*/ 77395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2439"/>
                <a:gd name="connsiteY0" fmla="*/ 0 h 6680377"/>
                <a:gd name="connsiteX1" fmla="*/ 43683128 w 43792439"/>
                <a:gd name="connsiteY1" fmla="*/ 119561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3267"/>
                <a:gd name="connsiteY0" fmla="*/ 0 h 6680377"/>
                <a:gd name="connsiteX1" fmla="*/ 43793267 w 43793267"/>
                <a:gd name="connsiteY1" fmla="*/ 1497 h 6680377"/>
                <a:gd name="connsiteX2" fmla="*/ 43792439 w 43793267"/>
                <a:gd name="connsiteY2" fmla="*/ 5762520 h 6680377"/>
                <a:gd name="connsiteX3" fmla="*/ 21876323 w 43793267"/>
                <a:gd name="connsiteY3" fmla="*/ 3776056 h 6680377"/>
                <a:gd name="connsiteX4" fmla="*/ 14194 w 43793267"/>
                <a:gd name="connsiteY4" fmla="*/ 6680377 h 6680377"/>
                <a:gd name="connsiteX5" fmla="*/ 1414 w 43793267"/>
                <a:gd name="connsiteY5" fmla="*/ 0 h 6680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793267" h="6680377">
                  <a:moveTo>
                    <a:pt x="1414" y="0"/>
                  </a:moveTo>
                  <a:lnTo>
                    <a:pt x="43793267" y="1497"/>
                  </a:lnTo>
                  <a:cubicBezTo>
                    <a:pt x="43793267" y="2343991"/>
                    <a:pt x="43792439" y="3420026"/>
                    <a:pt x="43792439" y="5762520"/>
                  </a:cubicBezTo>
                  <a:cubicBezTo>
                    <a:pt x="38990659" y="4549272"/>
                    <a:pt x="29172697" y="3623080"/>
                    <a:pt x="21876323" y="3776056"/>
                  </a:cubicBezTo>
                  <a:cubicBezTo>
                    <a:pt x="14579949" y="3929032"/>
                    <a:pt x="6467468" y="4159139"/>
                    <a:pt x="14194" y="6680377"/>
                  </a:cubicBezTo>
                  <a:cubicBezTo>
                    <a:pt x="22172" y="4453585"/>
                    <a:pt x="-6564" y="2226792"/>
                    <a:pt x="1414" y="0"/>
                  </a:cubicBezTo>
                  <a:close/>
                </a:path>
              </a:pathLst>
            </a:custGeom>
            <a:gradFill flip="none" rotWithShape="1">
              <a:gsLst>
                <a:gs pos="0">
                  <a:schemeClr val="accent6"/>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9" name="Rectangle 15"/>
            <p:cNvSpPr/>
            <p:nvPr userDrawn="1"/>
          </p:nvSpPr>
          <p:spPr>
            <a:xfrm>
              <a:off x="-14192" y="1382"/>
              <a:ext cx="27451941" cy="4570666"/>
            </a:xfrm>
            <a:custGeom>
              <a:avLst/>
              <a:gdLst>
                <a:gd name="connsiteX0" fmla="*/ 0 w 43891200"/>
                <a:gd name="connsiteY0" fmla="*/ 0 h 2171777"/>
                <a:gd name="connsiteX1" fmla="*/ 43891200 w 43891200"/>
                <a:gd name="connsiteY1" fmla="*/ 0 h 2171777"/>
                <a:gd name="connsiteX2" fmla="*/ 43891200 w 43891200"/>
                <a:gd name="connsiteY2" fmla="*/ 2171777 h 2171777"/>
                <a:gd name="connsiteX3" fmla="*/ 0 w 43891200"/>
                <a:gd name="connsiteY3" fmla="*/ 2171777 h 2171777"/>
                <a:gd name="connsiteX4" fmla="*/ 0 w 43891200"/>
                <a:gd name="connsiteY4" fmla="*/ 0 h 2171777"/>
                <a:gd name="connsiteX0" fmla="*/ 0 w 43891200"/>
                <a:gd name="connsiteY0" fmla="*/ 0 h 2171777"/>
                <a:gd name="connsiteX1" fmla="*/ 43891200 w 43891200"/>
                <a:gd name="connsiteY1" fmla="*/ 0 h 2171777"/>
                <a:gd name="connsiteX2" fmla="*/ 43891200 w 43891200"/>
                <a:gd name="connsiteY2" fmla="*/ 2171777 h 2171777"/>
                <a:gd name="connsiteX3" fmla="*/ 21843298 w 43891200"/>
                <a:gd name="connsiteY3" fmla="*/ 2143554 h 2171777"/>
                <a:gd name="connsiteX4" fmla="*/ 0 w 43891200"/>
                <a:gd name="connsiteY4" fmla="*/ 2171777 h 2171777"/>
                <a:gd name="connsiteX5" fmla="*/ 0 w 43891200"/>
                <a:gd name="connsiteY5" fmla="*/ 0 h 2171777"/>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691988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778314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83162"/>
                <a:gd name="connsiteX1" fmla="*/ 43891200 w 43891200"/>
                <a:gd name="connsiteY1" fmla="*/ 0 h 5383162"/>
                <a:gd name="connsiteX2" fmla="*/ 43891197 w 43891200"/>
                <a:gd name="connsiteY2" fmla="*/ 2143554 h 5383162"/>
                <a:gd name="connsiteX3" fmla="*/ 21843298 w 43891200"/>
                <a:gd name="connsiteY3" fmla="*/ 1381537 h 5383162"/>
                <a:gd name="connsiteX4" fmla="*/ 12981 w 43891200"/>
                <a:gd name="connsiteY4" fmla="*/ 5383162 h 5383162"/>
                <a:gd name="connsiteX5" fmla="*/ 0 w 43891200"/>
                <a:gd name="connsiteY5" fmla="*/ 0 h 5383162"/>
                <a:gd name="connsiteX0" fmla="*/ 0 w 43891200"/>
                <a:gd name="connsiteY0" fmla="*/ 0 h 5353553"/>
                <a:gd name="connsiteX1" fmla="*/ 43891200 w 43891200"/>
                <a:gd name="connsiteY1" fmla="*/ 0 h 5353553"/>
                <a:gd name="connsiteX2" fmla="*/ 43891197 w 43891200"/>
                <a:gd name="connsiteY2" fmla="*/ 2143554 h 5353553"/>
                <a:gd name="connsiteX3" fmla="*/ 21843298 w 43891200"/>
                <a:gd name="connsiteY3" fmla="*/ 1381537 h 5353553"/>
                <a:gd name="connsiteX4" fmla="*/ 12981 w 43891200"/>
                <a:gd name="connsiteY4" fmla="*/ 5353553 h 5353553"/>
                <a:gd name="connsiteX5" fmla="*/ 0 w 43891200"/>
                <a:gd name="connsiteY5" fmla="*/ 0 h 5353553"/>
                <a:gd name="connsiteX0" fmla="*/ 0 w 43891200"/>
                <a:gd name="connsiteY0" fmla="*/ 0 h 5375759"/>
                <a:gd name="connsiteX1" fmla="*/ 43891200 w 43891200"/>
                <a:gd name="connsiteY1" fmla="*/ 0 h 5375759"/>
                <a:gd name="connsiteX2" fmla="*/ 43891197 w 43891200"/>
                <a:gd name="connsiteY2" fmla="*/ 2143554 h 5375759"/>
                <a:gd name="connsiteX3" fmla="*/ 21843298 w 43891200"/>
                <a:gd name="connsiteY3" fmla="*/ 1381537 h 5375759"/>
                <a:gd name="connsiteX4" fmla="*/ 2821 w 43891200"/>
                <a:gd name="connsiteY4" fmla="*/ 5375759 h 5375759"/>
                <a:gd name="connsiteX5" fmla="*/ 0 w 43891200"/>
                <a:gd name="connsiteY5" fmla="*/ 0 h 5375759"/>
                <a:gd name="connsiteX0" fmla="*/ 0 w 43891200"/>
                <a:gd name="connsiteY0" fmla="*/ 0 h 5391472"/>
                <a:gd name="connsiteX1" fmla="*/ 43891200 w 43891200"/>
                <a:gd name="connsiteY1" fmla="*/ 0 h 5391472"/>
                <a:gd name="connsiteX2" fmla="*/ 43891197 w 43891200"/>
                <a:gd name="connsiteY2" fmla="*/ 2143554 h 5391472"/>
                <a:gd name="connsiteX3" fmla="*/ 21843298 w 43891200"/>
                <a:gd name="connsiteY3" fmla="*/ 1381537 h 5391472"/>
                <a:gd name="connsiteX4" fmla="*/ 24143 w 43891200"/>
                <a:gd name="connsiteY4" fmla="*/ 5391472 h 5391472"/>
                <a:gd name="connsiteX5" fmla="*/ 0 w 43891200"/>
                <a:gd name="connsiteY5" fmla="*/ 0 h 5391472"/>
                <a:gd name="connsiteX0" fmla="*/ 0 w 43891200"/>
                <a:gd name="connsiteY0" fmla="*/ 0 h 5388329"/>
                <a:gd name="connsiteX1" fmla="*/ 43891200 w 43891200"/>
                <a:gd name="connsiteY1" fmla="*/ 0 h 5388329"/>
                <a:gd name="connsiteX2" fmla="*/ 43891197 w 43891200"/>
                <a:gd name="connsiteY2" fmla="*/ 2143554 h 5388329"/>
                <a:gd name="connsiteX3" fmla="*/ 21843298 w 43891200"/>
                <a:gd name="connsiteY3" fmla="*/ 1381537 h 5388329"/>
                <a:gd name="connsiteX4" fmla="*/ 11350 w 43891200"/>
                <a:gd name="connsiteY4" fmla="*/ 5388329 h 5388329"/>
                <a:gd name="connsiteX5" fmla="*/ 0 w 43891200"/>
                <a:gd name="connsiteY5" fmla="*/ 0 h 5388329"/>
                <a:gd name="connsiteX0" fmla="*/ 0 w 43918796"/>
                <a:gd name="connsiteY0" fmla="*/ 0 h 5388329"/>
                <a:gd name="connsiteX1" fmla="*/ 43918796 w 43918796"/>
                <a:gd name="connsiteY1" fmla="*/ 0 h 5388329"/>
                <a:gd name="connsiteX2" fmla="*/ 43918793 w 43918796"/>
                <a:gd name="connsiteY2" fmla="*/ 2143554 h 5388329"/>
                <a:gd name="connsiteX3" fmla="*/ 21870894 w 43918796"/>
                <a:gd name="connsiteY3" fmla="*/ 1381537 h 5388329"/>
                <a:gd name="connsiteX4" fmla="*/ 38946 w 43918796"/>
                <a:gd name="connsiteY4" fmla="*/ 5388329 h 5388329"/>
                <a:gd name="connsiteX5" fmla="*/ 0 w 43918796"/>
                <a:gd name="connsiteY5" fmla="*/ 0 h 5388329"/>
                <a:gd name="connsiteX0" fmla="*/ 0 w 43882001"/>
                <a:gd name="connsiteY0" fmla="*/ 6780 h 5388329"/>
                <a:gd name="connsiteX1" fmla="*/ 43882001 w 43882001"/>
                <a:gd name="connsiteY1" fmla="*/ 0 h 5388329"/>
                <a:gd name="connsiteX2" fmla="*/ 43881998 w 43882001"/>
                <a:gd name="connsiteY2" fmla="*/ 2143554 h 5388329"/>
                <a:gd name="connsiteX3" fmla="*/ 21834099 w 43882001"/>
                <a:gd name="connsiteY3" fmla="*/ 1381537 h 5388329"/>
                <a:gd name="connsiteX4" fmla="*/ 2151 w 43882001"/>
                <a:gd name="connsiteY4" fmla="*/ 5388329 h 5388329"/>
                <a:gd name="connsiteX5" fmla="*/ 0 w 43882001"/>
                <a:gd name="connsiteY5" fmla="*/ 6780 h 5388329"/>
                <a:gd name="connsiteX0" fmla="*/ 0 w 43909597"/>
                <a:gd name="connsiteY0" fmla="*/ 6780 h 5388329"/>
                <a:gd name="connsiteX1" fmla="*/ 43909597 w 43909597"/>
                <a:gd name="connsiteY1" fmla="*/ 0 h 5388329"/>
                <a:gd name="connsiteX2" fmla="*/ 43909594 w 43909597"/>
                <a:gd name="connsiteY2" fmla="*/ 2143554 h 5388329"/>
                <a:gd name="connsiteX3" fmla="*/ 21861695 w 43909597"/>
                <a:gd name="connsiteY3" fmla="*/ 1381537 h 5388329"/>
                <a:gd name="connsiteX4" fmla="*/ 29747 w 43909597"/>
                <a:gd name="connsiteY4" fmla="*/ 5388329 h 5388329"/>
                <a:gd name="connsiteX5" fmla="*/ 0 w 43909597"/>
                <a:gd name="connsiteY5" fmla="*/ 6780 h 5388329"/>
                <a:gd name="connsiteX0" fmla="*/ 16283 w 43879886"/>
                <a:gd name="connsiteY0" fmla="*/ 13560 h 5388329"/>
                <a:gd name="connsiteX1" fmla="*/ 43879886 w 43879886"/>
                <a:gd name="connsiteY1" fmla="*/ 0 h 5388329"/>
                <a:gd name="connsiteX2" fmla="*/ 43879883 w 43879886"/>
                <a:gd name="connsiteY2" fmla="*/ 2143554 h 5388329"/>
                <a:gd name="connsiteX3" fmla="*/ 21831984 w 43879886"/>
                <a:gd name="connsiteY3" fmla="*/ 1381537 h 5388329"/>
                <a:gd name="connsiteX4" fmla="*/ 36 w 43879886"/>
                <a:gd name="connsiteY4" fmla="*/ 5388329 h 5388329"/>
                <a:gd name="connsiteX5" fmla="*/ 16283 w 43879886"/>
                <a:gd name="connsiteY5" fmla="*/ 13560 h 5388329"/>
                <a:gd name="connsiteX0" fmla="*/ 7118 w 43879920"/>
                <a:gd name="connsiteY0" fmla="*/ 6780 h 5388329"/>
                <a:gd name="connsiteX1" fmla="*/ 43879920 w 43879920"/>
                <a:gd name="connsiteY1" fmla="*/ 0 h 5388329"/>
                <a:gd name="connsiteX2" fmla="*/ 43879917 w 43879920"/>
                <a:gd name="connsiteY2" fmla="*/ 2143554 h 5388329"/>
                <a:gd name="connsiteX3" fmla="*/ 21832018 w 43879920"/>
                <a:gd name="connsiteY3" fmla="*/ 1381537 h 5388329"/>
                <a:gd name="connsiteX4" fmla="*/ 70 w 43879920"/>
                <a:gd name="connsiteY4" fmla="*/ 5388329 h 5388329"/>
                <a:gd name="connsiteX5" fmla="*/ 7118 w 43879920"/>
                <a:gd name="connsiteY5" fmla="*/ 6780 h 5388329"/>
                <a:gd name="connsiteX0" fmla="*/ 0 w 43900399"/>
                <a:gd name="connsiteY0" fmla="*/ 0 h 5388329"/>
                <a:gd name="connsiteX1" fmla="*/ 43900399 w 43900399"/>
                <a:gd name="connsiteY1" fmla="*/ 0 h 5388329"/>
                <a:gd name="connsiteX2" fmla="*/ 43900396 w 43900399"/>
                <a:gd name="connsiteY2" fmla="*/ 2143554 h 5388329"/>
                <a:gd name="connsiteX3" fmla="*/ 21852497 w 43900399"/>
                <a:gd name="connsiteY3" fmla="*/ 1381537 h 5388329"/>
                <a:gd name="connsiteX4" fmla="*/ 20549 w 43900399"/>
                <a:gd name="connsiteY4" fmla="*/ 5388329 h 5388329"/>
                <a:gd name="connsiteX5" fmla="*/ 0 w 43900399"/>
                <a:gd name="connsiteY5" fmla="*/ 0 h 5388329"/>
                <a:gd name="connsiteX0" fmla="*/ 0 w 43900396"/>
                <a:gd name="connsiteY0" fmla="*/ 0 h 5388329"/>
                <a:gd name="connsiteX1" fmla="*/ 43854405 w 43900396"/>
                <a:gd name="connsiteY1" fmla="*/ 27119 h 5388329"/>
                <a:gd name="connsiteX2" fmla="*/ 43900396 w 43900396"/>
                <a:gd name="connsiteY2" fmla="*/ 2143554 h 5388329"/>
                <a:gd name="connsiteX3" fmla="*/ 21852497 w 43900396"/>
                <a:gd name="connsiteY3" fmla="*/ 1381537 h 5388329"/>
                <a:gd name="connsiteX4" fmla="*/ 20549 w 43900396"/>
                <a:gd name="connsiteY4" fmla="*/ 5388329 h 5388329"/>
                <a:gd name="connsiteX5" fmla="*/ 0 w 43900396"/>
                <a:gd name="connsiteY5" fmla="*/ 0 h 5388329"/>
                <a:gd name="connsiteX0" fmla="*/ 0 w 43900398"/>
                <a:gd name="connsiteY0" fmla="*/ 0 h 5388329"/>
                <a:gd name="connsiteX1" fmla="*/ 43900398 w 43900398"/>
                <a:gd name="connsiteY1" fmla="*/ 6780 h 5388329"/>
                <a:gd name="connsiteX2" fmla="*/ 43900396 w 43900398"/>
                <a:gd name="connsiteY2" fmla="*/ 2143554 h 5388329"/>
                <a:gd name="connsiteX3" fmla="*/ 21852497 w 43900398"/>
                <a:gd name="connsiteY3" fmla="*/ 1381537 h 5388329"/>
                <a:gd name="connsiteX4" fmla="*/ 20549 w 43900398"/>
                <a:gd name="connsiteY4" fmla="*/ 5388329 h 5388329"/>
                <a:gd name="connsiteX5" fmla="*/ 0 w 43900398"/>
                <a:gd name="connsiteY5" fmla="*/ 0 h 5388329"/>
                <a:gd name="connsiteX0" fmla="*/ 0 w 43909598"/>
                <a:gd name="connsiteY0" fmla="*/ 0 h 5388329"/>
                <a:gd name="connsiteX1" fmla="*/ 43909598 w 43909598"/>
                <a:gd name="connsiteY1" fmla="*/ 6780 h 5388329"/>
                <a:gd name="connsiteX2" fmla="*/ 43900396 w 43909598"/>
                <a:gd name="connsiteY2" fmla="*/ 2143554 h 5388329"/>
                <a:gd name="connsiteX3" fmla="*/ 21852497 w 43909598"/>
                <a:gd name="connsiteY3" fmla="*/ 1381537 h 5388329"/>
                <a:gd name="connsiteX4" fmla="*/ 20549 w 43909598"/>
                <a:gd name="connsiteY4" fmla="*/ 5388329 h 5388329"/>
                <a:gd name="connsiteX5" fmla="*/ 0 w 43909598"/>
                <a:gd name="connsiteY5" fmla="*/ 0 h 5388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909598" h="5388329">
                  <a:moveTo>
                    <a:pt x="0" y="0"/>
                  </a:moveTo>
                  <a:lnTo>
                    <a:pt x="43909598" y="6780"/>
                  </a:lnTo>
                  <a:cubicBezTo>
                    <a:pt x="43909597" y="719038"/>
                    <a:pt x="43900397" y="1431296"/>
                    <a:pt x="43900396" y="2143554"/>
                  </a:cubicBezTo>
                  <a:cubicBezTo>
                    <a:pt x="37284373" y="1358490"/>
                    <a:pt x="29162993" y="845303"/>
                    <a:pt x="21852497" y="1381537"/>
                  </a:cubicBezTo>
                  <a:cubicBezTo>
                    <a:pt x="14542001" y="1917771"/>
                    <a:pt x="6144574" y="2782191"/>
                    <a:pt x="20549" y="5388329"/>
                  </a:cubicBezTo>
                  <a:cubicBezTo>
                    <a:pt x="19609" y="3596409"/>
                    <a:pt x="940" y="1791920"/>
                    <a:pt x="0" y="0"/>
                  </a:cubicBezTo>
                  <a:close/>
                </a:path>
              </a:pathLst>
            </a:custGeom>
            <a:gradFill flip="none" rotWithShape="1">
              <a:gsLst>
                <a:gs pos="0">
                  <a:schemeClr val="tx2"/>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n>
                  <a:noFill/>
                </a:ln>
                <a:solidFill>
                  <a:schemeClr val="accent1"/>
                </a:solidFill>
              </a:endParaRPr>
            </a:p>
          </p:txBody>
        </p:sp>
      </p:grpSp>
      <p:sp>
        <p:nvSpPr>
          <p:cNvPr id="70" name="Text Box 14"/>
          <p:cNvSpPr txBox="1">
            <a:spLocks noChangeArrowheads="1"/>
          </p:cNvSpPr>
          <p:nvPr userDrawn="1"/>
        </p:nvSpPr>
        <p:spPr bwMode="auto">
          <a:xfrm>
            <a:off x="1003118" y="32156325"/>
            <a:ext cx="3786383" cy="329308"/>
          </a:xfrm>
          <a:prstGeom prst="rect">
            <a:avLst/>
          </a:prstGeom>
          <a:noFill/>
          <a:ln w="9525">
            <a:noFill/>
            <a:miter lim="800000"/>
            <a:headEnd/>
            <a:tailEnd/>
          </a:ln>
          <a:effectLst/>
        </p:spPr>
        <p:txBody>
          <a:bodyPr wrap="square" lIns="78297" tIns="39141" rIns="78297" bIns="39141">
            <a:spAutoFit/>
          </a:bodyPr>
          <a:lstStyle/>
          <a:p>
            <a:pPr eaLnBrk="0" hangingPunct="0">
              <a:lnSpc>
                <a:spcPct val="65000"/>
              </a:lnSpc>
              <a:spcBef>
                <a:spcPct val="50000"/>
              </a:spcBef>
              <a:defRPr/>
            </a:pPr>
            <a:r>
              <a:rPr lang="en-US" sz="600" b="1" dirty="0">
                <a:solidFill>
                  <a:schemeClr val="bg1">
                    <a:lumMod val="75000"/>
                  </a:schemeClr>
                </a:solidFill>
                <a:latin typeface="Arial" charset="0"/>
              </a:rPr>
              <a:t>RESEARCH POSTER PRESENTATION DESIGN © 2019</a:t>
            </a:r>
          </a:p>
          <a:p>
            <a:pPr eaLnBrk="0" hangingPunct="0">
              <a:lnSpc>
                <a:spcPct val="65000"/>
              </a:lnSpc>
              <a:spcBef>
                <a:spcPct val="50000"/>
              </a:spcBef>
              <a:defRPr/>
            </a:pPr>
            <a:r>
              <a:rPr lang="en-US" sz="1050" b="1" dirty="0">
                <a:solidFill>
                  <a:schemeClr val="bg1">
                    <a:lumMod val="75000"/>
                  </a:schemeClr>
                </a:solidFill>
                <a:latin typeface="Arial" charset="0"/>
              </a:rPr>
              <a:t>www.PosterPresentations.com</a:t>
            </a:r>
          </a:p>
        </p:txBody>
      </p:sp>
      <p:grpSp>
        <p:nvGrpSpPr>
          <p:cNvPr id="21" name="Group 20">
            <a:extLst>
              <a:ext uri="{FF2B5EF4-FFF2-40B4-BE49-F238E27FC236}">
                <a16:creationId xmlns:a16="http://schemas.microsoft.com/office/drawing/2014/main" id="{57415EED-75C2-AE43-A5EF-4E2ABB3FB76B}"/>
              </a:ext>
            </a:extLst>
          </p:cNvPr>
          <p:cNvGrpSpPr/>
          <p:nvPr userDrawn="1"/>
        </p:nvGrpSpPr>
        <p:grpSpPr>
          <a:xfrm>
            <a:off x="-43304" y="11286"/>
            <a:ext cx="43905392" cy="4120075"/>
            <a:chOff x="-43304" y="11286"/>
            <a:chExt cx="43905392" cy="4120075"/>
          </a:xfrm>
        </p:grpSpPr>
        <p:sp>
          <p:nvSpPr>
            <p:cNvPr id="22" name="Rectangle 21">
              <a:extLst>
                <a:ext uri="{FF2B5EF4-FFF2-40B4-BE49-F238E27FC236}">
                  <a16:creationId xmlns:a16="http://schemas.microsoft.com/office/drawing/2014/main" id="{406D62EB-FE0C-0140-83E4-ED5A9E10203A}"/>
                </a:ext>
              </a:extLst>
            </p:cNvPr>
            <p:cNvSpPr/>
            <p:nvPr userDrawn="1"/>
          </p:nvSpPr>
          <p:spPr>
            <a:xfrm>
              <a:off x="-1" y="1106328"/>
              <a:ext cx="43854834" cy="3025033"/>
            </a:xfrm>
            <a:prstGeom prst="rect">
              <a:avLst/>
            </a:prstGeom>
            <a:gradFill flip="none" rotWithShape="1">
              <a:gsLst>
                <a:gs pos="0">
                  <a:schemeClr val="accent6"/>
                </a:gs>
                <a:gs pos="100000">
                  <a:schemeClr val="accent1"/>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3" name="Group 22">
              <a:extLst>
                <a:ext uri="{FF2B5EF4-FFF2-40B4-BE49-F238E27FC236}">
                  <a16:creationId xmlns:a16="http://schemas.microsoft.com/office/drawing/2014/main" id="{8F4220B3-A831-9C4F-9226-C23361689523}"/>
                </a:ext>
              </a:extLst>
            </p:cNvPr>
            <p:cNvGrpSpPr/>
            <p:nvPr userDrawn="1"/>
          </p:nvGrpSpPr>
          <p:grpSpPr>
            <a:xfrm>
              <a:off x="-43304" y="11286"/>
              <a:ext cx="43905392" cy="4036528"/>
              <a:chOff x="-14192" y="1382"/>
              <a:chExt cx="27451941" cy="4572641"/>
            </a:xfrm>
          </p:grpSpPr>
          <p:sp>
            <p:nvSpPr>
              <p:cNvPr id="24" name="Rectangle 16">
                <a:extLst>
                  <a:ext uri="{FF2B5EF4-FFF2-40B4-BE49-F238E27FC236}">
                    <a16:creationId xmlns:a16="http://schemas.microsoft.com/office/drawing/2014/main" id="{4376B7FE-11A5-384D-A302-91A839CAE7D7}"/>
                  </a:ext>
                </a:extLst>
              </p:cNvPr>
              <p:cNvSpPr/>
              <p:nvPr userDrawn="1"/>
            </p:nvSpPr>
            <p:spPr>
              <a:xfrm>
                <a:off x="4001" y="707797"/>
                <a:ext cx="27429212" cy="3866226"/>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32864 w 43891200"/>
                  <a:gd name="connsiteY3" fmla="*/ 3330294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272584"/>
                  <a:gd name="connsiteX1" fmla="*/ 43891200 w 43891200"/>
                  <a:gd name="connsiteY1" fmla="*/ 0 h 7272584"/>
                  <a:gd name="connsiteX2" fmla="*/ 43891200 w 43891200"/>
                  <a:gd name="connsiteY2" fmla="*/ 7027483 h 7272584"/>
                  <a:gd name="connsiteX3" fmla="*/ 37534349 w 43891200"/>
                  <a:gd name="connsiteY3" fmla="*/ 5432466 h 7272584"/>
                  <a:gd name="connsiteX4" fmla="*/ 21589306 w 43891200"/>
                  <a:gd name="connsiteY4" fmla="*/ 3104512 h 7272584"/>
                  <a:gd name="connsiteX5" fmla="*/ 84664 w 43891200"/>
                  <a:gd name="connsiteY5" fmla="*/ 5531673 h 7272584"/>
                  <a:gd name="connsiteX6" fmla="*/ 0 w 43891200"/>
                  <a:gd name="connsiteY6" fmla="*/ 0 h 7272584"/>
                  <a:gd name="connsiteX0" fmla="*/ 0 w 43891200"/>
                  <a:gd name="connsiteY0" fmla="*/ 0 h 7027483"/>
                  <a:gd name="connsiteX1" fmla="*/ 43891200 w 43891200"/>
                  <a:gd name="connsiteY1" fmla="*/ 0 h 7027483"/>
                  <a:gd name="connsiteX2" fmla="*/ 43891200 w 43891200"/>
                  <a:gd name="connsiteY2" fmla="*/ 7027483 h 7027483"/>
                  <a:gd name="connsiteX3" fmla="*/ 37534349 w 43891200"/>
                  <a:gd name="connsiteY3" fmla="*/ 5432466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423313 w 43891200"/>
                  <a:gd name="connsiteY4" fmla="*/ 3012175 h 7027483"/>
                  <a:gd name="connsiteX5" fmla="*/ 84664 w 43891200"/>
                  <a:gd name="connsiteY5" fmla="*/ 5531673 h 7027483"/>
                  <a:gd name="connsiteX6" fmla="*/ 0 w 43891200"/>
                  <a:gd name="connsiteY6" fmla="*/ 0 h 7027483"/>
                  <a:gd name="connsiteX0" fmla="*/ 0 w 43891200"/>
                  <a:gd name="connsiteY0" fmla="*/ 0 h 6029592"/>
                  <a:gd name="connsiteX1" fmla="*/ 43891200 w 43891200"/>
                  <a:gd name="connsiteY1" fmla="*/ 0 h 6029592"/>
                  <a:gd name="connsiteX2" fmla="*/ 43852760 w 43891200"/>
                  <a:gd name="connsiteY2" fmla="*/ 6029592 h 6029592"/>
                  <a:gd name="connsiteX3" fmla="*/ 37534347 w 43891200"/>
                  <a:gd name="connsiteY3" fmla="*/ 517930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36342689 w 43891200"/>
                  <a:gd name="connsiteY3" fmla="*/ 446652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79664"/>
                  <a:gd name="connsiteX1" fmla="*/ 43891200 w 43891200"/>
                  <a:gd name="connsiteY1" fmla="*/ 0 h 6079664"/>
                  <a:gd name="connsiteX2" fmla="*/ 43852760 w 43891200"/>
                  <a:gd name="connsiteY2" fmla="*/ 6029592 h 6079664"/>
                  <a:gd name="connsiteX3" fmla="*/ 21423313 w 43891200"/>
                  <a:gd name="connsiteY3" fmla="*/ 3012175 h 6079664"/>
                  <a:gd name="connsiteX4" fmla="*/ 84664 w 43891200"/>
                  <a:gd name="connsiteY4" fmla="*/ 5531673 h 6079664"/>
                  <a:gd name="connsiteX5" fmla="*/ 0 w 43891200"/>
                  <a:gd name="connsiteY5" fmla="*/ 0 h 6079664"/>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5887037"/>
                  <a:gd name="connsiteX1" fmla="*/ 43891200 w 43891200"/>
                  <a:gd name="connsiteY1" fmla="*/ 0 h 5887037"/>
                  <a:gd name="connsiteX2" fmla="*/ 43814321 w 43891200"/>
                  <a:gd name="connsiteY2" fmla="*/ 5887037 h 5887037"/>
                  <a:gd name="connsiteX3" fmla="*/ 21423313 w 43891200"/>
                  <a:gd name="connsiteY3" fmla="*/ 3012175 h 5887037"/>
                  <a:gd name="connsiteX4" fmla="*/ 84664 w 43891200"/>
                  <a:gd name="connsiteY4" fmla="*/ 5531673 h 5887037"/>
                  <a:gd name="connsiteX5" fmla="*/ 0 w 43891200"/>
                  <a:gd name="connsiteY5" fmla="*/ 0 h 5887037"/>
                  <a:gd name="connsiteX0" fmla="*/ 0 w 43891200"/>
                  <a:gd name="connsiteY0" fmla="*/ 0 h 5745966"/>
                  <a:gd name="connsiteX1" fmla="*/ 43891200 w 43891200"/>
                  <a:gd name="connsiteY1" fmla="*/ 0 h 5745966"/>
                  <a:gd name="connsiteX2" fmla="*/ 43814319 w 43891200"/>
                  <a:gd name="connsiteY2" fmla="*/ 5745966 h 5745966"/>
                  <a:gd name="connsiteX3" fmla="*/ 21423313 w 43891200"/>
                  <a:gd name="connsiteY3" fmla="*/ 3012175 h 5745966"/>
                  <a:gd name="connsiteX4" fmla="*/ 84664 w 43891200"/>
                  <a:gd name="connsiteY4" fmla="*/ 5531673 h 5745966"/>
                  <a:gd name="connsiteX5" fmla="*/ 0 w 43891200"/>
                  <a:gd name="connsiteY5" fmla="*/ 0 h 5745966"/>
                  <a:gd name="connsiteX0" fmla="*/ 0 w 43891200"/>
                  <a:gd name="connsiteY0" fmla="*/ 0 h 5774180"/>
                  <a:gd name="connsiteX1" fmla="*/ 43891200 w 43891200"/>
                  <a:gd name="connsiteY1" fmla="*/ 0 h 5774180"/>
                  <a:gd name="connsiteX2" fmla="*/ 43814319 w 43891200"/>
                  <a:gd name="connsiteY2" fmla="*/ 5774180 h 5774180"/>
                  <a:gd name="connsiteX3" fmla="*/ 21423313 w 43891200"/>
                  <a:gd name="connsiteY3" fmla="*/ 3012175 h 5774180"/>
                  <a:gd name="connsiteX4" fmla="*/ 84664 w 43891200"/>
                  <a:gd name="connsiteY4" fmla="*/ 5531673 h 5774180"/>
                  <a:gd name="connsiteX5" fmla="*/ 0 w 43891200"/>
                  <a:gd name="connsiteY5" fmla="*/ 0 h 5774180"/>
                  <a:gd name="connsiteX0" fmla="*/ 6633 w 43897833"/>
                  <a:gd name="connsiteY0" fmla="*/ 0 h 5774180"/>
                  <a:gd name="connsiteX1" fmla="*/ 43897833 w 43897833"/>
                  <a:gd name="connsiteY1" fmla="*/ 0 h 5774180"/>
                  <a:gd name="connsiteX2" fmla="*/ 43820952 w 43897833"/>
                  <a:gd name="connsiteY2" fmla="*/ 5774180 h 5774180"/>
                  <a:gd name="connsiteX3" fmla="*/ 21429946 w 43897833"/>
                  <a:gd name="connsiteY3" fmla="*/ 3012175 h 5774180"/>
                  <a:gd name="connsiteX4" fmla="*/ 0 w 43897833"/>
                  <a:gd name="connsiteY4" fmla="*/ 5757386 h 5774180"/>
                  <a:gd name="connsiteX5" fmla="*/ 6633 w 43897833"/>
                  <a:gd name="connsiteY5" fmla="*/ 0 h 5774180"/>
                  <a:gd name="connsiteX0" fmla="*/ 6633 w 43897833"/>
                  <a:gd name="connsiteY0" fmla="*/ 0 h 5785600"/>
                  <a:gd name="connsiteX1" fmla="*/ 43897833 w 43897833"/>
                  <a:gd name="connsiteY1" fmla="*/ 0 h 5785600"/>
                  <a:gd name="connsiteX2" fmla="*/ 43820952 w 43897833"/>
                  <a:gd name="connsiteY2" fmla="*/ 5774180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97833"/>
                  <a:gd name="connsiteY0" fmla="*/ 0 h 5785600"/>
                  <a:gd name="connsiteX1" fmla="*/ 43897833 w 43897833"/>
                  <a:gd name="connsiteY1" fmla="*/ 0 h 5785600"/>
                  <a:gd name="connsiteX2" fmla="*/ 43829914 w 43897833"/>
                  <a:gd name="connsiteY2" fmla="*/ 5757562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84390"/>
                  <a:gd name="connsiteY0" fmla="*/ 4153 h 5789753"/>
                  <a:gd name="connsiteX1" fmla="*/ 43884390 w 43884390"/>
                  <a:gd name="connsiteY1" fmla="*/ 0 h 5789753"/>
                  <a:gd name="connsiteX2" fmla="*/ 43829914 w 43884390"/>
                  <a:gd name="connsiteY2" fmla="*/ 5761715 h 5789753"/>
                  <a:gd name="connsiteX3" fmla="*/ 21429946 w 43884390"/>
                  <a:gd name="connsiteY3" fmla="*/ 3016328 h 5789753"/>
                  <a:gd name="connsiteX4" fmla="*/ 0 w 43884390"/>
                  <a:gd name="connsiteY4" fmla="*/ 5789753 h 5789753"/>
                  <a:gd name="connsiteX5" fmla="*/ 6633 w 43884390"/>
                  <a:gd name="connsiteY5" fmla="*/ 4153 h 5789753"/>
                  <a:gd name="connsiteX0" fmla="*/ 6633 w 43884392"/>
                  <a:gd name="connsiteY0" fmla="*/ 0 h 5785600"/>
                  <a:gd name="connsiteX1" fmla="*/ 43884392 w 43884392"/>
                  <a:gd name="connsiteY1" fmla="*/ 1 h 5785600"/>
                  <a:gd name="connsiteX2" fmla="*/ 43829914 w 43884392"/>
                  <a:gd name="connsiteY2" fmla="*/ 5757562 h 5785600"/>
                  <a:gd name="connsiteX3" fmla="*/ 21429946 w 43884392"/>
                  <a:gd name="connsiteY3" fmla="*/ 3012175 h 5785600"/>
                  <a:gd name="connsiteX4" fmla="*/ 0 w 43884392"/>
                  <a:gd name="connsiteY4" fmla="*/ 5785600 h 5785600"/>
                  <a:gd name="connsiteX5" fmla="*/ 6633 w 43884392"/>
                  <a:gd name="connsiteY5" fmla="*/ 0 h 5785600"/>
                  <a:gd name="connsiteX0" fmla="*/ 6633 w 43876785"/>
                  <a:gd name="connsiteY0" fmla="*/ 7053 h 5792653"/>
                  <a:gd name="connsiteX1" fmla="*/ 43876785 w 43876785"/>
                  <a:gd name="connsiteY1" fmla="*/ 0 h 5792653"/>
                  <a:gd name="connsiteX2" fmla="*/ 43829914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64377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44088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801199"/>
                  <a:gd name="connsiteX1" fmla="*/ 43876785 w 43876785"/>
                  <a:gd name="connsiteY1" fmla="*/ 0 h 5801199"/>
                  <a:gd name="connsiteX2" fmla="*/ 43831664 w 43876785"/>
                  <a:gd name="connsiteY2" fmla="*/ 5801199 h 5801199"/>
                  <a:gd name="connsiteX3" fmla="*/ 21923799 w 43876785"/>
                  <a:gd name="connsiteY3" fmla="*/ 3009824 h 5801199"/>
                  <a:gd name="connsiteX4" fmla="*/ 0 w 43876785"/>
                  <a:gd name="connsiteY4" fmla="*/ 5792653 h 5801199"/>
                  <a:gd name="connsiteX5" fmla="*/ 6633 w 43876785"/>
                  <a:gd name="connsiteY5" fmla="*/ 7053 h 5801199"/>
                  <a:gd name="connsiteX0" fmla="*/ 6633 w 43876785"/>
                  <a:gd name="connsiteY0" fmla="*/ 7053 h 5811651"/>
                  <a:gd name="connsiteX1" fmla="*/ 43876785 w 43876785"/>
                  <a:gd name="connsiteY1" fmla="*/ 0 h 5811651"/>
                  <a:gd name="connsiteX2" fmla="*/ 43826110 w 43876785"/>
                  <a:gd name="connsiteY2" fmla="*/ 5811651 h 5811651"/>
                  <a:gd name="connsiteX3" fmla="*/ 21923799 w 43876785"/>
                  <a:gd name="connsiteY3" fmla="*/ 3009824 h 5811651"/>
                  <a:gd name="connsiteX4" fmla="*/ 0 w 43876785"/>
                  <a:gd name="connsiteY4" fmla="*/ 5792653 h 5811651"/>
                  <a:gd name="connsiteX5" fmla="*/ 6633 w 43876785"/>
                  <a:gd name="connsiteY5" fmla="*/ 7053 h 5811651"/>
                  <a:gd name="connsiteX0" fmla="*/ -1 w 43870151"/>
                  <a:gd name="connsiteY0" fmla="*/ 7053 h 5818785"/>
                  <a:gd name="connsiteX1" fmla="*/ 43870151 w 43870151"/>
                  <a:gd name="connsiteY1" fmla="*/ 0 h 5818785"/>
                  <a:gd name="connsiteX2" fmla="*/ 43819476 w 43870151"/>
                  <a:gd name="connsiteY2" fmla="*/ 5811651 h 5818785"/>
                  <a:gd name="connsiteX3" fmla="*/ 21917165 w 43870151"/>
                  <a:gd name="connsiteY3" fmla="*/ 3009824 h 5818785"/>
                  <a:gd name="connsiteX4" fmla="*/ 4477 w 43870151"/>
                  <a:gd name="connsiteY4" fmla="*/ 5818785 h 5818785"/>
                  <a:gd name="connsiteX5" fmla="*/ -1 w 43870151"/>
                  <a:gd name="connsiteY5" fmla="*/ 7053 h 5818785"/>
                  <a:gd name="connsiteX0" fmla="*/ 239 w 43870391"/>
                  <a:gd name="connsiteY0" fmla="*/ 7053 h 5814778"/>
                  <a:gd name="connsiteX1" fmla="*/ 43870391 w 43870391"/>
                  <a:gd name="connsiteY1" fmla="*/ 0 h 5814778"/>
                  <a:gd name="connsiteX2" fmla="*/ 43819716 w 43870391"/>
                  <a:gd name="connsiteY2" fmla="*/ 5811651 h 5814778"/>
                  <a:gd name="connsiteX3" fmla="*/ 21917405 w 43870391"/>
                  <a:gd name="connsiteY3" fmla="*/ 3009824 h 5814778"/>
                  <a:gd name="connsiteX4" fmla="*/ 457 w 43870391"/>
                  <a:gd name="connsiteY4" fmla="*/ 5814778 h 5814778"/>
                  <a:gd name="connsiteX5" fmla="*/ 239 w 43870391"/>
                  <a:gd name="connsiteY5" fmla="*/ 7053 h 5814778"/>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806763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42825"/>
                  <a:gd name="connsiteY0" fmla="*/ 7053 h 5811651"/>
                  <a:gd name="connsiteX1" fmla="*/ 43842825 w 43842825"/>
                  <a:gd name="connsiteY1" fmla="*/ 0 h 5811651"/>
                  <a:gd name="connsiteX2" fmla="*/ 43819716 w 43842825"/>
                  <a:gd name="connsiteY2" fmla="*/ 5811651 h 5811651"/>
                  <a:gd name="connsiteX3" fmla="*/ 21917405 w 43842825"/>
                  <a:gd name="connsiteY3" fmla="*/ 3009824 h 5811651"/>
                  <a:gd name="connsiteX4" fmla="*/ 457 w 43842825"/>
                  <a:gd name="connsiteY4" fmla="*/ 5798748 h 5811651"/>
                  <a:gd name="connsiteX5" fmla="*/ 239 w 43842825"/>
                  <a:gd name="connsiteY5" fmla="*/ 7053 h 5811651"/>
                  <a:gd name="connsiteX0" fmla="*/ 239 w 43824446"/>
                  <a:gd name="connsiteY0" fmla="*/ 7053 h 5811651"/>
                  <a:gd name="connsiteX1" fmla="*/ 43824446 w 43824446"/>
                  <a:gd name="connsiteY1" fmla="*/ 0 h 5811651"/>
                  <a:gd name="connsiteX2" fmla="*/ 43819716 w 43824446"/>
                  <a:gd name="connsiteY2" fmla="*/ 5811651 h 5811651"/>
                  <a:gd name="connsiteX3" fmla="*/ 21917405 w 43824446"/>
                  <a:gd name="connsiteY3" fmla="*/ 3009824 h 5811651"/>
                  <a:gd name="connsiteX4" fmla="*/ 457 w 43824446"/>
                  <a:gd name="connsiteY4" fmla="*/ 5798748 h 5811651"/>
                  <a:gd name="connsiteX5" fmla="*/ 239 w 43824446"/>
                  <a:gd name="connsiteY5" fmla="*/ 7053 h 5811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824446" h="5811651">
                    <a:moveTo>
                      <a:pt x="239" y="7053"/>
                    </a:moveTo>
                    <a:lnTo>
                      <a:pt x="43824446" y="0"/>
                    </a:lnTo>
                    <a:cubicBezTo>
                      <a:pt x="43822869" y="1937217"/>
                      <a:pt x="43821293" y="3874434"/>
                      <a:pt x="43819716" y="5811651"/>
                    </a:cubicBezTo>
                    <a:cubicBezTo>
                      <a:pt x="38268362" y="4032785"/>
                      <a:pt x="30438085" y="2966157"/>
                      <a:pt x="21917405" y="3009824"/>
                    </a:cubicBezTo>
                    <a:cubicBezTo>
                      <a:pt x="14614291" y="3047251"/>
                      <a:pt x="6453731" y="3277510"/>
                      <a:pt x="457" y="5798748"/>
                    </a:cubicBezTo>
                    <a:cubicBezTo>
                      <a:pt x="-1036" y="3861504"/>
                      <a:pt x="1732" y="1944297"/>
                      <a:pt x="239" y="7053"/>
                    </a:cubicBezTo>
                    <a:close/>
                  </a:path>
                </a:pathLst>
              </a:custGeom>
              <a:gradFill flip="none" rotWithShape="1">
                <a:gsLst>
                  <a:gs pos="0">
                    <a:schemeClr val="accent6"/>
                  </a:gs>
                  <a:gs pos="100000">
                    <a:schemeClr val="accent4"/>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 name="Rectangle 16">
                <a:extLst>
                  <a:ext uri="{FF2B5EF4-FFF2-40B4-BE49-F238E27FC236}">
                    <a16:creationId xmlns:a16="http://schemas.microsoft.com/office/drawing/2014/main" id="{730BC0D8-BF0E-1E48-A5BA-DBE5EFF446CB}"/>
                  </a:ext>
                </a:extLst>
              </p:cNvPr>
              <p:cNvSpPr/>
              <p:nvPr userDrawn="1"/>
            </p:nvSpPr>
            <p:spPr>
              <a:xfrm>
                <a:off x="-4323" y="5744"/>
                <a:ext cx="27440229" cy="4555641"/>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968081"/>
                  <a:gd name="connsiteY0" fmla="*/ 0 h 6688809"/>
                  <a:gd name="connsiteX1" fmla="*/ 43891200 w 43968081"/>
                  <a:gd name="connsiteY1" fmla="*/ 0 h 6688809"/>
                  <a:gd name="connsiteX2" fmla="*/ 43968081 w 43968081"/>
                  <a:gd name="connsiteY2" fmla="*/ 6358199 h 6688809"/>
                  <a:gd name="connsiteX3" fmla="*/ 21448200 w 43968081"/>
                  <a:gd name="connsiteY3" fmla="*/ 3838305 h 6688809"/>
                  <a:gd name="connsiteX4" fmla="*/ 28221 w 43968081"/>
                  <a:gd name="connsiteY4" fmla="*/ 6688809 h 6688809"/>
                  <a:gd name="connsiteX5" fmla="*/ 0 w 43968081"/>
                  <a:gd name="connsiteY5" fmla="*/ 0 h 6688809"/>
                  <a:gd name="connsiteX0" fmla="*/ 0 w 43891200"/>
                  <a:gd name="connsiteY0" fmla="*/ 0 h 6688809"/>
                  <a:gd name="connsiteX1" fmla="*/ 43891200 w 43891200"/>
                  <a:gd name="connsiteY1" fmla="*/ 0 h 6688809"/>
                  <a:gd name="connsiteX2" fmla="*/ 43793664 w 43891200"/>
                  <a:gd name="connsiteY2" fmla="*/ 6218350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91200"/>
                  <a:gd name="connsiteY0" fmla="*/ 0 h 6688809"/>
                  <a:gd name="connsiteX1" fmla="*/ 43891200 w 43891200"/>
                  <a:gd name="connsiteY1" fmla="*/ 0 h 6688809"/>
                  <a:gd name="connsiteX2" fmla="*/ 43823938 w 43891200"/>
                  <a:gd name="connsiteY2" fmla="*/ 6183672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23938"/>
                  <a:gd name="connsiteY0" fmla="*/ 0 h 6688809"/>
                  <a:gd name="connsiteX1" fmla="*/ 43800376 w 43823938"/>
                  <a:gd name="connsiteY1" fmla="*/ 0 h 6688809"/>
                  <a:gd name="connsiteX2" fmla="*/ 43823938 w 43823938"/>
                  <a:gd name="connsiteY2" fmla="*/ 6183672 h 6688809"/>
                  <a:gd name="connsiteX3" fmla="*/ 21448200 w 43823938"/>
                  <a:gd name="connsiteY3" fmla="*/ 3838305 h 6688809"/>
                  <a:gd name="connsiteX4" fmla="*/ 28221 w 43823938"/>
                  <a:gd name="connsiteY4" fmla="*/ 6688809 h 6688809"/>
                  <a:gd name="connsiteX5" fmla="*/ 0 w 43823938"/>
                  <a:gd name="connsiteY5" fmla="*/ 0 h 6688809"/>
                  <a:gd name="connsiteX0" fmla="*/ 0 w 43883631"/>
                  <a:gd name="connsiteY0" fmla="*/ 0 h 6688809"/>
                  <a:gd name="connsiteX1" fmla="*/ 43883631 w 43883631"/>
                  <a:gd name="connsiteY1" fmla="*/ 41614 h 6688809"/>
                  <a:gd name="connsiteX2" fmla="*/ 43823938 w 43883631"/>
                  <a:gd name="connsiteY2" fmla="*/ 6183672 h 6688809"/>
                  <a:gd name="connsiteX3" fmla="*/ 21448200 w 43883631"/>
                  <a:gd name="connsiteY3" fmla="*/ 3838305 h 6688809"/>
                  <a:gd name="connsiteX4" fmla="*/ 28221 w 43883631"/>
                  <a:gd name="connsiteY4" fmla="*/ 6688809 h 6688809"/>
                  <a:gd name="connsiteX5" fmla="*/ 0 w 43883631"/>
                  <a:gd name="connsiteY5" fmla="*/ 0 h 6688809"/>
                  <a:gd name="connsiteX0" fmla="*/ 0 w 43876062"/>
                  <a:gd name="connsiteY0" fmla="*/ 0 h 6688809"/>
                  <a:gd name="connsiteX1" fmla="*/ 43876062 w 43876062"/>
                  <a:gd name="connsiteY1" fmla="*/ 6936 h 6688809"/>
                  <a:gd name="connsiteX2" fmla="*/ 43823938 w 43876062"/>
                  <a:gd name="connsiteY2" fmla="*/ 6183672 h 6688809"/>
                  <a:gd name="connsiteX3" fmla="*/ 21448200 w 43876062"/>
                  <a:gd name="connsiteY3" fmla="*/ 3838305 h 6688809"/>
                  <a:gd name="connsiteX4" fmla="*/ 28221 w 43876062"/>
                  <a:gd name="connsiteY4" fmla="*/ 6688809 h 6688809"/>
                  <a:gd name="connsiteX5" fmla="*/ 0 w 43876062"/>
                  <a:gd name="connsiteY5" fmla="*/ 0 h 6688809"/>
                  <a:gd name="connsiteX0" fmla="*/ 0 w 43883634"/>
                  <a:gd name="connsiteY0" fmla="*/ 6936 h 6695745"/>
                  <a:gd name="connsiteX1" fmla="*/ 43883634 w 43883634"/>
                  <a:gd name="connsiteY1" fmla="*/ 0 h 6695745"/>
                  <a:gd name="connsiteX2" fmla="*/ 43823938 w 43883634"/>
                  <a:gd name="connsiteY2" fmla="*/ 6190608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6368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871047 w 43883634"/>
                  <a:gd name="connsiteY3" fmla="*/ 3810016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2633 w 43883634"/>
                  <a:gd name="connsiteY3" fmla="*/ 3782129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1837"/>
                  <a:gd name="connsiteX1" fmla="*/ 43883634 w 43883634"/>
                  <a:gd name="connsiteY1" fmla="*/ 0 h 6691837"/>
                  <a:gd name="connsiteX2" fmla="*/ 43827740 w 43883634"/>
                  <a:gd name="connsiteY2" fmla="*/ 6180150 h 6691837"/>
                  <a:gd name="connsiteX3" fmla="*/ 21911623 w 43883634"/>
                  <a:gd name="connsiteY3" fmla="*/ 3791425 h 6691837"/>
                  <a:gd name="connsiteX4" fmla="*/ 66513 w 43883634"/>
                  <a:gd name="connsiteY4" fmla="*/ 6691837 h 6691837"/>
                  <a:gd name="connsiteX5" fmla="*/ 0 w 43883634"/>
                  <a:gd name="connsiteY5" fmla="*/ 6936 h 6691837"/>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23933 w 43834140"/>
                  <a:gd name="connsiteY0" fmla="*/ 15369 h 6695746"/>
                  <a:gd name="connsiteX1" fmla="*/ 43834140 w 43834140"/>
                  <a:gd name="connsiteY1" fmla="*/ 0 h 6695746"/>
                  <a:gd name="connsiteX2" fmla="*/ 43778245 w 43834140"/>
                  <a:gd name="connsiteY2" fmla="*/ 5777889 h 6695746"/>
                  <a:gd name="connsiteX3" fmla="*/ 21862129 w 43834140"/>
                  <a:gd name="connsiteY3" fmla="*/ 3791425 h 6695746"/>
                  <a:gd name="connsiteX4" fmla="*/ 0 w 43834140"/>
                  <a:gd name="connsiteY4" fmla="*/ 6695746 h 6695746"/>
                  <a:gd name="connsiteX5" fmla="*/ 23933 w 43834140"/>
                  <a:gd name="connsiteY5" fmla="*/ 15369 h 6695746"/>
                  <a:gd name="connsiteX0" fmla="*/ 1414 w 43848334"/>
                  <a:gd name="connsiteY0" fmla="*/ 15369 h 6695746"/>
                  <a:gd name="connsiteX1" fmla="*/ 43848334 w 43848334"/>
                  <a:gd name="connsiteY1" fmla="*/ 0 h 6695746"/>
                  <a:gd name="connsiteX2" fmla="*/ 43792439 w 43848334"/>
                  <a:gd name="connsiteY2" fmla="*/ 5777889 h 6695746"/>
                  <a:gd name="connsiteX3" fmla="*/ 21876323 w 43848334"/>
                  <a:gd name="connsiteY3" fmla="*/ 3791425 h 6695746"/>
                  <a:gd name="connsiteX4" fmla="*/ 14194 w 43848334"/>
                  <a:gd name="connsiteY4" fmla="*/ 6695746 h 6695746"/>
                  <a:gd name="connsiteX5" fmla="*/ 1414 w 43848334"/>
                  <a:gd name="connsiteY5" fmla="*/ 15369 h 6695746"/>
                  <a:gd name="connsiteX0" fmla="*/ 1414 w 43792439"/>
                  <a:gd name="connsiteY0" fmla="*/ 6936 h 6687313"/>
                  <a:gd name="connsiteX1" fmla="*/ 43729019 w 43792439"/>
                  <a:gd name="connsiteY1" fmla="*/ 0 h 6687313"/>
                  <a:gd name="connsiteX2" fmla="*/ 43792439 w 43792439"/>
                  <a:gd name="connsiteY2" fmla="*/ 5769456 h 6687313"/>
                  <a:gd name="connsiteX3" fmla="*/ 21876323 w 43792439"/>
                  <a:gd name="connsiteY3" fmla="*/ 3782992 h 6687313"/>
                  <a:gd name="connsiteX4" fmla="*/ 14194 w 43792439"/>
                  <a:gd name="connsiteY4" fmla="*/ 6687313 h 6687313"/>
                  <a:gd name="connsiteX5" fmla="*/ 1414 w 43792439"/>
                  <a:gd name="connsiteY5" fmla="*/ 6936 h 6687313"/>
                  <a:gd name="connsiteX0" fmla="*/ 1414 w 43792439"/>
                  <a:gd name="connsiteY0" fmla="*/ 0 h 6680377"/>
                  <a:gd name="connsiteX1" fmla="*/ 43600524 w 43792439"/>
                  <a:gd name="connsiteY1" fmla="*/ 77395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2439"/>
                  <a:gd name="connsiteY0" fmla="*/ 0 h 6680377"/>
                  <a:gd name="connsiteX1" fmla="*/ 43683128 w 43792439"/>
                  <a:gd name="connsiteY1" fmla="*/ 119561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3267"/>
                  <a:gd name="connsiteY0" fmla="*/ 0 h 6680377"/>
                  <a:gd name="connsiteX1" fmla="*/ 43793267 w 43793267"/>
                  <a:gd name="connsiteY1" fmla="*/ 1497 h 6680377"/>
                  <a:gd name="connsiteX2" fmla="*/ 43792439 w 43793267"/>
                  <a:gd name="connsiteY2" fmla="*/ 5762520 h 6680377"/>
                  <a:gd name="connsiteX3" fmla="*/ 21876323 w 43793267"/>
                  <a:gd name="connsiteY3" fmla="*/ 3776056 h 6680377"/>
                  <a:gd name="connsiteX4" fmla="*/ 14194 w 43793267"/>
                  <a:gd name="connsiteY4" fmla="*/ 6680377 h 6680377"/>
                  <a:gd name="connsiteX5" fmla="*/ 1414 w 43793267"/>
                  <a:gd name="connsiteY5" fmla="*/ 0 h 6680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793267" h="6680377">
                    <a:moveTo>
                      <a:pt x="1414" y="0"/>
                    </a:moveTo>
                    <a:lnTo>
                      <a:pt x="43793267" y="1497"/>
                    </a:lnTo>
                    <a:cubicBezTo>
                      <a:pt x="43793267" y="2343991"/>
                      <a:pt x="43792439" y="3420026"/>
                      <a:pt x="43792439" y="5762520"/>
                    </a:cubicBezTo>
                    <a:cubicBezTo>
                      <a:pt x="38990659" y="4549272"/>
                      <a:pt x="29172697" y="3623080"/>
                      <a:pt x="21876323" y="3776056"/>
                    </a:cubicBezTo>
                    <a:cubicBezTo>
                      <a:pt x="14579949" y="3929032"/>
                      <a:pt x="6467468" y="4159139"/>
                      <a:pt x="14194" y="6680377"/>
                    </a:cubicBezTo>
                    <a:cubicBezTo>
                      <a:pt x="22172" y="4453585"/>
                      <a:pt x="-6564" y="2226792"/>
                      <a:pt x="1414" y="0"/>
                    </a:cubicBezTo>
                    <a:close/>
                  </a:path>
                </a:pathLst>
              </a:custGeom>
              <a:gradFill flip="none" rotWithShape="1">
                <a:gsLst>
                  <a:gs pos="0">
                    <a:schemeClr val="accent6"/>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 name="Rectangle 15">
                <a:extLst>
                  <a:ext uri="{FF2B5EF4-FFF2-40B4-BE49-F238E27FC236}">
                    <a16:creationId xmlns:a16="http://schemas.microsoft.com/office/drawing/2014/main" id="{7CF719AE-E434-D547-8086-492C8B3F521B}"/>
                  </a:ext>
                </a:extLst>
              </p:cNvPr>
              <p:cNvSpPr/>
              <p:nvPr userDrawn="1"/>
            </p:nvSpPr>
            <p:spPr>
              <a:xfrm>
                <a:off x="-14192" y="1382"/>
                <a:ext cx="27451941" cy="4570665"/>
              </a:xfrm>
              <a:custGeom>
                <a:avLst/>
                <a:gdLst>
                  <a:gd name="connsiteX0" fmla="*/ 0 w 43891200"/>
                  <a:gd name="connsiteY0" fmla="*/ 0 h 2171777"/>
                  <a:gd name="connsiteX1" fmla="*/ 43891200 w 43891200"/>
                  <a:gd name="connsiteY1" fmla="*/ 0 h 2171777"/>
                  <a:gd name="connsiteX2" fmla="*/ 43891200 w 43891200"/>
                  <a:gd name="connsiteY2" fmla="*/ 2171777 h 2171777"/>
                  <a:gd name="connsiteX3" fmla="*/ 0 w 43891200"/>
                  <a:gd name="connsiteY3" fmla="*/ 2171777 h 2171777"/>
                  <a:gd name="connsiteX4" fmla="*/ 0 w 43891200"/>
                  <a:gd name="connsiteY4" fmla="*/ 0 h 2171777"/>
                  <a:gd name="connsiteX0" fmla="*/ 0 w 43891200"/>
                  <a:gd name="connsiteY0" fmla="*/ 0 h 2171777"/>
                  <a:gd name="connsiteX1" fmla="*/ 43891200 w 43891200"/>
                  <a:gd name="connsiteY1" fmla="*/ 0 h 2171777"/>
                  <a:gd name="connsiteX2" fmla="*/ 43891200 w 43891200"/>
                  <a:gd name="connsiteY2" fmla="*/ 2171777 h 2171777"/>
                  <a:gd name="connsiteX3" fmla="*/ 21843298 w 43891200"/>
                  <a:gd name="connsiteY3" fmla="*/ 2143554 h 2171777"/>
                  <a:gd name="connsiteX4" fmla="*/ 0 w 43891200"/>
                  <a:gd name="connsiteY4" fmla="*/ 2171777 h 2171777"/>
                  <a:gd name="connsiteX5" fmla="*/ 0 w 43891200"/>
                  <a:gd name="connsiteY5" fmla="*/ 0 h 2171777"/>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691988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778314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83162"/>
                  <a:gd name="connsiteX1" fmla="*/ 43891200 w 43891200"/>
                  <a:gd name="connsiteY1" fmla="*/ 0 h 5383162"/>
                  <a:gd name="connsiteX2" fmla="*/ 43891197 w 43891200"/>
                  <a:gd name="connsiteY2" fmla="*/ 2143554 h 5383162"/>
                  <a:gd name="connsiteX3" fmla="*/ 21843298 w 43891200"/>
                  <a:gd name="connsiteY3" fmla="*/ 1381537 h 5383162"/>
                  <a:gd name="connsiteX4" fmla="*/ 12981 w 43891200"/>
                  <a:gd name="connsiteY4" fmla="*/ 5383162 h 5383162"/>
                  <a:gd name="connsiteX5" fmla="*/ 0 w 43891200"/>
                  <a:gd name="connsiteY5" fmla="*/ 0 h 5383162"/>
                  <a:gd name="connsiteX0" fmla="*/ 0 w 43891200"/>
                  <a:gd name="connsiteY0" fmla="*/ 0 h 5353553"/>
                  <a:gd name="connsiteX1" fmla="*/ 43891200 w 43891200"/>
                  <a:gd name="connsiteY1" fmla="*/ 0 h 5353553"/>
                  <a:gd name="connsiteX2" fmla="*/ 43891197 w 43891200"/>
                  <a:gd name="connsiteY2" fmla="*/ 2143554 h 5353553"/>
                  <a:gd name="connsiteX3" fmla="*/ 21843298 w 43891200"/>
                  <a:gd name="connsiteY3" fmla="*/ 1381537 h 5353553"/>
                  <a:gd name="connsiteX4" fmla="*/ 12981 w 43891200"/>
                  <a:gd name="connsiteY4" fmla="*/ 5353553 h 5353553"/>
                  <a:gd name="connsiteX5" fmla="*/ 0 w 43891200"/>
                  <a:gd name="connsiteY5" fmla="*/ 0 h 5353553"/>
                  <a:gd name="connsiteX0" fmla="*/ 0 w 43891200"/>
                  <a:gd name="connsiteY0" fmla="*/ 0 h 5375759"/>
                  <a:gd name="connsiteX1" fmla="*/ 43891200 w 43891200"/>
                  <a:gd name="connsiteY1" fmla="*/ 0 h 5375759"/>
                  <a:gd name="connsiteX2" fmla="*/ 43891197 w 43891200"/>
                  <a:gd name="connsiteY2" fmla="*/ 2143554 h 5375759"/>
                  <a:gd name="connsiteX3" fmla="*/ 21843298 w 43891200"/>
                  <a:gd name="connsiteY3" fmla="*/ 1381537 h 5375759"/>
                  <a:gd name="connsiteX4" fmla="*/ 2821 w 43891200"/>
                  <a:gd name="connsiteY4" fmla="*/ 5375759 h 5375759"/>
                  <a:gd name="connsiteX5" fmla="*/ 0 w 43891200"/>
                  <a:gd name="connsiteY5" fmla="*/ 0 h 5375759"/>
                  <a:gd name="connsiteX0" fmla="*/ 0 w 43891200"/>
                  <a:gd name="connsiteY0" fmla="*/ 0 h 5391472"/>
                  <a:gd name="connsiteX1" fmla="*/ 43891200 w 43891200"/>
                  <a:gd name="connsiteY1" fmla="*/ 0 h 5391472"/>
                  <a:gd name="connsiteX2" fmla="*/ 43891197 w 43891200"/>
                  <a:gd name="connsiteY2" fmla="*/ 2143554 h 5391472"/>
                  <a:gd name="connsiteX3" fmla="*/ 21843298 w 43891200"/>
                  <a:gd name="connsiteY3" fmla="*/ 1381537 h 5391472"/>
                  <a:gd name="connsiteX4" fmla="*/ 24143 w 43891200"/>
                  <a:gd name="connsiteY4" fmla="*/ 5391472 h 5391472"/>
                  <a:gd name="connsiteX5" fmla="*/ 0 w 43891200"/>
                  <a:gd name="connsiteY5" fmla="*/ 0 h 5391472"/>
                  <a:gd name="connsiteX0" fmla="*/ 0 w 43891200"/>
                  <a:gd name="connsiteY0" fmla="*/ 0 h 5388329"/>
                  <a:gd name="connsiteX1" fmla="*/ 43891200 w 43891200"/>
                  <a:gd name="connsiteY1" fmla="*/ 0 h 5388329"/>
                  <a:gd name="connsiteX2" fmla="*/ 43891197 w 43891200"/>
                  <a:gd name="connsiteY2" fmla="*/ 2143554 h 5388329"/>
                  <a:gd name="connsiteX3" fmla="*/ 21843298 w 43891200"/>
                  <a:gd name="connsiteY3" fmla="*/ 1381537 h 5388329"/>
                  <a:gd name="connsiteX4" fmla="*/ 11350 w 43891200"/>
                  <a:gd name="connsiteY4" fmla="*/ 5388329 h 5388329"/>
                  <a:gd name="connsiteX5" fmla="*/ 0 w 43891200"/>
                  <a:gd name="connsiteY5" fmla="*/ 0 h 5388329"/>
                  <a:gd name="connsiteX0" fmla="*/ 0 w 43918796"/>
                  <a:gd name="connsiteY0" fmla="*/ 0 h 5388329"/>
                  <a:gd name="connsiteX1" fmla="*/ 43918796 w 43918796"/>
                  <a:gd name="connsiteY1" fmla="*/ 0 h 5388329"/>
                  <a:gd name="connsiteX2" fmla="*/ 43918793 w 43918796"/>
                  <a:gd name="connsiteY2" fmla="*/ 2143554 h 5388329"/>
                  <a:gd name="connsiteX3" fmla="*/ 21870894 w 43918796"/>
                  <a:gd name="connsiteY3" fmla="*/ 1381537 h 5388329"/>
                  <a:gd name="connsiteX4" fmla="*/ 38946 w 43918796"/>
                  <a:gd name="connsiteY4" fmla="*/ 5388329 h 5388329"/>
                  <a:gd name="connsiteX5" fmla="*/ 0 w 43918796"/>
                  <a:gd name="connsiteY5" fmla="*/ 0 h 5388329"/>
                  <a:gd name="connsiteX0" fmla="*/ 0 w 43882001"/>
                  <a:gd name="connsiteY0" fmla="*/ 6780 h 5388329"/>
                  <a:gd name="connsiteX1" fmla="*/ 43882001 w 43882001"/>
                  <a:gd name="connsiteY1" fmla="*/ 0 h 5388329"/>
                  <a:gd name="connsiteX2" fmla="*/ 43881998 w 43882001"/>
                  <a:gd name="connsiteY2" fmla="*/ 2143554 h 5388329"/>
                  <a:gd name="connsiteX3" fmla="*/ 21834099 w 43882001"/>
                  <a:gd name="connsiteY3" fmla="*/ 1381537 h 5388329"/>
                  <a:gd name="connsiteX4" fmla="*/ 2151 w 43882001"/>
                  <a:gd name="connsiteY4" fmla="*/ 5388329 h 5388329"/>
                  <a:gd name="connsiteX5" fmla="*/ 0 w 43882001"/>
                  <a:gd name="connsiteY5" fmla="*/ 6780 h 5388329"/>
                  <a:gd name="connsiteX0" fmla="*/ 0 w 43909597"/>
                  <a:gd name="connsiteY0" fmla="*/ 6780 h 5388329"/>
                  <a:gd name="connsiteX1" fmla="*/ 43909597 w 43909597"/>
                  <a:gd name="connsiteY1" fmla="*/ 0 h 5388329"/>
                  <a:gd name="connsiteX2" fmla="*/ 43909594 w 43909597"/>
                  <a:gd name="connsiteY2" fmla="*/ 2143554 h 5388329"/>
                  <a:gd name="connsiteX3" fmla="*/ 21861695 w 43909597"/>
                  <a:gd name="connsiteY3" fmla="*/ 1381537 h 5388329"/>
                  <a:gd name="connsiteX4" fmla="*/ 29747 w 43909597"/>
                  <a:gd name="connsiteY4" fmla="*/ 5388329 h 5388329"/>
                  <a:gd name="connsiteX5" fmla="*/ 0 w 43909597"/>
                  <a:gd name="connsiteY5" fmla="*/ 6780 h 5388329"/>
                  <a:gd name="connsiteX0" fmla="*/ 16283 w 43879886"/>
                  <a:gd name="connsiteY0" fmla="*/ 13560 h 5388329"/>
                  <a:gd name="connsiteX1" fmla="*/ 43879886 w 43879886"/>
                  <a:gd name="connsiteY1" fmla="*/ 0 h 5388329"/>
                  <a:gd name="connsiteX2" fmla="*/ 43879883 w 43879886"/>
                  <a:gd name="connsiteY2" fmla="*/ 2143554 h 5388329"/>
                  <a:gd name="connsiteX3" fmla="*/ 21831984 w 43879886"/>
                  <a:gd name="connsiteY3" fmla="*/ 1381537 h 5388329"/>
                  <a:gd name="connsiteX4" fmla="*/ 36 w 43879886"/>
                  <a:gd name="connsiteY4" fmla="*/ 5388329 h 5388329"/>
                  <a:gd name="connsiteX5" fmla="*/ 16283 w 43879886"/>
                  <a:gd name="connsiteY5" fmla="*/ 13560 h 5388329"/>
                  <a:gd name="connsiteX0" fmla="*/ 7118 w 43879920"/>
                  <a:gd name="connsiteY0" fmla="*/ 6780 h 5388329"/>
                  <a:gd name="connsiteX1" fmla="*/ 43879920 w 43879920"/>
                  <a:gd name="connsiteY1" fmla="*/ 0 h 5388329"/>
                  <a:gd name="connsiteX2" fmla="*/ 43879917 w 43879920"/>
                  <a:gd name="connsiteY2" fmla="*/ 2143554 h 5388329"/>
                  <a:gd name="connsiteX3" fmla="*/ 21832018 w 43879920"/>
                  <a:gd name="connsiteY3" fmla="*/ 1381537 h 5388329"/>
                  <a:gd name="connsiteX4" fmla="*/ 70 w 43879920"/>
                  <a:gd name="connsiteY4" fmla="*/ 5388329 h 5388329"/>
                  <a:gd name="connsiteX5" fmla="*/ 7118 w 43879920"/>
                  <a:gd name="connsiteY5" fmla="*/ 6780 h 5388329"/>
                  <a:gd name="connsiteX0" fmla="*/ 0 w 43900399"/>
                  <a:gd name="connsiteY0" fmla="*/ 0 h 5388329"/>
                  <a:gd name="connsiteX1" fmla="*/ 43900399 w 43900399"/>
                  <a:gd name="connsiteY1" fmla="*/ 0 h 5388329"/>
                  <a:gd name="connsiteX2" fmla="*/ 43900396 w 43900399"/>
                  <a:gd name="connsiteY2" fmla="*/ 2143554 h 5388329"/>
                  <a:gd name="connsiteX3" fmla="*/ 21852497 w 43900399"/>
                  <a:gd name="connsiteY3" fmla="*/ 1381537 h 5388329"/>
                  <a:gd name="connsiteX4" fmla="*/ 20549 w 43900399"/>
                  <a:gd name="connsiteY4" fmla="*/ 5388329 h 5388329"/>
                  <a:gd name="connsiteX5" fmla="*/ 0 w 43900399"/>
                  <a:gd name="connsiteY5" fmla="*/ 0 h 5388329"/>
                  <a:gd name="connsiteX0" fmla="*/ 0 w 43900396"/>
                  <a:gd name="connsiteY0" fmla="*/ 0 h 5388329"/>
                  <a:gd name="connsiteX1" fmla="*/ 43854405 w 43900396"/>
                  <a:gd name="connsiteY1" fmla="*/ 27119 h 5388329"/>
                  <a:gd name="connsiteX2" fmla="*/ 43900396 w 43900396"/>
                  <a:gd name="connsiteY2" fmla="*/ 2143554 h 5388329"/>
                  <a:gd name="connsiteX3" fmla="*/ 21852497 w 43900396"/>
                  <a:gd name="connsiteY3" fmla="*/ 1381537 h 5388329"/>
                  <a:gd name="connsiteX4" fmla="*/ 20549 w 43900396"/>
                  <a:gd name="connsiteY4" fmla="*/ 5388329 h 5388329"/>
                  <a:gd name="connsiteX5" fmla="*/ 0 w 43900396"/>
                  <a:gd name="connsiteY5" fmla="*/ 0 h 5388329"/>
                  <a:gd name="connsiteX0" fmla="*/ 0 w 43900398"/>
                  <a:gd name="connsiteY0" fmla="*/ 0 h 5388329"/>
                  <a:gd name="connsiteX1" fmla="*/ 43900398 w 43900398"/>
                  <a:gd name="connsiteY1" fmla="*/ 6780 h 5388329"/>
                  <a:gd name="connsiteX2" fmla="*/ 43900396 w 43900398"/>
                  <a:gd name="connsiteY2" fmla="*/ 2143554 h 5388329"/>
                  <a:gd name="connsiteX3" fmla="*/ 21852497 w 43900398"/>
                  <a:gd name="connsiteY3" fmla="*/ 1381537 h 5388329"/>
                  <a:gd name="connsiteX4" fmla="*/ 20549 w 43900398"/>
                  <a:gd name="connsiteY4" fmla="*/ 5388329 h 5388329"/>
                  <a:gd name="connsiteX5" fmla="*/ 0 w 43900398"/>
                  <a:gd name="connsiteY5" fmla="*/ 0 h 5388329"/>
                  <a:gd name="connsiteX0" fmla="*/ 0 w 43909598"/>
                  <a:gd name="connsiteY0" fmla="*/ 0 h 5388329"/>
                  <a:gd name="connsiteX1" fmla="*/ 43909598 w 43909598"/>
                  <a:gd name="connsiteY1" fmla="*/ 6780 h 5388329"/>
                  <a:gd name="connsiteX2" fmla="*/ 43900396 w 43909598"/>
                  <a:gd name="connsiteY2" fmla="*/ 2143554 h 5388329"/>
                  <a:gd name="connsiteX3" fmla="*/ 21852497 w 43909598"/>
                  <a:gd name="connsiteY3" fmla="*/ 1381537 h 5388329"/>
                  <a:gd name="connsiteX4" fmla="*/ 20549 w 43909598"/>
                  <a:gd name="connsiteY4" fmla="*/ 5388329 h 5388329"/>
                  <a:gd name="connsiteX5" fmla="*/ 0 w 43909598"/>
                  <a:gd name="connsiteY5" fmla="*/ 0 h 5388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909598" h="5388329">
                    <a:moveTo>
                      <a:pt x="0" y="0"/>
                    </a:moveTo>
                    <a:lnTo>
                      <a:pt x="43909598" y="6780"/>
                    </a:lnTo>
                    <a:cubicBezTo>
                      <a:pt x="43909597" y="719038"/>
                      <a:pt x="43900397" y="1431296"/>
                      <a:pt x="43900396" y="2143554"/>
                    </a:cubicBezTo>
                    <a:cubicBezTo>
                      <a:pt x="37284373" y="1358490"/>
                      <a:pt x="29162993" y="845303"/>
                      <a:pt x="21852497" y="1381537"/>
                    </a:cubicBezTo>
                    <a:cubicBezTo>
                      <a:pt x="14542001" y="1917771"/>
                      <a:pt x="6144574" y="2782191"/>
                      <a:pt x="20549" y="5388329"/>
                    </a:cubicBezTo>
                    <a:cubicBezTo>
                      <a:pt x="19609" y="3596409"/>
                      <a:pt x="940" y="1791920"/>
                      <a:pt x="0" y="0"/>
                    </a:cubicBezTo>
                    <a:close/>
                  </a:path>
                </a:pathLst>
              </a:custGeom>
              <a:gradFill flip="none" rotWithShape="1">
                <a:gsLst>
                  <a:gs pos="0">
                    <a:schemeClr val="tx2"/>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n>
                    <a:noFill/>
                  </a:ln>
                  <a:solidFill>
                    <a:schemeClr val="accent1"/>
                  </a:solidFill>
                </a:endParaRPr>
              </a:p>
            </p:txBody>
          </p:sp>
        </p:grpSp>
      </p:grpSp>
    </p:spTree>
    <p:extLst>
      <p:ext uri="{BB962C8B-B14F-4D97-AF65-F5344CB8AC3E}">
        <p14:creationId xmlns:p14="http://schemas.microsoft.com/office/powerpoint/2010/main" val="910171083"/>
      </p:ext>
    </p:extLst>
  </p:cSld>
  <p:clrMap bg1="lt1" tx1="dk1" bg2="lt2" tx2="dk2" accent1="accent1" accent2="accent2" accent3="accent3" accent4="accent4" accent5="accent5" accent6="accent6" hlink="hlink" folHlink="folHlink"/>
  <p:sldLayoutIdLst>
    <p:sldLayoutId id="2147483660" r:id="rId1"/>
  </p:sldLayoutIdLst>
  <p:txStyles>
    <p:titleStyle>
      <a:lvl1pPr algn="ctr" defTabSz="4388900" rtl="0" eaLnBrk="1" latinLnBrk="0" hangingPunct="1">
        <a:spcBef>
          <a:spcPct val="0"/>
        </a:spcBef>
        <a:buNone/>
        <a:defRPr sz="8800" kern="1200">
          <a:solidFill>
            <a:schemeClr val="bg1"/>
          </a:solidFill>
          <a:latin typeface="Trebuchet MS" pitchFamily="34" charset="0"/>
          <a:ea typeface="+mj-ea"/>
          <a:cs typeface="+mj-cs"/>
        </a:defRPr>
      </a:lvl1pPr>
    </p:titleStyle>
    <p:bodyStyle>
      <a:lvl1pPr marL="1645838" indent="-1645838" algn="l" defTabSz="438890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cxnSp>
        <p:nvCxnSpPr>
          <p:cNvPr id="38" name="Straight Connector 37"/>
          <p:cNvCxnSpPr/>
          <p:nvPr/>
        </p:nvCxnSpPr>
        <p:spPr>
          <a:xfrm flipV="1">
            <a:off x="-13946601" y="11526118"/>
            <a:ext cx="13577436" cy="818"/>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sp>
        <p:nvSpPr>
          <p:cNvPr id="41" name="Rounded Rectangle 40"/>
          <p:cNvSpPr/>
          <p:nvPr userDrawn="1"/>
        </p:nvSpPr>
        <p:spPr>
          <a:xfrm>
            <a:off x="29342871" y="4770782"/>
            <a:ext cx="13577436" cy="26279729"/>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ounded Rectangle 41"/>
          <p:cNvSpPr/>
          <p:nvPr userDrawn="1"/>
        </p:nvSpPr>
        <p:spPr>
          <a:xfrm>
            <a:off x="15117125" y="4749583"/>
            <a:ext cx="13577436" cy="26279729"/>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Rounded Rectangle 42"/>
          <p:cNvSpPr/>
          <p:nvPr userDrawn="1"/>
        </p:nvSpPr>
        <p:spPr>
          <a:xfrm>
            <a:off x="891379" y="4791981"/>
            <a:ext cx="13577436" cy="26279729"/>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4" name="Group 73"/>
          <p:cNvGrpSpPr/>
          <p:nvPr userDrawn="1"/>
        </p:nvGrpSpPr>
        <p:grpSpPr>
          <a:xfrm rot="10800000">
            <a:off x="-36600" y="31404884"/>
            <a:ext cx="43927800" cy="1502229"/>
            <a:chOff x="-14192" y="1382"/>
            <a:chExt cx="27451941" cy="4572641"/>
          </a:xfrm>
        </p:grpSpPr>
        <p:sp>
          <p:nvSpPr>
            <p:cNvPr id="75" name="Rectangle 16"/>
            <p:cNvSpPr/>
            <p:nvPr userDrawn="1"/>
          </p:nvSpPr>
          <p:spPr>
            <a:xfrm>
              <a:off x="4001" y="707796"/>
              <a:ext cx="27429212" cy="3866227"/>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32864 w 43891200"/>
                <a:gd name="connsiteY3" fmla="*/ 3330294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272584"/>
                <a:gd name="connsiteX1" fmla="*/ 43891200 w 43891200"/>
                <a:gd name="connsiteY1" fmla="*/ 0 h 7272584"/>
                <a:gd name="connsiteX2" fmla="*/ 43891200 w 43891200"/>
                <a:gd name="connsiteY2" fmla="*/ 7027483 h 7272584"/>
                <a:gd name="connsiteX3" fmla="*/ 37534349 w 43891200"/>
                <a:gd name="connsiteY3" fmla="*/ 5432466 h 7272584"/>
                <a:gd name="connsiteX4" fmla="*/ 21589306 w 43891200"/>
                <a:gd name="connsiteY4" fmla="*/ 3104512 h 7272584"/>
                <a:gd name="connsiteX5" fmla="*/ 84664 w 43891200"/>
                <a:gd name="connsiteY5" fmla="*/ 5531673 h 7272584"/>
                <a:gd name="connsiteX6" fmla="*/ 0 w 43891200"/>
                <a:gd name="connsiteY6" fmla="*/ 0 h 7272584"/>
                <a:gd name="connsiteX0" fmla="*/ 0 w 43891200"/>
                <a:gd name="connsiteY0" fmla="*/ 0 h 7027483"/>
                <a:gd name="connsiteX1" fmla="*/ 43891200 w 43891200"/>
                <a:gd name="connsiteY1" fmla="*/ 0 h 7027483"/>
                <a:gd name="connsiteX2" fmla="*/ 43891200 w 43891200"/>
                <a:gd name="connsiteY2" fmla="*/ 7027483 h 7027483"/>
                <a:gd name="connsiteX3" fmla="*/ 37534349 w 43891200"/>
                <a:gd name="connsiteY3" fmla="*/ 5432466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423313 w 43891200"/>
                <a:gd name="connsiteY4" fmla="*/ 3012175 h 7027483"/>
                <a:gd name="connsiteX5" fmla="*/ 84664 w 43891200"/>
                <a:gd name="connsiteY5" fmla="*/ 5531673 h 7027483"/>
                <a:gd name="connsiteX6" fmla="*/ 0 w 43891200"/>
                <a:gd name="connsiteY6" fmla="*/ 0 h 7027483"/>
                <a:gd name="connsiteX0" fmla="*/ 0 w 43891200"/>
                <a:gd name="connsiteY0" fmla="*/ 0 h 6029592"/>
                <a:gd name="connsiteX1" fmla="*/ 43891200 w 43891200"/>
                <a:gd name="connsiteY1" fmla="*/ 0 h 6029592"/>
                <a:gd name="connsiteX2" fmla="*/ 43852760 w 43891200"/>
                <a:gd name="connsiteY2" fmla="*/ 6029592 h 6029592"/>
                <a:gd name="connsiteX3" fmla="*/ 37534347 w 43891200"/>
                <a:gd name="connsiteY3" fmla="*/ 517930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36342689 w 43891200"/>
                <a:gd name="connsiteY3" fmla="*/ 446652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79664"/>
                <a:gd name="connsiteX1" fmla="*/ 43891200 w 43891200"/>
                <a:gd name="connsiteY1" fmla="*/ 0 h 6079664"/>
                <a:gd name="connsiteX2" fmla="*/ 43852760 w 43891200"/>
                <a:gd name="connsiteY2" fmla="*/ 6029592 h 6079664"/>
                <a:gd name="connsiteX3" fmla="*/ 21423313 w 43891200"/>
                <a:gd name="connsiteY3" fmla="*/ 3012175 h 6079664"/>
                <a:gd name="connsiteX4" fmla="*/ 84664 w 43891200"/>
                <a:gd name="connsiteY4" fmla="*/ 5531673 h 6079664"/>
                <a:gd name="connsiteX5" fmla="*/ 0 w 43891200"/>
                <a:gd name="connsiteY5" fmla="*/ 0 h 6079664"/>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5887037"/>
                <a:gd name="connsiteX1" fmla="*/ 43891200 w 43891200"/>
                <a:gd name="connsiteY1" fmla="*/ 0 h 5887037"/>
                <a:gd name="connsiteX2" fmla="*/ 43814321 w 43891200"/>
                <a:gd name="connsiteY2" fmla="*/ 5887037 h 5887037"/>
                <a:gd name="connsiteX3" fmla="*/ 21423313 w 43891200"/>
                <a:gd name="connsiteY3" fmla="*/ 3012175 h 5887037"/>
                <a:gd name="connsiteX4" fmla="*/ 84664 w 43891200"/>
                <a:gd name="connsiteY4" fmla="*/ 5531673 h 5887037"/>
                <a:gd name="connsiteX5" fmla="*/ 0 w 43891200"/>
                <a:gd name="connsiteY5" fmla="*/ 0 h 5887037"/>
                <a:gd name="connsiteX0" fmla="*/ 0 w 43891200"/>
                <a:gd name="connsiteY0" fmla="*/ 0 h 5745966"/>
                <a:gd name="connsiteX1" fmla="*/ 43891200 w 43891200"/>
                <a:gd name="connsiteY1" fmla="*/ 0 h 5745966"/>
                <a:gd name="connsiteX2" fmla="*/ 43814319 w 43891200"/>
                <a:gd name="connsiteY2" fmla="*/ 5745966 h 5745966"/>
                <a:gd name="connsiteX3" fmla="*/ 21423313 w 43891200"/>
                <a:gd name="connsiteY3" fmla="*/ 3012175 h 5745966"/>
                <a:gd name="connsiteX4" fmla="*/ 84664 w 43891200"/>
                <a:gd name="connsiteY4" fmla="*/ 5531673 h 5745966"/>
                <a:gd name="connsiteX5" fmla="*/ 0 w 43891200"/>
                <a:gd name="connsiteY5" fmla="*/ 0 h 5745966"/>
                <a:gd name="connsiteX0" fmla="*/ 0 w 43891200"/>
                <a:gd name="connsiteY0" fmla="*/ 0 h 5774180"/>
                <a:gd name="connsiteX1" fmla="*/ 43891200 w 43891200"/>
                <a:gd name="connsiteY1" fmla="*/ 0 h 5774180"/>
                <a:gd name="connsiteX2" fmla="*/ 43814319 w 43891200"/>
                <a:gd name="connsiteY2" fmla="*/ 5774180 h 5774180"/>
                <a:gd name="connsiteX3" fmla="*/ 21423313 w 43891200"/>
                <a:gd name="connsiteY3" fmla="*/ 3012175 h 5774180"/>
                <a:gd name="connsiteX4" fmla="*/ 84664 w 43891200"/>
                <a:gd name="connsiteY4" fmla="*/ 5531673 h 5774180"/>
                <a:gd name="connsiteX5" fmla="*/ 0 w 43891200"/>
                <a:gd name="connsiteY5" fmla="*/ 0 h 5774180"/>
                <a:gd name="connsiteX0" fmla="*/ 6633 w 43897833"/>
                <a:gd name="connsiteY0" fmla="*/ 0 h 5774180"/>
                <a:gd name="connsiteX1" fmla="*/ 43897833 w 43897833"/>
                <a:gd name="connsiteY1" fmla="*/ 0 h 5774180"/>
                <a:gd name="connsiteX2" fmla="*/ 43820952 w 43897833"/>
                <a:gd name="connsiteY2" fmla="*/ 5774180 h 5774180"/>
                <a:gd name="connsiteX3" fmla="*/ 21429946 w 43897833"/>
                <a:gd name="connsiteY3" fmla="*/ 3012175 h 5774180"/>
                <a:gd name="connsiteX4" fmla="*/ 0 w 43897833"/>
                <a:gd name="connsiteY4" fmla="*/ 5757386 h 5774180"/>
                <a:gd name="connsiteX5" fmla="*/ 6633 w 43897833"/>
                <a:gd name="connsiteY5" fmla="*/ 0 h 5774180"/>
                <a:gd name="connsiteX0" fmla="*/ 6633 w 43897833"/>
                <a:gd name="connsiteY0" fmla="*/ 0 h 5785600"/>
                <a:gd name="connsiteX1" fmla="*/ 43897833 w 43897833"/>
                <a:gd name="connsiteY1" fmla="*/ 0 h 5785600"/>
                <a:gd name="connsiteX2" fmla="*/ 43820952 w 43897833"/>
                <a:gd name="connsiteY2" fmla="*/ 5774180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97833"/>
                <a:gd name="connsiteY0" fmla="*/ 0 h 5785600"/>
                <a:gd name="connsiteX1" fmla="*/ 43897833 w 43897833"/>
                <a:gd name="connsiteY1" fmla="*/ 0 h 5785600"/>
                <a:gd name="connsiteX2" fmla="*/ 43829914 w 43897833"/>
                <a:gd name="connsiteY2" fmla="*/ 5757562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84390"/>
                <a:gd name="connsiteY0" fmla="*/ 4153 h 5789753"/>
                <a:gd name="connsiteX1" fmla="*/ 43884390 w 43884390"/>
                <a:gd name="connsiteY1" fmla="*/ 0 h 5789753"/>
                <a:gd name="connsiteX2" fmla="*/ 43829914 w 43884390"/>
                <a:gd name="connsiteY2" fmla="*/ 5761715 h 5789753"/>
                <a:gd name="connsiteX3" fmla="*/ 21429946 w 43884390"/>
                <a:gd name="connsiteY3" fmla="*/ 3016328 h 5789753"/>
                <a:gd name="connsiteX4" fmla="*/ 0 w 43884390"/>
                <a:gd name="connsiteY4" fmla="*/ 5789753 h 5789753"/>
                <a:gd name="connsiteX5" fmla="*/ 6633 w 43884390"/>
                <a:gd name="connsiteY5" fmla="*/ 4153 h 5789753"/>
                <a:gd name="connsiteX0" fmla="*/ 6633 w 43884392"/>
                <a:gd name="connsiteY0" fmla="*/ 0 h 5785600"/>
                <a:gd name="connsiteX1" fmla="*/ 43884392 w 43884392"/>
                <a:gd name="connsiteY1" fmla="*/ 1 h 5785600"/>
                <a:gd name="connsiteX2" fmla="*/ 43829914 w 43884392"/>
                <a:gd name="connsiteY2" fmla="*/ 5757562 h 5785600"/>
                <a:gd name="connsiteX3" fmla="*/ 21429946 w 43884392"/>
                <a:gd name="connsiteY3" fmla="*/ 3012175 h 5785600"/>
                <a:gd name="connsiteX4" fmla="*/ 0 w 43884392"/>
                <a:gd name="connsiteY4" fmla="*/ 5785600 h 5785600"/>
                <a:gd name="connsiteX5" fmla="*/ 6633 w 43884392"/>
                <a:gd name="connsiteY5" fmla="*/ 0 h 5785600"/>
                <a:gd name="connsiteX0" fmla="*/ 6633 w 43876785"/>
                <a:gd name="connsiteY0" fmla="*/ 7053 h 5792653"/>
                <a:gd name="connsiteX1" fmla="*/ 43876785 w 43876785"/>
                <a:gd name="connsiteY1" fmla="*/ 0 h 5792653"/>
                <a:gd name="connsiteX2" fmla="*/ 43829914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64377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44088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801199"/>
                <a:gd name="connsiteX1" fmla="*/ 43876785 w 43876785"/>
                <a:gd name="connsiteY1" fmla="*/ 0 h 5801199"/>
                <a:gd name="connsiteX2" fmla="*/ 43831664 w 43876785"/>
                <a:gd name="connsiteY2" fmla="*/ 5801199 h 5801199"/>
                <a:gd name="connsiteX3" fmla="*/ 21923799 w 43876785"/>
                <a:gd name="connsiteY3" fmla="*/ 3009824 h 5801199"/>
                <a:gd name="connsiteX4" fmla="*/ 0 w 43876785"/>
                <a:gd name="connsiteY4" fmla="*/ 5792653 h 5801199"/>
                <a:gd name="connsiteX5" fmla="*/ 6633 w 43876785"/>
                <a:gd name="connsiteY5" fmla="*/ 7053 h 5801199"/>
                <a:gd name="connsiteX0" fmla="*/ 6633 w 43876785"/>
                <a:gd name="connsiteY0" fmla="*/ 7053 h 5811651"/>
                <a:gd name="connsiteX1" fmla="*/ 43876785 w 43876785"/>
                <a:gd name="connsiteY1" fmla="*/ 0 h 5811651"/>
                <a:gd name="connsiteX2" fmla="*/ 43826110 w 43876785"/>
                <a:gd name="connsiteY2" fmla="*/ 5811651 h 5811651"/>
                <a:gd name="connsiteX3" fmla="*/ 21923799 w 43876785"/>
                <a:gd name="connsiteY3" fmla="*/ 3009824 h 5811651"/>
                <a:gd name="connsiteX4" fmla="*/ 0 w 43876785"/>
                <a:gd name="connsiteY4" fmla="*/ 5792653 h 5811651"/>
                <a:gd name="connsiteX5" fmla="*/ 6633 w 43876785"/>
                <a:gd name="connsiteY5" fmla="*/ 7053 h 5811651"/>
                <a:gd name="connsiteX0" fmla="*/ -1 w 43870151"/>
                <a:gd name="connsiteY0" fmla="*/ 7053 h 5818785"/>
                <a:gd name="connsiteX1" fmla="*/ 43870151 w 43870151"/>
                <a:gd name="connsiteY1" fmla="*/ 0 h 5818785"/>
                <a:gd name="connsiteX2" fmla="*/ 43819476 w 43870151"/>
                <a:gd name="connsiteY2" fmla="*/ 5811651 h 5818785"/>
                <a:gd name="connsiteX3" fmla="*/ 21917165 w 43870151"/>
                <a:gd name="connsiteY3" fmla="*/ 3009824 h 5818785"/>
                <a:gd name="connsiteX4" fmla="*/ 4477 w 43870151"/>
                <a:gd name="connsiteY4" fmla="*/ 5818785 h 5818785"/>
                <a:gd name="connsiteX5" fmla="*/ -1 w 43870151"/>
                <a:gd name="connsiteY5" fmla="*/ 7053 h 5818785"/>
                <a:gd name="connsiteX0" fmla="*/ 239 w 43870391"/>
                <a:gd name="connsiteY0" fmla="*/ 7053 h 5814778"/>
                <a:gd name="connsiteX1" fmla="*/ 43870391 w 43870391"/>
                <a:gd name="connsiteY1" fmla="*/ 0 h 5814778"/>
                <a:gd name="connsiteX2" fmla="*/ 43819716 w 43870391"/>
                <a:gd name="connsiteY2" fmla="*/ 5811651 h 5814778"/>
                <a:gd name="connsiteX3" fmla="*/ 21917405 w 43870391"/>
                <a:gd name="connsiteY3" fmla="*/ 3009824 h 5814778"/>
                <a:gd name="connsiteX4" fmla="*/ 457 w 43870391"/>
                <a:gd name="connsiteY4" fmla="*/ 5814778 h 5814778"/>
                <a:gd name="connsiteX5" fmla="*/ 239 w 43870391"/>
                <a:gd name="connsiteY5" fmla="*/ 7053 h 5814778"/>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806763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42825"/>
                <a:gd name="connsiteY0" fmla="*/ 7053 h 5811651"/>
                <a:gd name="connsiteX1" fmla="*/ 43842825 w 43842825"/>
                <a:gd name="connsiteY1" fmla="*/ 0 h 5811651"/>
                <a:gd name="connsiteX2" fmla="*/ 43819716 w 43842825"/>
                <a:gd name="connsiteY2" fmla="*/ 5811651 h 5811651"/>
                <a:gd name="connsiteX3" fmla="*/ 21917405 w 43842825"/>
                <a:gd name="connsiteY3" fmla="*/ 3009824 h 5811651"/>
                <a:gd name="connsiteX4" fmla="*/ 457 w 43842825"/>
                <a:gd name="connsiteY4" fmla="*/ 5798748 h 5811651"/>
                <a:gd name="connsiteX5" fmla="*/ 239 w 43842825"/>
                <a:gd name="connsiteY5" fmla="*/ 7053 h 5811651"/>
                <a:gd name="connsiteX0" fmla="*/ 239 w 43824446"/>
                <a:gd name="connsiteY0" fmla="*/ 7053 h 5811651"/>
                <a:gd name="connsiteX1" fmla="*/ 43824446 w 43824446"/>
                <a:gd name="connsiteY1" fmla="*/ 0 h 5811651"/>
                <a:gd name="connsiteX2" fmla="*/ 43819716 w 43824446"/>
                <a:gd name="connsiteY2" fmla="*/ 5811651 h 5811651"/>
                <a:gd name="connsiteX3" fmla="*/ 21917405 w 43824446"/>
                <a:gd name="connsiteY3" fmla="*/ 3009824 h 5811651"/>
                <a:gd name="connsiteX4" fmla="*/ 457 w 43824446"/>
                <a:gd name="connsiteY4" fmla="*/ 5798748 h 5811651"/>
                <a:gd name="connsiteX5" fmla="*/ 239 w 43824446"/>
                <a:gd name="connsiteY5" fmla="*/ 7053 h 5811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824446" h="5811651">
                  <a:moveTo>
                    <a:pt x="239" y="7053"/>
                  </a:moveTo>
                  <a:lnTo>
                    <a:pt x="43824446" y="0"/>
                  </a:lnTo>
                  <a:cubicBezTo>
                    <a:pt x="43822869" y="1937217"/>
                    <a:pt x="43821293" y="3874434"/>
                    <a:pt x="43819716" y="5811651"/>
                  </a:cubicBezTo>
                  <a:cubicBezTo>
                    <a:pt x="38268362" y="4032785"/>
                    <a:pt x="30438085" y="2966157"/>
                    <a:pt x="21917405" y="3009824"/>
                  </a:cubicBezTo>
                  <a:cubicBezTo>
                    <a:pt x="14614291" y="3047251"/>
                    <a:pt x="6453731" y="3277510"/>
                    <a:pt x="457" y="5798748"/>
                  </a:cubicBezTo>
                  <a:cubicBezTo>
                    <a:pt x="-1036" y="3861504"/>
                    <a:pt x="1732" y="1944297"/>
                    <a:pt x="239" y="7053"/>
                  </a:cubicBezTo>
                  <a:close/>
                </a:path>
              </a:pathLst>
            </a:custGeom>
            <a:gradFill flip="none" rotWithShape="1">
              <a:gsLst>
                <a:gs pos="0">
                  <a:schemeClr val="accent6"/>
                </a:gs>
                <a:gs pos="100000">
                  <a:schemeClr val="accent4"/>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6" name="Rectangle 16"/>
            <p:cNvSpPr/>
            <p:nvPr userDrawn="1"/>
          </p:nvSpPr>
          <p:spPr>
            <a:xfrm>
              <a:off x="-4323" y="5744"/>
              <a:ext cx="27440229" cy="4555641"/>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968081"/>
                <a:gd name="connsiteY0" fmla="*/ 0 h 6688809"/>
                <a:gd name="connsiteX1" fmla="*/ 43891200 w 43968081"/>
                <a:gd name="connsiteY1" fmla="*/ 0 h 6688809"/>
                <a:gd name="connsiteX2" fmla="*/ 43968081 w 43968081"/>
                <a:gd name="connsiteY2" fmla="*/ 6358199 h 6688809"/>
                <a:gd name="connsiteX3" fmla="*/ 21448200 w 43968081"/>
                <a:gd name="connsiteY3" fmla="*/ 3838305 h 6688809"/>
                <a:gd name="connsiteX4" fmla="*/ 28221 w 43968081"/>
                <a:gd name="connsiteY4" fmla="*/ 6688809 h 6688809"/>
                <a:gd name="connsiteX5" fmla="*/ 0 w 43968081"/>
                <a:gd name="connsiteY5" fmla="*/ 0 h 6688809"/>
                <a:gd name="connsiteX0" fmla="*/ 0 w 43891200"/>
                <a:gd name="connsiteY0" fmla="*/ 0 h 6688809"/>
                <a:gd name="connsiteX1" fmla="*/ 43891200 w 43891200"/>
                <a:gd name="connsiteY1" fmla="*/ 0 h 6688809"/>
                <a:gd name="connsiteX2" fmla="*/ 43793664 w 43891200"/>
                <a:gd name="connsiteY2" fmla="*/ 6218350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91200"/>
                <a:gd name="connsiteY0" fmla="*/ 0 h 6688809"/>
                <a:gd name="connsiteX1" fmla="*/ 43891200 w 43891200"/>
                <a:gd name="connsiteY1" fmla="*/ 0 h 6688809"/>
                <a:gd name="connsiteX2" fmla="*/ 43823938 w 43891200"/>
                <a:gd name="connsiteY2" fmla="*/ 6183672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23938"/>
                <a:gd name="connsiteY0" fmla="*/ 0 h 6688809"/>
                <a:gd name="connsiteX1" fmla="*/ 43800376 w 43823938"/>
                <a:gd name="connsiteY1" fmla="*/ 0 h 6688809"/>
                <a:gd name="connsiteX2" fmla="*/ 43823938 w 43823938"/>
                <a:gd name="connsiteY2" fmla="*/ 6183672 h 6688809"/>
                <a:gd name="connsiteX3" fmla="*/ 21448200 w 43823938"/>
                <a:gd name="connsiteY3" fmla="*/ 3838305 h 6688809"/>
                <a:gd name="connsiteX4" fmla="*/ 28221 w 43823938"/>
                <a:gd name="connsiteY4" fmla="*/ 6688809 h 6688809"/>
                <a:gd name="connsiteX5" fmla="*/ 0 w 43823938"/>
                <a:gd name="connsiteY5" fmla="*/ 0 h 6688809"/>
                <a:gd name="connsiteX0" fmla="*/ 0 w 43883631"/>
                <a:gd name="connsiteY0" fmla="*/ 0 h 6688809"/>
                <a:gd name="connsiteX1" fmla="*/ 43883631 w 43883631"/>
                <a:gd name="connsiteY1" fmla="*/ 41614 h 6688809"/>
                <a:gd name="connsiteX2" fmla="*/ 43823938 w 43883631"/>
                <a:gd name="connsiteY2" fmla="*/ 6183672 h 6688809"/>
                <a:gd name="connsiteX3" fmla="*/ 21448200 w 43883631"/>
                <a:gd name="connsiteY3" fmla="*/ 3838305 h 6688809"/>
                <a:gd name="connsiteX4" fmla="*/ 28221 w 43883631"/>
                <a:gd name="connsiteY4" fmla="*/ 6688809 h 6688809"/>
                <a:gd name="connsiteX5" fmla="*/ 0 w 43883631"/>
                <a:gd name="connsiteY5" fmla="*/ 0 h 6688809"/>
                <a:gd name="connsiteX0" fmla="*/ 0 w 43876062"/>
                <a:gd name="connsiteY0" fmla="*/ 0 h 6688809"/>
                <a:gd name="connsiteX1" fmla="*/ 43876062 w 43876062"/>
                <a:gd name="connsiteY1" fmla="*/ 6936 h 6688809"/>
                <a:gd name="connsiteX2" fmla="*/ 43823938 w 43876062"/>
                <a:gd name="connsiteY2" fmla="*/ 6183672 h 6688809"/>
                <a:gd name="connsiteX3" fmla="*/ 21448200 w 43876062"/>
                <a:gd name="connsiteY3" fmla="*/ 3838305 h 6688809"/>
                <a:gd name="connsiteX4" fmla="*/ 28221 w 43876062"/>
                <a:gd name="connsiteY4" fmla="*/ 6688809 h 6688809"/>
                <a:gd name="connsiteX5" fmla="*/ 0 w 43876062"/>
                <a:gd name="connsiteY5" fmla="*/ 0 h 6688809"/>
                <a:gd name="connsiteX0" fmla="*/ 0 w 43883634"/>
                <a:gd name="connsiteY0" fmla="*/ 6936 h 6695745"/>
                <a:gd name="connsiteX1" fmla="*/ 43883634 w 43883634"/>
                <a:gd name="connsiteY1" fmla="*/ 0 h 6695745"/>
                <a:gd name="connsiteX2" fmla="*/ 43823938 w 43883634"/>
                <a:gd name="connsiteY2" fmla="*/ 6190608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6368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871047 w 43883634"/>
                <a:gd name="connsiteY3" fmla="*/ 3810016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2633 w 43883634"/>
                <a:gd name="connsiteY3" fmla="*/ 3782129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1837"/>
                <a:gd name="connsiteX1" fmla="*/ 43883634 w 43883634"/>
                <a:gd name="connsiteY1" fmla="*/ 0 h 6691837"/>
                <a:gd name="connsiteX2" fmla="*/ 43827740 w 43883634"/>
                <a:gd name="connsiteY2" fmla="*/ 6180150 h 6691837"/>
                <a:gd name="connsiteX3" fmla="*/ 21911623 w 43883634"/>
                <a:gd name="connsiteY3" fmla="*/ 3791425 h 6691837"/>
                <a:gd name="connsiteX4" fmla="*/ 66513 w 43883634"/>
                <a:gd name="connsiteY4" fmla="*/ 6691837 h 6691837"/>
                <a:gd name="connsiteX5" fmla="*/ 0 w 43883634"/>
                <a:gd name="connsiteY5" fmla="*/ 6936 h 6691837"/>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23933 w 43834140"/>
                <a:gd name="connsiteY0" fmla="*/ 15369 h 6695746"/>
                <a:gd name="connsiteX1" fmla="*/ 43834140 w 43834140"/>
                <a:gd name="connsiteY1" fmla="*/ 0 h 6695746"/>
                <a:gd name="connsiteX2" fmla="*/ 43778245 w 43834140"/>
                <a:gd name="connsiteY2" fmla="*/ 5777889 h 6695746"/>
                <a:gd name="connsiteX3" fmla="*/ 21862129 w 43834140"/>
                <a:gd name="connsiteY3" fmla="*/ 3791425 h 6695746"/>
                <a:gd name="connsiteX4" fmla="*/ 0 w 43834140"/>
                <a:gd name="connsiteY4" fmla="*/ 6695746 h 6695746"/>
                <a:gd name="connsiteX5" fmla="*/ 23933 w 43834140"/>
                <a:gd name="connsiteY5" fmla="*/ 15369 h 6695746"/>
                <a:gd name="connsiteX0" fmla="*/ 1414 w 43848334"/>
                <a:gd name="connsiteY0" fmla="*/ 15369 h 6695746"/>
                <a:gd name="connsiteX1" fmla="*/ 43848334 w 43848334"/>
                <a:gd name="connsiteY1" fmla="*/ 0 h 6695746"/>
                <a:gd name="connsiteX2" fmla="*/ 43792439 w 43848334"/>
                <a:gd name="connsiteY2" fmla="*/ 5777889 h 6695746"/>
                <a:gd name="connsiteX3" fmla="*/ 21876323 w 43848334"/>
                <a:gd name="connsiteY3" fmla="*/ 3791425 h 6695746"/>
                <a:gd name="connsiteX4" fmla="*/ 14194 w 43848334"/>
                <a:gd name="connsiteY4" fmla="*/ 6695746 h 6695746"/>
                <a:gd name="connsiteX5" fmla="*/ 1414 w 43848334"/>
                <a:gd name="connsiteY5" fmla="*/ 15369 h 6695746"/>
                <a:gd name="connsiteX0" fmla="*/ 1414 w 43792439"/>
                <a:gd name="connsiteY0" fmla="*/ 6936 h 6687313"/>
                <a:gd name="connsiteX1" fmla="*/ 43729019 w 43792439"/>
                <a:gd name="connsiteY1" fmla="*/ 0 h 6687313"/>
                <a:gd name="connsiteX2" fmla="*/ 43792439 w 43792439"/>
                <a:gd name="connsiteY2" fmla="*/ 5769456 h 6687313"/>
                <a:gd name="connsiteX3" fmla="*/ 21876323 w 43792439"/>
                <a:gd name="connsiteY3" fmla="*/ 3782992 h 6687313"/>
                <a:gd name="connsiteX4" fmla="*/ 14194 w 43792439"/>
                <a:gd name="connsiteY4" fmla="*/ 6687313 h 6687313"/>
                <a:gd name="connsiteX5" fmla="*/ 1414 w 43792439"/>
                <a:gd name="connsiteY5" fmla="*/ 6936 h 6687313"/>
                <a:gd name="connsiteX0" fmla="*/ 1414 w 43792439"/>
                <a:gd name="connsiteY0" fmla="*/ 0 h 6680377"/>
                <a:gd name="connsiteX1" fmla="*/ 43600524 w 43792439"/>
                <a:gd name="connsiteY1" fmla="*/ 77395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2439"/>
                <a:gd name="connsiteY0" fmla="*/ 0 h 6680377"/>
                <a:gd name="connsiteX1" fmla="*/ 43683128 w 43792439"/>
                <a:gd name="connsiteY1" fmla="*/ 119561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3267"/>
                <a:gd name="connsiteY0" fmla="*/ 0 h 6680377"/>
                <a:gd name="connsiteX1" fmla="*/ 43793267 w 43793267"/>
                <a:gd name="connsiteY1" fmla="*/ 1497 h 6680377"/>
                <a:gd name="connsiteX2" fmla="*/ 43792439 w 43793267"/>
                <a:gd name="connsiteY2" fmla="*/ 5762520 h 6680377"/>
                <a:gd name="connsiteX3" fmla="*/ 21876323 w 43793267"/>
                <a:gd name="connsiteY3" fmla="*/ 3776056 h 6680377"/>
                <a:gd name="connsiteX4" fmla="*/ 14194 w 43793267"/>
                <a:gd name="connsiteY4" fmla="*/ 6680377 h 6680377"/>
                <a:gd name="connsiteX5" fmla="*/ 1414 w 43793267"/>
                <a:gd name="connsiteY5" fmla="*/ 0 h 6680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793267" h="6680377">
                  <a:moveTo>
                    <a:pt x="1414" y="0"/>
                  </a:moveTo>
                  <a:lnTo>
                    <a:pt x="43793267" y="1497"/>
                  </a:lnTo>
                  <a:cubicBezTo>
                    <a:pt x="43793267" y="2343991"/>
                    <a:pt x="43792439" y="3420026"/>
                    <a:pt x="43792439" y="5762520"/>
                  </a:cubicBezTo>
                  <a:cubicBezTo>
                    <a:pt x="38990659" y="4549272"/>
                    <a:pt x="29172697" y="3623080"/>
                    <a:pt x="21876323" y="3776056"/>
                  </a:cubicBezTo>
                  <a:cubicBezTo>
                    <a:pt x="14579949" y="3929032"/>
                    <a:pt x="6467468" y="4159139"/>
                    <a:pt x="14194" y="6680377"/>
                  </a:cubicBezTo>
                  <a:cubicBezTo>
                    <a:pt x="22172" y="4453585"/>
                    <a:pt x="-6564" y="2226792"/>
                    <a:pt x="1414" y="0"/>
                  </a:cubicBezTo>
                  <a:close/>
                </a:path>
              </a:pathLst>
            </a:custGeom>
            <a:gradFill flip="none" rotWithShape="1">
              <a:gsLst>
                <a:gs pos="0">
                  <a:schemeClr val="accent6"/>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7" name="Rectangle 15"/>
            <p:cNvSpPr/>
            <p:nvPr userDrawn="1"/>
          </p:nvSpPr>
          <p:spPr>
            <a:xfrm>
              <a:off x="-14192" y="1382"/>
              <a:ext cx="27451941" cy="4570666"/>
            </a:xfrm>
            <a:custGeom>
              <a:avLst/>
              <a:gdLst>
                <a:gd name="connsiteX0" fmla="*/ 0 w 43891200"/>
                <a:gd name="connsiteY0" fmla="*/ 0 h 2171777"/>
                <a:gd name="connsiteX1" fmla="*/ 43891200 w 43891200"/>
                <a:gd name="connsiteY1" fmla="*/ 0 h 2171777"/>
                <a:gd name="connsiteX2" fmla="*/ 43891200 w 43891200"/>
                <a:gd name="connsiteY2" fmla="*/ 2171777 h 2171777"/>
                <a:gd name="connsiteX3" fmla="*/ 0 w 43891200"/>
                <a:gd name="connsiteY3" fmla="*/ 2171777 h 2171777"/>
                <a:gd name="connsiteX4" fmla="*/ 0 w 43891200"/>
                <a:gd name="connsiteY4" fmla="*/ 0 h 2171777"/>
                <a:gd name="connsiteX0" fmla="*/ 0 w 43891200"/>
                <a:gd name="connsiteY0" fmla="*/ 0 h 2171777"/>
                <a:gd name="connsiteX1" fmla="*/ 43891200 w 43891200"/>
                <a:gd name="connsiteY1" fmla="*/ 0 h 2171777"/>
                <a:gd name="connsiteX2" fmla="*/ 43891200 w 43891200"/>
                <a:gd name="connsiteY2" fmla="*/ 2171777 h 2171777"/>
                <a:gd name="connsiteX3" fmla="*/ 21843298 w 43891200"/>
                <a:gd name="connsiteY3" fmla="*/ 2143554 h 2171777"/>
                <a:gd name="connsiteX4" fmla="*/ 0 w 43891200"/>
                <a:gd name="connsiteY4" fmla="*/ 2171777 h 2171777"/>
                <a:gd name="connsiteX5" fmla="*/ 0 w 43891200"/>
                <a:gd name="connsiteY5" fmla="*/ 0 h 2171777"/>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691988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778314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83162"/>
                <a:gd name="connsiteX1" fmla="*/ 43891200 w 43891200"/>
                <a:gd name="connsiteY1" fmla="*/ 0 h 5383162"/>
                <a:gd name="connsiteX2" fmla="*/ 43891197 w 43891200"/>
                <a:gd name="connsiteY2" fmla="*/ 2143554 h 5383162"/>
                <a:gd name="connsiteX3" fmla="*/ 21843298 w 43891200"/>
                <a:gd name="connsiteY3" fmla="*/ 1381537 h 5383162"/>
                <a:gd name="connsiteX4" fmla="*/ 12981 w 43891200"/>
                <a:gd name="connsiteY4" fmla="*/ 5383162 h 5383162"/>
                <a:gd name="connsiteX5" fmla="*/ 0 w 43891200"/>
                <a:gd name="connsiteY5" fmla="*/ 0 h 5383162"/>
                <a:gd name="connsiteX0" fmla="*/ 0 w 43891200"/>
                <a:gd name="connsiteY0" fmla="*/ 0 h 5353553"/>
                <a:gd name="connsiteX1" fmla="*/ 43891200 w 43891200"/>
                <a:gd name="connsiteY1" fmla="*/ 0 h 5353553"/>
                <a:gd name="connsiteX2" fmla="*/ 43891197 w 43891200"/>
                <a:gd name="connsiteY2" fmla="*/ 2143554 h 5353553"/>
                <a:gd name="connsiteX3" fmla="*/ 21843298 w 43891200"/>
                <a:gd name="connsiteY3" fmla="*/ 1381537 h 5353553"/>
                <a:gd name="connsiteX4" fmla="*/ 12981 w 43891200"/>
                <a:gd name="connsiteY4" fmla="*/ 5353553 h 5353553"/>
                <a:gd name="connsiteX5" fmla="*/ 0 w 43891200"/>
                <a:gd name="connsiteY5" fmla="*/ 0 h 5353553"/>
                <a:gd name="connsiteX0" fmla="*/ 0 w 43891200"/>
                <a:gd name="connsiteY0" fmla="*/ 0 h 5375759"/>
                <a:gd name="connsiteX1" fmla="*/ 43891200 w 43891200"/>
                <a:gd name="connsiteY1" fmla="*/ 0 h 5375759"/>
                <a:gd name="connsiteX2" fmla="*/ 43891197 w 43891200"/>
                <a:gd name="connsiteY2" fmla="*/ 2143554 h 5375759"/>
                <a:gd name="connsiteX3" fmla="*/ 21843298 w 43891200"/>
                <a:gd name="connsiteY3" fmla="*/ 1381537 h 5375759"/>
                <a:gd name="connsiteX4" fmla="*/ 2821 w 43891200"/>
                <a:gd name="connsiteY4" fmla="*/ 5375759 h 5375759"/>
                <a:gd name="connsiteX5" fmla="*/ 0 w 43891200"/>
                <a:gd name="connsiteY5" fmla="*/ 0 h 5375759"/>
                <a:gd name="connsiteX0" fmla="*/ 0 w 43891200"/>
                <a:gd name="connsiteY0" fmla="*/ 0 h 5391472"/>
                <a:gd name="connsiteX1" fmla="*/ 43891200 w 43891200"/>
                <a:gd name="connsiteY1" fmla="*/ 0 h 5391472"/>
                <a:gd name="connsiteX2" fmla="*/ 43891197 w 43891200"/>
                <a:gd name="connsiteY2" fmla="*/ 2143554 h 5391472"/>
                <a:gd name="connsiteX3" fmla="*/ 21843298 w 43891200"/>
                <a:gd name="connsiteY3" fmla="*/ 1381537 h 5391472"/>
                <a:gd name="connsiteX4" fmla="*/ 24143 w 43891200"/>
                <a:gd name="connsiteY4" fmla="*/ 5391472 h 5391472"/>
                <a:gd name="connsiteX5" fmla="*/ 0 w 43891200"/>
                <a:gd name="connsiteY5" fmla="*/ 0 h 5391472"/>
                <a:gd name="connsiteX0" fmla="*/ 0 w 43891200"/>
                <a:gd name="connsiteY0" fmla="*/ 0 h 5388329"/>
                <a:gd name="connsiteX1" fmla="*/ 43891200 w 43891200"/>
                <a:gd name="connsiteY1" fmla="*/ 0 h 5388329"/>
                <a:gd name="connsiteX2" fmla="*/ 43891197 w 43891200"/>
                <a:gd name="connsiteY2" fmla="*/ 2143554 h 5388329"/>
                <a:gd name="connsiteX3" fmla="*/ 21843298 w 43891200"/>
                <a:gd name="connsiteY3" fmla="*/ 1381537 h 5388329"/>
                <a:gd name="connsiteX4" fmla="*/ 11350 w 43891200"/>
                <a:gd name="connsiteY4" fmla="*/ 5388329 h 5388329"/>
                <a:gd name="connsiteX5" fmla="*/ 0 w 43891200"/>
                <a:gd name="connsiteY5" fmla="*/ 0 h 5388329"/>
                <a:gd name="connsiteX0" fmla="*/ 0 w 43918796"/>
                <a:gd name="connsiteY0" fmla="*/ 0 h 5388329"/>
                <a:gd name="connsiteX1" fmla="*/ 43918796 w 43918796"/>
                <a:gd name="connsiteY1" fmla="*/ 0 h 5388329"/>
                <a:gd name="connsiteX2" fmla="*/ 43918793 w 43918796"/>
                <a:gd name="connsiteY2" fmla="*/ 2143554 h 5388329"/>
                <a:gd name="connsiteX3" fmla="*/ 21870894 w 43918796"/>
                <a:gd name="connsiteY3" fmla="*/ 1381537 h 5388329"/>
                <a:gd name="connsiteX4" fmla="*/ 38946 w 43918796"/>
                <a:gd name="connsiteY4" fmla="*/ 5388329 h 5388329"/>
                <a:gd name="connsiteX5" fmla="*/ 0 w 43918796"/>
                <a:gd name="connsiteY5" fmla="*/ 0 h 5388329"/>
                <a:gd name="connsiteX0" fmla="*/ 0 w 43882001"/>
                <a:gd name="connsiteY0" fmla="*/ 6780 h 5388329"/>
                <a:gd name="connsiteX1" fmla="*/ 43882001 w 43882001"/>
                <a:gd name="connsiteY1" fmla="*/ 0 h 5388329"/>
                <a:gd name="connsiteX2" fmla="*/ 43881998 w 43882001"/>
                <a:gd name="connsiteY2" fmla="*/ 2143554 h 5388329"/>
                <a:gd name="connsiteX3" fmla="*/ 21834099 w 43882001"/>
                <a:gd name="connsiteY3" fmla="*/ 1381537 h 5388329"/>
                <a:gd name="connsiteX4" fmla="*/ 2151 w 43882001"/>
                <a:gd name="connsiteY4" fmla="*/ 5388329 h 5388329"/>
                <a:gd name="connsiteX5" fmla="*/ 0 w 43882001"/>
                <a:gd name="connsiteY5" fmla="*/ 6780 h 5388329"/>
                <a:gd name="connsiteX0" fmla="*/ 0 w 43909597"/>
                <a:gd name="connsiteY0" fmla="*/ 6780 h 5388329"/>
                <a:gd name="connsiteX1" fmla="*/ 43909597 w 43909597"/>
                <a:gd name="connsiteY1" fmla="*/ 0 h 5388329"/>
                <a:gd name="connsiteX2" fmla="*/ 43909594 w 43909597"/>
                <a:gd name="connsiteY2" fmla="*/ 2143554 h 5388329"/>
                <a:gd name="connsiteX3" fmla="*/ 21861695 w 43909597"/>
                <a:gd name="connsiteY3" fmla="*/ 1381537 h 5388329"/>
                <a:gd name="connsiteX4" fmla="*/ 29747 w 43909597"/>
                <a:gd name="connsiteY4" fmla="*/ 5388329 h 5388329"/>
                <a:gd name="connsiteX5" fmla="*/ 0 w 43909597"/>
                <a:gd name="connsiteY5" fmla="*/ 6780 h 5388329"/>
                <a:gd name="connsiteX0" fmla="*/ 16283 w 43879886"/>
                <a:gd name="connsiteY0" fmla="*/ 13560 h 5388329"/>
                <a:gd name="connsiteX1" fmla="*/ 43879886 w 43879886"/>
                <a:gd name="connsiteY1" fmla="*/ 0 h 5388329"/>
                <a:gd name="connsiteX2" fmla="*/ 43879883 w 43879886"/>
                <a:gd name="connsiteY2" fmla="*/ 2143554 h 5388329"/>
                <a:gd name="connsiteX3" fmla="*/ 21831984 w 43879886"/>
                <a:gd name="connsiteY3" fmla="*/ 1381537 h 5388329"/>
                <a:gd name="connsiteX4" fmla="*/ 36 w 43879886"/>
                <a:gd name="connsiteY4" fmla="*/ 5388329 h 5388329"/>
                <a:gd name="connsiteX5" fmla="*/ 16283 w 43879886"/>
                <a:gd name="connsiteY5" fmla="*/ 13560 h 5388329"/>
                <a:gd name="connsiteX0" fmla="*/ 7118 w 43879920"/>
                <a:gd name="connsiteY0" fmla="*/ 6780 h 5388329"/>
                <a:gd name="connsiteX1" fmla="*/ 43879920 w 43879920"/>
                <a:gd name="connsiteY1" fmla="*/ 0 h 5388329"/>
                <a:gd name="connsiteX2" fmla="*/ 43879917 w 43879920"/>
                <a:gd name="connsiteY2" fmla="*/ 2143554 h 5388329"/>
                <a:gd name="connsiteX3" fmla="*/ 21832018 w 43879920"/>
                <a:gd name="connsiteY3" fmla="*/ 1381537 h 5388329"/>
                <a:gd name="connsiteX4" fmla="*/ 70 w 43879920"/>
                <a:gd name="connsiteY4" fmla="*/ 5388329 h 5388329"/>
                <a:gd name="connsiteX5" fmla="*/ 7118 w 43879920"/>
                <a:gd name="connsiteY5" fmla="*/ 6780 h 5388329"/>
                <a:gd name="connsiteX0" fmla="*/ 0 w 43900399"/>
                <a:gd name="connsiteY0" fmla="*/ 0 h 5388329"/>
                <a:gd name="connsiteX1" fmla="*/ 43900399 w 43900399"/>
                <a:gd name="connsiteY1" fmla="*/ 0 h 5388329"/>
                <a:gd name="connsiteX2" fmla="*/ 43900396 w 43900399"/>
                <a:gd name="connsiteY2" fmla="*/ 2143554 h 5388329"/>
                <a:gd name="connsiteX3" fmla="*/ 21852497 w 43900399"/>
                <a:gd name="connsiteY3" fmla="*/ 1381537 h 5388329"/>
                <a:gd name="connsiteX4" fmla="*/ 20549 w 43900399"/>
                <a:gd name="connsiteY4" fmla="*/ 5388329 h 5388329"/>
                <a:gd name="connsiteX5" fmla="*/ 0 w 43900399"/>
                <a:gd name="connsiteY5" fmla="*/ 0 h 5388329"/>
                <a:gd name="connsiteX0" fmla="*/ 0 w 43900396"/>
                <a:gd name="connsiteY0" fmla="*/ 0 h 5388329"/>
                <a:gd name="connsiteX1" fmla="*/ 43854405 w 43900396"/>
                <a:gd name="connsiteY1" fmla="*/ 27119 h 5388329"/>
                <a:gd name="connsiteX2" fmla="*/ 43900396 w 43900396"/>
                <a:gd name="connsiteY2" fmla="*/ 2143554 h 5388329"/>
                <a:gd name="connsiteX3" fmla="*/ 21852497 w 43900396"/>
                <a:gd name="connsiteY3" fmla="*/ 1381537 h 5388329"/>
                <a:gd name="connsiteX4" fmla="*/ 20549 w 43900396"/>
                <a:gd name="connsiteY4" fmla="*/ 5388329 h 5388329"/>
                <a:gd name="connsiteX5" fmla="*/ 0 w 43900396"/>
                <a:gd name="connsiteY5" fmla="*/ 0 h 5388329"/>
                <a:gd name="connsiteX0" fmla="*/ 0 w 43900398"/>
                <a:gd name="connsiteY0" fmla="*/ 0 h 5388329"/>
                <a:gd name="connsiteX1" fmla="*/ 43900398 w 43900398"/>
                <a:gd name="connsiteY1" fmla="*/ 6780 h 5388329"/>
                <a:gd name="connsiteX2" fmla="*/ 43900396 w 43900398"/>
                <a:gd name="connsiteY2" fmla="*/ 2143554 h 5388329"/>
                <a:gd name="connsiteX3" fmla="*/ 21852497 w 43900398"/>
                <a:gd name="connsiteY3" fmla="*/ 1381537 h 5388329"/>
                <a:gd name="connsiteX4" fmla="*/ 20549 w 43900398"/>
                <a:gd name="connsiteY4" fmla="*/ 5388329 h 5388329"/>
                <a:gd name="connsiteX5" fmla="*/ 0 w 43900398"/>
                <a:gd name="connsiteY5" fmla="*/ 0 h 5388329"/>
                <a:gd name="connsiteX0" fmla="*/ 0 w 43909598"/>
                <a:gd name="connsiteY0" fmla="*/ 0 h 5388329"/>
                <a:gd name="connsiteX1" fmla="*/ 43909598 w 43909598"/>
                <a:gd name="connsiteY1" fmla="*/ 6780 h 5388329"/>
                <a:gd name="connsiteX2" fmla="*/ 43900396 w 43909598"/>
                <a:gd name="connsiteY2" fmla="*/ 2143554 h 5388329"/>
                <a:gd name="connsiteX3" fmla="*/ 21852497 w 43909598"/>
                <a:gd name="connsiteY3" fmla="*/ 1381537 h 5388329"/>
                <a:gd name="connsiteX4" fmla="*/ 20549 w 43909598"/>
                <a:gd name="connsiteY4" fmla="*/ 5388329 h 5388329"/>
                <a:gd name="connsiteX5" fmla="*/ 0 w 43909598"/>
                <a:gd name="connsiteY5" fmla="*/ 0 h 5388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909598" h="5388329">
                  <a:moveTo>
                    <a:pt x="0" y="0"/>
                  </a:moveTo>
                  <a:lnTo>
                    <a:pt x="43909598" y="6780"/>
                  </a:lnTo>
                  <a:cubicBezTo>
                    <a:pt x="43909597" y="719038"/>
                    <a:pt x="43900397" y="1431296"/>
                    <a:pt x="43900396" y="2143554"/>
                  </a:cubicBezTo>
                  <a:cubicBezTo>
                    <a:pt x="37284373" y="1358490"/>
                    <a:pt x="29162993" y="845303"/>
                    <a:pt x="21852497" y="1381537"/>
                  </a:cubicBezTo>
                  <a:cubicBezTo>
                    <a:pt x="14542001" y="1917771"/>
                    <a:pt x="6144574" y="2782191"/>
                    <a:pt x="20549" y="5388329"/>
                  </a:cubicBezTo>
                  <a:cubicBezTo>
                    <a:pt x="19609" y="3596409"/>
                    <a:pt x="940" y="1791920"/>
                    <a:pt x="0" y="0"/>
                  </a:cubicBezTo>
                  <a:close/>
                </a:path>
              </a:pathLst>
            </a:custGeom>
            <a:gradFill flip="none" rotWithShape="1">
              <a:gsLst>
                <a:gs pos="0">
                  <a:schemeClr val="tx2"/>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n>
                  <a:noFill/>
                </a:ln>
                <a:solidFill>
                  <a:schemeClr val="accent1"/>
                </a:solidFill>
              </a:endParaRPr>
            </a:p>
          </p:txBody>
        </p:sp>
      </p:grpSp>
      <p:sp>
        <p:nvSpPr>
          <p:cNvPr id="73" name="Text Box 14"/>
          <p:cNvSpPr txBox="1">
            <a:spLocks noChangeArrowheads="1"/>
          </p:cNvSpPr>
          <p:nvPr userDrawn="1"/>
        </p:nvSpPr>
        <p:spPr bwMode="auto">
          <a:xfrm>
            <a:off x="1003118" y="32156325"/>
            <a:ext cx="3786383" cy="329308"/>
          </a:xfrm>
          <a:prstGeom prst="rect">
            <a:avLst/>
          </a:prstGeom>
          <a:noFill/>
          <a:ln w="9525">
            <a:noFill/>
            <a:miter lim="800000"/>
            <a:headEnd/>
            <a:tailEnd/>
          </a:ln>
          <a:effectLst/>
        </p:spPr>
        <p:txBody>
          <a:bodyPr wrap="square" lIns="78297" tIns="39141" rIns="78297" bIns="39141">
            <a:spAutoFit/>
          </a:bodyPr>
          <a:lstStyle/>
          <a:p>
            <a:pPr eaLnBrk="0" hangingPunct="0">
              <a:lnSpc>
                <a:spcPct val="65000"/>
              </a:lnSpc>
              <a:spcBef>
                <a:spcPct val="50000"/>
              </a:spcBef>
              <a:defRPr/>
            </a:pPr>
            <a:r>
              <a:rPr lang="en-US" sz="600" b="1" dirty="0">
                <a:solidFill>
                  <a:schemeClr val="bg1">
                    <a:lumMod val="75000"/>
                  </a:schemeClr>
                </a:solidFill>
                <a:latin typeface="Arial" charset="0"/>
              </a:rPr>
              <a:t>RESEARCH POSTER PRESENTATION DESIGN © 2019</a:t>
            </a:r>
          </a:p>
          <a:p>
            <a:pPr eaLnBrk="0" hangingPunct="0">
              <a:lnSpc>
                <a:spcPct val="65000"/>
              </a:lnSpc>
              <a:spcBef>
                <a:spcPct val="50000"/>
              </a:spcBef>
              <a:defRPr/>
            </a:pPr>
            <a:r>
              <a:rPr lang="en-US" sz="1050" b="1" dirty="0">
                <a:solidFill>
                  <a:schemeClr val="bg1">
                    <a:lumMod val="75000"/>
                  </a:schemeClr>
                </a:solidFill>
                <a:latin typeface="Arial" charset="0"/>
              </a:rPr>
              <a:t>www.PosterPresentations.com</a:t>
            </a:r>
          </a:p>
        </p:txBody>
      </p:sp>
      <p:graphicFrame>
        <p:nvGraphicFramePr>
          <p:cNvPr id="78" name="Table 77">
            <a:extLst>
              <a:ext uri="{FF2B5EF4-FFF2-40B4-BE49-F238E27FC236}">
                <a16:creationId xmlns:a16="http://schemas.microsoft.com/office/drawing/2014/main" id="{5373C3A2-708A-CA45-9DA9-BCEAB1E0E126}"/>
              </a:ext>
            </a:extLst>
          </p:cNvPr>
          <p:cNvGraphicFramePr>
            <a:graphicFrameLocks noGrp="1"/>
          </p:cNvGraphicFramePr>
          <p:nvPr userDrawn="1">
            <p:extLst>
              <p:ext uri="{D42A27DB-BD31-4B8C-83A1-F6EECF244321}">
                <p14:modId xmlns:p14="http://schemas.microsoft.com/office/powerpoint/2010/main" val="2677946538"/>
              </p:ext>
            </p:extLst>
          </p:nvPr>
        </p:nvGraphicFramePr>
        <p:xfrm>
          <a:off x="-10611120" y="14098"/>
          <a:ext cx="9776869" cy="32679220"/>
        </p:xfrm>
        <a:graphic>
          <a:graphicData uri="http://schemas.openxmlformats.org/drawingml/2006/table">
            <a:tbl>
              <a:tblPr firstRow="1" bandRow="1">
                <a:tableStyleId>{5C22544A-7EE6-4342-B048-85BDC9FD1C3A}</a:tableStyleId>
              </a:tblPr>
              <a:tblGrid>
                <a:gridCol w="4192245">
                  <a:extLst>
                    <a:ext uri="{9D8B030D-6E8A-4147-A177-3AD203B41FA5}">
                      <a16:colId xmlns:a16="http://schemas.microsoft.com/office/drawing/2014/main" val="20000"/>
                    </a:ext>
                  </a:extLst>
                </a:gridCol>
                <a:gridCol w="5584624">
                  <a:extLst>
                    <a:ext uri="{9D8B030D-6E8A-4147-A177-3AD203B41FA5}">
                      <a16:colId xmlns:a16="http://schemas.microsoft.com/office/drawing/2014/main" val="20001"/>
                    </a:ext>
                  </a:extLst>
                </a:gridCol>
              </a:tblGrid>
              <a:tr h="1329113">
                <a:tc gridSpan="2">
                  <a:txBody>
                    <a:bodyPr/>
                    <a:lstStyle/>
                    <a:p>
                      <a:pPr marL="0" marR="0" indent="0" algn="ctr" defTabSz="4388900" rtl="0" eaLnBrk="1" fontAlgn="auto" latinLnBrk="0" hangingPunct="1">
                        <a:lnSpc>
                          <a:spcPct val="100000"/>
                        </a:lnSpc>
                        <a:spcBef>
                          <a:spcPts val="0"/>
                        </a:spcBef>
                        <a:spcAft>
                          <a:spcPts val="0"/>
                        </a:spcAft>
                        <a:buClrTx/>
                        <a:buSzTx/>
                        <a:buFontTx/>
                        <a:buNone/>
                        <a:tabLst/>
                        <a:defRPr/>
                      </a:pPr>
                      <a:r>
                        <a:rPr lang="en-US" sz="3600" b="0" spc="600" dirty="0">
                          <a:solidFill>
                            <a:srgbClr val="1F3A4E"/>
                          </a:solidFill>
                          <a:latin typeface="Arial Black" panose="020B0A04020102020204" pitchFamily="34" charset="0"/>
                        </a:rPr>
                        <a:t>QUICK START GUIDE</a:t>
                      </a:r>
                      <a:br>
                        <a:rPr lang="en-US" sz="3600" b="0" spc="600" dirty="0">
                          <a:solidFill>
                            <a:srgbClr val="1F3A4E"/>
                          </a:solidFill>
                          <a:latin typeface="Arial Black" panose="020B0A04020102020204" pitchFamily="34" charset="0"/>
                        </a:rPr>
                      </a:br>
                      <a:r>
                        <a:rPr lang="en-US" sz="2800" b="1" spc="0" dirty="0">
                          <a:solidFill>
                            <a:srgbClr val="FF0000"/>
                          </a:solidFill>
                          <a:latin typeface="Trebuchet MS" pitchFamily="34" charset="0"/>
                        </a:rPr>
                        <a:t>(THIS SIDEBAR WILL NOT PRINT)</a:t>
                      </a:r>
                      <a:endParaRPr lang="en-US" sz="3600" b="1" spc="600" dirty="0">
                        <a:solidFill>
                          <a:schemeClr val="bg1"/>
                        </a:solidFill>
                        <a:latin typeface="Trebuchet MS" pitchFamily="34" charset="0"/>
                      </a:endParaRPr>
                    </a:p>
                  </a:txBody>
                  <a:tcPr marL="182880" marT="137160">
                    <a:solidFill>
                      <a:srgbClr val="FFC000"/>
                    </a:solidFill>
                  </a:tcPr>
                </a:tc>
                <a:tc hMerge="1">
                  <a:txBody>
                    <a:bodyPr/>
                    <a:lstStyle/>
                    <a:p>
                      <a:endParaRPr lang="en-US" dirty="0"/>
                    </a:p>
                  </a:txBody>
                  <a:tcPr/>
                </a:tc>
                <a:extLst>
                  <a:ext uri="{0D108BD9-81ED-4DB2-BD59-A6C34878D82A}">
                    <a16:rowId xmlns:a16="http://schemas.microsoft.com/office/drawing/2014/main" val="10000"/>
                  </a:ext>
                </a:extLst>
              </a:tr>
              <a:tr h="4206624">
                <a:tc gridSpan="2">
                  <a:txBody>
                    <a:bodyPr/>
                    <a:lstStyle/>
                    <a:p>
                      <a:pPr defTabSz="3765639"/>
                      <a:r>
                        <a:rPr lang="en-US" sz="2000" i="0" dirty="0">
                          <a:solidFill>
                            <a:srgbClr val="D9D9D9"/>
                          </a:solidFill>
                          <a:latin typeface="Arial"/>
                          <a:cs typeface="Arial"/>
                        </a:rPr>
                        <a:t>This PowerPoint template produces a </a:t>
                      </a:r>
                      <a:r>
                        <a:rPr lang="en-US" sz="2000" i="0" dirty="0">
                          <a:solidFill>
                            <a:srgbClr val="FFC000"/>
                          </a:solidFill>
                          <a:latin typeface="Arial"/>
                          <a:cs typeface="Arial"/>
                        </a:rPr>
                        <a:t>36"x48" </a:t>
                      </a:r>
                      <a:r>
                        <a:rPr lang="en-US" sz="2000" i="0" dirty="0">
                          <a:solidFill>
                            <a:srgbClr val="D9D9D9"/>
                          </a:solidFill>
                          <a:latin typeface="Arial"/>
                          <a:cs typeface="Arial"/>
                        </a:rPr>
                        <a:t>presentation poster. You can use it to create your research poster by placing your title, subtitle, text, tables, charts and photos. </a:t>
                      </a:r>
                    </a:p>
                    <a:p>
                      <a:pPr defTabSz="3765639"/>
                      <a:endParaRPr lang="en-US" sz="2000" i="0" dirty="0">
                        <a:solidFill>
                          <a:srgbClr val="D9D9D9"/>
                        </a:solidFill>
                        <a:latin typeface="Arial"/>
                        <a:cs typeface="Arial"/>
                      </a:endParaRPr>
                    </a:p>
                    <a:p>
                      <a:pPr defTabSz="3765639"/>
                      <a:r>
                        <a:rPr lang="en-US" sz="2000" i="0" dirty="0">
                          <a:solidFill>
                            <a:srgbClr val="D9D9D9"/>
                          </a:solidFill>
                          <a:latin typeface="Arial"/>
                          <a:cs typeface="Arial"/>
                        </a:rPr>
                        <a:t>We provide a series of online tutorials that will guide you through the poster design process and answer your poster production questions. For complete template tutorials, go online to </a:t>
                      </a:r>
                      <a:r>
                        <a:rPr lang="en-US" sz="2000" i="0" dirty="0" err="1">
                          <a:solidFill>
                            <a:srgbClr val="FFC000"/>
                          </a:solidFill>
                          <a:latin typeface="Arial"/>
                          <a:cs typeface="Arial"/>
                        </a:rPr>
                        <a:t>PosterPresentations.com</a:t>
                      </a:r>
                      <a:r>
                        <a:rPr lang="en-US" sz="2000" i="0" dirty="0">
                          <a:solidFill>
                            <a:srgbClr val="D9D9D9"/>
                          </a:solidFill>
                          <a:latin typeface="Arial"/>
                          <a:cs typeface="Arial"/>
                        </a:rPr>
                        <a:t> and click on the  </a:t>
                      </a:r>
                      <a:r>
                        <a:rPr lang="en-US" sz="2000" i="0" dirty="0">
                          <a:solidFill>
                            <a:srgbClr val="FFC000"/>
                          </a:solidFill>
                          <a:latin typeface="Arial"/>
                          <a:cs typeface="Arial"/>
                        </a:rPr>
                        <a:t>HELP DESK</a:t>
                      </a:r>
                      <a:r>
                        <a:rPr lang="en-US" sz="2000" i="0" baseline="0" dirty="0">
                          <a:solidFill>
                            <a:srgbClr val="D9D9D9"/>
                          </a:solidFill>
                          <a:latin typeface="Arial"/>
                          <a:cs typeface="Arial"/>
                        </a:rPr>
                        <a:t> </a:t>
                      </a:r>
                      <a:r>
                        <a:rPr lang="en-US" sz="2000" i="0" dirty="0">
                          <a:solidFill>
                            <a:srgbClr val="D9D9D9"/>
                          </a:solidFill>
                          <a:latin typeface="Arial"/>
                          <a:cs typeface="Arial"/>
                        </a:rPr>
                        <a:t>tab.</a:t>
                      </a:r>
                    </a:p>
                    <a:p>
                      <a:pPr defTabSz="3765639"/>
                      <a:endParaRPr lang="en-US" sz="2000" i="0" dirty="0">
                        <a:solidFill>
                          <a:srgbClr val="D9D9D9"/>
                        </a:solidFill>
                        <a:latin typeface="Arial"/>
                        <a:cs typeface="Arial"/>
                      </a:endParaRPr>
                    </a:p>
                    <a:p>
                      <a:pPr defTabSz="3765639"/>
                      <a:r>
                        <a:rPr lang="en-US" sz="2000" i="0" dirty="0">
                          <a:solidFill>
                            <a:srgbClr val="D9D9D9"/>
                          </a:solidFill>
                          <a:latin typeface="Arial"/>
                          <a:cs typeface="Arial"/>
                        </a:rPr>
                        <a:t>To print your poster using our same-day professional printing service, go online to </a:t>
                      </a:r>
                      <a:r>
                        <a:rPr lang="en-US" sz="2000" i="0" dirty="0" err="1">
                          <a:solidFill>
                            <a:srgbClr val="FFC000"/>
                          </a:solidFill>
                          <a:latin typeface="Arial"/>
                          <a:cs typeface="Arial"/>
                        </a:rPr>
                        <a:t>PosterPresentations.com</a:t>
                      </a:r>
                      <a:r>
                        <a:rPr lang="en-US" sz="2000" i="0" dirty="0">
                          <a:solidFill>
                            <a:srgbClr val="D9D9D9"/>
                          </a:solidFill>
                          <a:latin typeface="Arial"/>
                          <a:cs typeface="Arial"/>
                        </a:rPr>
                        <a:t> and click on "</a:t>
                      </a:r>
                      <a:r>
                        <a:rPr lang="en-US" sz="2000" i="0" dirty="0">
                          <a:solidFill>
                            <a:srgbClr val="FFC000"/>
                          </a:solidFill>
                          <a:latin typeface="Arial"/>
                          <a:cs typeface="Arial"/>
                        </a:rPr>
                        <a:t>Order your poster</a:t>
                      </a:r>
                      <a:r>
                        <a:rPr lang="en-US" sz="2000" i="0" dirty="0">
                          <a:solidFill>
                            <a:srgbClr val="D9D9D9"/>
                          </a:solidFill>
                          <a:latin typeface="Arial"/>
                          <a:cs typeface="Arial"/>
                        </a:rPr>
                        <a:t>".</a:t>
                      </a:r>
                      <a:endParaRPr lang="en-US" sz="2000" b="1" dirty="0">
                        <a:solidFill>
                          <a:srgbClr val="D9D9D9"/>
                        </a:solidFill>
                        <a:latin typeface="Arial"/>
                        <a:cs typeface="Arial"/>
                      </a:endParaRPr>
                    </a:p>
                  </a:txBody>
                  <a:tcPr marL="182880" marT="137160">
                    <a:solidFill>
                      <a:srgbClr val="010101"/>
                    </a:solidFill>
                  </a:tcPr>
                </a:tc>
                <a:tc hMerge="1">
                  <a:txBody>
                    <a:bodyPr/>
                    <a:lstStyle/>
                    <a:p>
                      <a:pPr marL="0" indent="0" algn="l" defTabSz="114300"/>
                      <a:endParaRPr lang="en-US" sz="2400" b="0" baseline="0" dirty="0">
                        <a:solidFill>
                          <a:srgbClr val="FFC000"/>
                        </a:solidFill>
                        <a:latin typeface="Arial" panose="020B0604020202020204" pitchFamily="34" charset="0"/>
                        <a:cs typeface="Arial" panose="020B0604020202020204" pitchFamily="34" charset="0"/>
                      </a:endParaRPr>
                    </a:p>
                  </a:txBody>
                  <a:tcPr>
                    <a:solidFill>
                      <a:schemeClr val="tx1">
                        <a:lumMod val="95000"/>
                        <a:lumOff val="5000"/>
                      </a:schemeClr>
                    </a:solidFill>
                  </a:tcPr>
                </a:tc>
                <a:extLst>
                  <a:ext uri="{0D108BD9-81ED-4DB2-BD59-A6C34878D82A}">
                    <a16:rowId xmlns:a16="http://schemas.microsoft.com/office/drawing/2014/main" val="677555919"/>
                  </a:ext>
                </a:extLst>
              </a:tr>
              <a:tr h="4572417">
                <a:tc>
                  <a:txBody>
                    <a:bodyPr/>
                    <a:lstStyle/>
                    <a:p>
                      <a:pPr algn="ctr"/>
                      <a:endParaRPr lang="en-US" sz="2000" dirty="0">
                        <a:solidFill>
                          <a:srgbClr val="1F3A4E"/>
                        </a:solidFill>
                      </a:endParaRPr>
                    </a:p>
                    <a:p>
                      <a:pPr algn="ctr"/>
                      <a:endParaRPr lang="en-US" sz="2000" dirty="0">
                        <a:solidFill>
                          <a:srgbClr val="1F3A4E"/>
                        </a:solidFill>
                      </a:endParaRPr>
                    </a:p>
                    <a:p>
                      <a:pPr algn="ctr"/>
                      <a:r>
                        <a:rPr lang="en-US" sz="2000" dirty="0">
                          <a:solidFill>
                            <a:schemeClr val="bg1"/>
                          </a:solidFill>
                          <a:latin typeface="Arial" panose="020B0604020202020204" pitchFamily="34" charset="0"/>
                          <a:cs typeface="Arial" panose="020B0604020202020204" pitchFamily="34" charset="0"/>
                        </a:rPr>
                        <a:t>This is a template for a </a:t>
                      </a:r>
                    </a:p>
                    <a:p>
                      <a:pPr algn="ctr"/>
                      <a:r>
                        <a:rPr lang="en-US" sz="2000" dirty="0">
                          <a:solidFill>
                            <a:schemeClr val="bg1"/>
                          </a:solidFill>
                          <a:latin typeface="Arial" panose="020B0604020202020204" pitchFamily="34" charset="0"/>
                          <a:cs typeface="Arial" panose="020B0604020202020204" pitchFamily="34" charset="0"/>
                        </a:rPr>
                        <a:t>presentation poster</a:t>
                      </a:r>
                      <a:br>
                        <a:rPr lang="en-US" sz="2000" dirty="0">
                          <a:solidFill>
                            <a:schemeClr val="bg1"/>
                          </a:solidFill>
                          <a:latin typeface="Arial" panose="020B0604020202020204" pitchFamily="34" charset="0"/>
                          <a:cs typeface="Arial" panose="020B0604020202020204" pitchFamily="34" charset="0"/>
                        </a:rPr>
                      </a:br>
                      <a:r>
                        <a:rPr lang="en-US" sz="3600" b="1" dirty="0">
                          <a:solidFill>
                            <a:srgbClr val="FFC000"/>
                          </a:solidFill>
                          <a:latin typeface="Arial" panose="020B0604020202020204" pitchFamily="34" charset="0"/>
                          <a:cs typeface="Arial" panose="020B0604020202020204" pitchFamily="34" charset="0"/>
                        </a:rPr>
                        <a:t>36 inches tall</a:t>
                      </a:r>
                      <a:br>
                        <a:rPr lang="en-US" sz="3600" b="1" dirty="0">
                          <a:solidFill>
                            <a:srgbClr val="FFC000"/>
                          </a:solidFill>
                          <a:latin typeface="Arial" panose="020B0604020202020204" pitchFamily="34" charset="0"/>
                          <a:cs typeface="Arial" panose="020B0604020202020204" pitchFamily="34" charset="0"/>
                        </a:rPr>
                      </a:br>
                      <a:r>
                        <a:rPr lang="en-US" sz="3600" b="1" dirty="0">
                          <a:solidFill>
                            <a:srgbClr val="FFC000"/>
                          </a:solidFill>
                          <a:latin typeface="Arial" panose="020B0604020202020204" pitchFamily="34" charset="0"/>
                          <a:cs typeface="Arial" panose="020B0604020202020204" pitchFamily="34" charset="0"/>
                        </a:rPr>
                        <a:t>by</a:t>
                      </a:r>
                      <a:br>
                        <a:rPr lang="en-US" sz="3600" b="1" dirty="0">
                          <a:solidFill>
                            <a:srgbClr val="FFC000"/>
                          </a:solidFill>
                          <a:latin typeface="Arial" panose="020B0604020202020204" pitchFamily="34" charset="0"/>
                          <a:cs typeface="Arial" panose="020B0604020202020204" pitchFamily="34" charset="0"/>
                        </a:rPr>
                      </a:br>
                      <a:r>
                        <a:rPr lang="en-US" sz="3600" b="1" dirty="0">
                          <a:solidFill>
                            <a:srgbClr val="FFC000"/>
                          </a:solidFill>
                          <a:latin typeface="Arial" panose="020B0604020202020204" pitchFamily="34" charset="0"/>
                          <a:cs typeface="Arial" panose="020B0604020202020204" pitchFamily="34" charset="0"/>
                        </a:rPr>
                        <a:t>48 inches wide</a:t>
                      </a:r>
                      <a:br>
                        <a:rPr lang="en-US" sz="2000" dirty="0">
                          <a:solidFill>
                            <a:schemeClr val="bg1"/>
                          </a:solidFill>
                          <a:latin typeface="Arial" panose="020B0604020202020204" pitchFamily="34" charset="0"/>
                          <a:cs typeface="Arial" panose="020B0604020202020204" pitchFamily="34" charset="0"/>
                        </a:rPr>
                      </a:br>
                      <a:endParaRPr lang="en-US" sz="2000" dirty="0">
                        <a:solidFill>
                          <a:srgbClr val="1F3A4E"/>
                        </a:solidFill>
                      </a:endParaRPr>
                    </a:p>
                  </a:txBody>
                  <a:tcPr>
                    <a:solidFill>
                      <a:srgbClr val="010101"/>
                    </a:solidFill>
                  </a:tcPr>
                </a:tc>
                <a:tc>
                  <a:txBody>
                    <a:bodyPr/>
                    <a:lstStyle/>
                    <a:p>
                      <a:pPr marL="0" marR="0" indent="0" algn="l" defTabSz="4388900" rtl="0" eaLnBrk="1" fontAlgn="auto" latinLnBrk="0" hangingPunct="1">
                        <a:lnSpc>
                          <a:spcPct val="100000"/>
                        </a:lnSpc>
                        <a:spcBef>
                          <a:spcPts val="0"/>
                        </a:spcBef>
                        <a:spcAft>
                          <a:spcPts val="0"/>
                        </a:spcAft>
                        <a:buClrTx/>
                        <a:buSzTx/>
                        <a:buFontTx/>
                        <a:buNone/>
                        <a:tabLst/>
                        <a:defRPr/>
                      </a:pPr>
                      <a:r>
                        <a:rPr lang="en-US" sz="2400" b="1" baseline="0" dirty="0">
                          <a:solidFill>
                            <a:srgbClr val="FFC000"/>
                          </a:solidFill>
                          <a:latin typeface="Arial" panose="020B0604020202020204" pitchFamily="34" charset="0"/>
                          <a:cs typeface="Arial" panose="020B0604020202020204" pitchFamily="34" charset="0"/>
                        </a:rPr>
                        <a:t>Important: Check the template size</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Before you start working on your poster and to avoid printing problems check that you have downloaded and that you are using the correct size template for your poster presentation.</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This template can also be printed at the following sizes without distortion and without any additional formatting:</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30 tall x 40 wide</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42 tall x 56 wide</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48 tall x 64 wide</a:t>
                      </a:r>
                    </a:p>
                  </a:txBody>
                  <a:tcPr marL="182880" marT="137160">
                    <a:solidFill>
                      <a:srgbClr val="010101"/>
                    </a:solidFill>
                  </a:tcPr>
                </a:tc>
                <a:extLst>
                  <a:ext uri="{0D108BD9-81ED-4DB2-BD59-A6C34878D82A}">
                    <a16:rowId xmlns:a16="http://schemas.microsoft.com/office/drawing/2014/main" val="10008"/>
                  </a:ext>
                </a:extLst>
              </a:tr>
              <a:tr h="4288692">
                <a:tc>
                  <a:txBody>
                    <a:bodyPr/>
                    <a:lstStyle/>
                    <a:p>
                      <a:endParaRPr lang="en-US" sz="2000" dirty="0">
                        <a:solidFill>
                          <a:srgbClr val="1F3A4E"/>
                        </a:solidFill>
                      </a:endParaRPr>
                    </a:p>
                  </a:txBody>
                  <a:tcPr>
                    <a:blipFill rotWithShape="1">
                      <a:blip r:embed="rId3"/>
                      <a:stretch>
                        <a:fillRect/>
                      </a:stretch>
                    </a:blipFill>
                  </a:tcPr>
                </a:tc>
                <a:tc>
                  <a:txBody>
                    <a:bodyPr/>
                    <a:lstStyle/>
                    <a:p>
                      <a:pPr algn="l"/>
                      <a:r>
                        <a:rPr lang="en-US" sz="2400" b="1" baseline="0" dirty="0">
                          <a:solidFill>
                            <a:srgbClr val="FFC000"/>
                          </a:solidFill>
                          <a:latin typeface="Arial" panose="020B0604020202020204" pitchFamily="34" charset="0"/>
                          <a:cs typeface="Arial" panose="020B0604020202020204" pitchFamily="34" charset="0"/>
                        </a:rPr>
                        <a:t>How to </a:t>
                      </a:r>
                      <a:r>
                        <a:rPr lang="en-US" sz="4000" b="1" baseline="0" dirty="0">
                          <a:solidFill>
                            <a:srgbClr val="FFC000"/>
                          </a:solidFill>
                          <a:latin typeface="Arial" panose="020B0604020202020204" pitchFamily="34" charset="0"/>
                          <a:cs typeface="Arial" panose="020B0604020202020204" pitchFamily="34" charset="0"/>
                        </a:rPr>
                        <a:t>Zoom in </a:t>
                      </a:r>
                      <a:r>
                        <a:rPr lang="en-US" sz="2400" b="1" baseline="0" dirty="0">
                          <a:solidFill>
                            <a:srgbClr val="FFC000"/>
                          </a:solidFill>
                          <a:latin typeface="Arial" panose="020B0604020202020204" pitchFamily="34" charset="0"/>
                          <a:cs typeface="Arial" panose="020B0604020202020204" pitchFamily="34" charset="0"/>
                        </a:rPr>
                        <a:t>and </a:t>
                      </a:r>
                      <a:r>
                        <a:rPr lang="en-US" sz="1800" b="1" baseline="0" dirty="0">
                          <a:solidFill>
                            <a:srgbClr val="FFC000"/>
                          </a:solidFill>
                          <a:latin typeface="Arial" panose="020B0604020202020204" pitchFamily="34" charset="0"/>
                          <a:cs typeface="Arial" panose="020B0604020202020204" pitchFamily="34" charset="0"/>
                        </a:rPr>
                        <a:t>out</a:t>
                      </a:r>
                      <a:endParaRPr lang="en-US" sz="2400" b="1" baseline="0" dirty="0">
                        <a:solidFill>
                          <a:srgbClr val="FFC000"/>
                        </a:solidFill>
                        <a:latin typeface="Arial" panose="020B0604020202020204" pitchFamily="34" charset="0"/>
                        <a:cs typeface="Arial" panose="020B0604020202020204" pitchFamily="34" charset="0"/>
                      </a:endParaRPr>
                    </a:p>
                    <a:p>
                      <a:pPr algn="l"/>
                      <a:r>
                        <a:rPr lang="en-US" sz="2000" b="0" baseline="0" dirty="0">
                          <a:solidFill>
                            <a:srgbClr val="D9D9D9"/>
                          </a:solidFill>
                          <a:latin typeface="Arial" panose="020B0604020202020204" pitchFamily="34" charset="0"/>
                          <a:cs typeface="Arial" panose="020B0604020202020204" pitchFamily="34" charset="0"/>
                        </a:rPr>
                        <a:t>Use the PowerPoint zoom tool to adjust the screen magnification to view comfortably. PowerPoint provides 2 ways to zoom: </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1. </a:t>
                      </a:r>
                      <a:r>
                        <a:rPr lang="en-US" sz="2000" b="0" baseline="0" dirty="0">
                          <a:solidFill>
                            <a:srgbClr val="D9D9D9"/>
                          </a:solidFill>
                          <a:latin typeface="Arial" panose="020B0604020202020204" pitchFamily="34" charset="0"/>
                          <a:cs typeface="Arial" panose="020B0604020202020204" pitchFamily="34" charset="0"/>
                        </a:rPr>
                        <a:t>On the top menu bar click on the VIEW tab and then click on ZOOM. Choose the zoom percentage that works best for you. </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2. </a:t>
                      </a:r>
                      <a:r>
                        <a:rPr lang="en-US" sz="2000" b="0" baseline="0" dirty="0">
                          <a:solidFill>
                            <a:srgbClr val="D9D9D9"/>
                          </a:solidFill>
                          <a:latin typeface="Arial" panose="020B0604020202020204" pitchFamily="34" charset="0"/>
                          <a:cs typeface="Arial" panose="020B0604020202020204" pitchFamily="34" charset="0"/>
                        </a:rPr>
                        <a:t>For better zoom flexibility, use the zoom slider at the bottom right of the window.</a:t>
                      </a:r>
                    </a:p>
                  </a:txBody>
                  <a:tcPr marL="182880" marT="137160">
                    <a:solidFill>
                      <a:srgbClr val="010101"/>
                    </a:solidFill>
                  </a:tcPr>
                </a:tc>
                <a:extLst>
                  <a:ext uri="{0D108BD9-81ED-4DB2-BD59-A6C34878D82A}">
                    <a16:rowId xmlns:a16="http://schemas.microsoft.com/office/drawing/2014/main" val="10001"/>
                  </a:ext>
                </a:extLst>
              </a:tr>
              <a:tr h="1800526">
                <a:tc gridSpan="2">
                  <a:txBody>
                    <a:bodyPr/>
                    <a:lstStyle/>
                    <a:p>
                      <a:pPr marL="0" marR="0" lvl="0" indent="0" algn="l" defTabSz="4388900" rtl="0" eaLnBrk="1" fontAlgn="auto" latinLnBrk="0" hangingPunct="1">
                        <a:lnSpc>
                          <a:spcPct val="100000"/>
                        </a:lnSpc>
                        <a:spcBef>
                          <a:spcPts val="0"/>
                        </a:spcBef>
                        <a:spcAft>
                          <a:spcPts val="0"/>
                        </a:spcAft>
                        <a:buClrTx/>
                        <a:buSzTx/>
                        <a:buFontTx/>
                        <a:buNone/>
                        <a:tabLst/>
                        <a:defRPr/>
                      </a:pPr>
                      <a:r>
                        <a:rPr lang="en-US" sz="2400" b="1" baseline="0" dirty="0">
                          <a:solidFill>
                            <a:srgbClr val="FFC000"/>
                          </a:solidFill>
                          <a:latin typeface="Arial" panose="020B0604020202020204" pitchFamily="34" charset="0"/>
                          <a:cs typeface="Arial" panose="020B0604020202020204" pitchFamily="34" charset="0"/>
                        </a:rPr>
                        <a:t>Ruler and Guides</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The dotted lines on his poster template are guides.  The horizontal and vertical guides will help you align your poster elements accurately. Text boxes and other elements will ”snap” to the guides and stay within the boundaries of the columns. To hide the guides go to VIEW and uncheck the Guides box.</a:t>
                      </a:r>
                    </a:p>
                  </a:txBody>
                  <a:tcPr>
                    <a:solidFill>
                      <a:srgbClr val="010101"/>
                    </a:solidFill>
                  </a:tcPr>
                </a:tc>
                <a:tc hMerge="1">
                  <a:txBody>
                    <a:bodyPr/>
                    <a:lstStyle/>
                    <a:p>
                      <a:endParaRPr lang="en-US" sz="2400" b="0" baseline="0" dirty="0">
                        <a:solidFill>
                          <a:schemeClr val="bg1"/>
                        </a:solidFill>
                        <a:latin typeface="Arial" panose="020B0604020202020204" pitchFamily="34" charset="0"/>
                        <a:cs typeface="Arial" panose="020B0604020202020204" pitchFamily="34" charset="0"/>
                      </a:endParaRPr>
                    </a:p>
                  </a:txBody>
                  <a:tcPr marL="182880" marT="137160">
                    <a:solidFill>
                      <a:schemeClr val="tx1">
                        <a:lumMod val="95000"/>
                        <a:lumOff val="5000"/>
                      </a:schemeClr>
                    </a:solidFill>
                  </a:tcPr>
                </a:tc>
                <a:extLst>
                  <a:ext uri="{0D108BD9-81ED-4DB2-BD59-A6C34878D82A}">
                    <a16:rowId xmlns:a16="http://schemas.microsoft.com/office/drawing/2014/main" val="10002"/>
                  </a:ext>
                </a:extLst>
              </a:tr>
              <a:tr h="3824339">
                <a:tc>
                  <a:txBody>
                    <a:bodyPr/>
                    <a:lstStyle/>
                    <a:p>
                      <a:endParaRPr lang="en-US" sz="2000" dirty="0">
                        <a:solidFill>
                          <a:srgbClr val="1F3A4E"/>
                        </a:solidFill>
                      </a:endParaRPr>
                    </a:p>
                  </a:txBody>
                  <a:tcPr>
                    <a:blipFill rotWithShape="1">
                      <a:blip r:embed="rId4"/>
                      <a:stretch>
                        <a:fillRect/>
                      </a:stretch>
                    </a:blipFill>
                  </a:tcPr>
                </a:tc>
                <a:tc>
                  <a:txBody>
                    <a:bodyPr/>
                    <a:lstStyle/>
                    <a:p>
                      <a:pPr marL="0" lvl="1" indent="0" algn="l" defTabSz="114300"/>
                      <a:r>
                        <a:rPr lang="en-US" sz="2400" b="1" baseline="0" dirty="0">
                          <a:solidFill>
                            <a:srgbClr val="FFC000"/>
                          </a:solidFill>
                          <a:latin typeface="Arial" panose="020B0604020202020204" pitchFamily="34" charset="0"/>
                          <a:cs typeface="Arial" panose="020B0604020202020204" pitchFamily="34" charset="0"/>
                        </a:rPr>
                        <a:t>Headers and text containers</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Included in this template are commonly used section headers such as Abstract, Objectives, Methods, Results, etc. </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a:t>
                      </a:r>
                      <a:r>
                        <a:rPr lang="en-US" sz="2000" b="0" baseline="0" dirty="0">
                          <a:solidFill>
                            <a:schemeClr val="bg1"/>
                          </a:solidFill>
                          <a:latin typeface="Arial" panose="020B0604020202020204" pitchFamily="34" charset="0"/>
                          <a:cs typeface="Arial" panose="020B0604020202020204" pitchFamily="34" charset="0"/>
                        </a:rPr>
                        <a:t> </a:t>
                      </a:r>
                      <a:r>
                        <a:rPr lang="en-US" sz="2000" b="0" baseline="0" dirty="0">
                          <a:solidFill>
                            <a:srgbClr val="D9D9D9"/>
                          </a:solidFill>
                          <a:latin typeface="Arial" panose="020B0604020202020204" pitchFamily="34" charset="0"/>
                          <a:cs typeface="Arial" panose="020B0604020202020204" pitchFamily="34" charset="0"/>
                        </a:rPr>
                        <a:t>Click inside a section header to add its text. </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a:t>
                      </a:r>
                      <a:r>
                        <a:rPr lang="en-US" sz="2000" b="0" baseline="0" dirty="0">
                          <a:solidFill>
                            <a:schemeClr val="bg1"/>
                          </a:solidFill>
                          <a:latin typeface="Arial" panose="020B0604020202020204" pitchFamily="34" charset="0"/>
                          <a:cs typeface="Arial" panose="020B0604020202020204" pitchFamily="34" charset="0"/>
                        </a:rPr>
                        <a:t> </a:t>
                      </a:r>
                      <a:r>
                        <a:rPr lang="en-US" sz="2000" b="0" baseline="0" dirty="0">
                          <a:solidFill>
                            <a:srgbClr val="D9D9D9"/>
                          </a:solidFill>
                          <a:latin typeface="Arial" panose="020B0604020202020204" pitchFamily="34" charset="0"/>
                          <a:cs typeface="Arial" panose="020B0604020202020204" pitchFamily="34" charset="0"/>
                        </a:rPr>
                        <a:t>To add another header, click on edge of the section box so that it is outlined. Copy and paste it. </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a:t>
                      </a:r>
                      <a:r>
                        <a:rPr lang="en-US" sz="2000" b="0" baseline="0" dirty="0">
                          <a:solidFill>
                            <a:schemeClr val="bg1"/>
                          </a:solidFill>
                          <a:latin typeface="Arial" panose="020B0604020202020204" pitchFamily="34" charset="0"/>
                          <a:cs typeface="Arial" panose="020B0604020202020204" pitchFamily="34" charset="0"/>
                        </a:rPr>
                        <a:t> </a:t>
                      </a:r>
                      <a:r>
                        <a:rPr lang="en-US" sz="2000" b="0" baseline="0" dirty="0">
                          <a:solidFill>
                            <a:srgbClr val="D9D9D9"/>
                          </a:solidFill>
                          <a:latin typeface="Arial" panose="020B0604020202020204" pitchFamily="34" charset="0"/>
                          <a:cs typeface="Arial" panose="020B0604020202020204" pitchFamily="34" charset="0"/>
                        </a:rPr>
                        <a:t>To increase its size, click on the white circles and expand to the the desired size.</a:t>
                      </a:r>
                    </a:p>
                  </a:txBody>
                  <a:tcPr marL="182880" marT="137160">
                    <a:solidFill>
                      <a:srgbClr val="010101"/>
                    </a:solidFill>
                  </a:tcPr>
                </a:tc>
                <a:extLst>
                  <a:ext uri="{0D108BD9-81ED-4DB2-BD59-A6C34878D82A}">
                    <a16:rowId xmlns:a16="http://schemas.microsoft.com/office/drawing/2014/main" val="10003"/>
                  </a:ext>
                </a:extLst>
              </a:tr>
              <a:tr h="3519135">
                <a:tc gridSpan="2">
                  <a:txBody>
                    <a:bodyPr/>
                    <a:lstStyle/>
                    <a:p>
                      <a:r>
                        <a:rPr lang="en-US" sz="2400" b="1" dirty="0">
                          <a:solidFill>
                            <a:srgbClr val="FFC000"/>
                          </a:solidFill>
                          <a:latin typeface="Arial" panose="020B0604020202020204" pitchFamily="34" charset="0"/>
                          <a:cs typeface="Arial" panose="020B0604020202020204" pitchFamily="34" charset="0"/>
                        </a:rPr>
                        <a:t>Adding content to the poster</a:t>
                      </a:r>
                    </a:p>
                    <a:p>
                      <a:r>
                        <a:rPr lang="en-US" sz="2000" baseline="0" dirty="0">
                          <a:solidFill>
                            <a:srgbClr val="D9D9D9"/>
                          </a:solidFill>
                          <a:latin typeface="Arial" panose="020B0604020202020204" pitchFamily="34" charset="0"/>
                          <a:cs typeface="Arial" panose="020B0604020202020204" pitchFamily="34" charset="0"/>
                        </a:rPr>
                        <a:t>Start by adding your text to each section without spending too much time with formatting. Use the default font size even if your text extends beyond the bottom of the poster. Continue until you have added all your content including text, graphics, photos, etc. Once you finish adding your content you can go back and format your text as needed.</a:t>
                      </a:r>
                    </a:p>
                    <a:p>
                      <a:pPr marL="342900" indent="-342900">
                        <a:buFontTx/>
                        <a:buChar char="-"/>
                      </a:pPr>
                      <a:r>
                        <a:rPr lang="en-US" sz="2000" baseline="0" dirty="0">
                          <a:solidFill>
                            <a:srgbClr val="D9D9D9"/>
                          </a:solidFill>
                          <a:latin typeface="Arial" panose="020B0604020202020204" pitchFamily="34" charset="0"/>
                          <a:cs typeface="Arial" panose="020B0604020202020204" pitchFamily="34" charset="0"/>
                        </a:rPr>
                        <a:t>If you run out of room, try to reduce the size of your fonts and/or the size of your graphics. If there is a lot of empty space try to increase your font sizes and the size of your graphics. The font used for references can be smaller.</a:t>
                      </a:r>
                      <a:endParaRPr lang="en-US" sz="2000" dirty="0">
                        <a:solidFill>
                          <a:srgbClr val="D9D9D9"/>
                        </a:solidFill>
                        <a:latin typeface="Arial" panose="020B0604020202020204" pitchFamily="34" charset="0"/>
                        <a:cs typeface="Arial" panose="020B0604020202020204" pitchFamily="34" charset="0"/>
                      </a:endParaRPr>
                    </a:p>
                  </a:txBody>
                  <a:tcPr>
                    <a:solidFill>
                      <a:srgbClr val="010101"/>
                    </a:solidFill>
                  </a:tcPr>
                </a:tc>
                <a:tc hMerge="1">
                  <a:txBody>
                    <a:bodyPr/>
                    <a:lstStyle/>
                    <a:p>
                      <a:endParaRPr lang="en-US" sz="2400" dirty="0">
                        <a:solidFill>
                          <a:schemeClr val="bg1"/>
                        </a:solidFill>
                        <a:latin typeface="Arial" panose="020B0604020202020204" pitchFamily="34" charset="0"/>
                        <a:cs typeface="Arial" panose="020B0604020202020204" pitchFamily="34" charset="0"/>
                      </a:endParaRPr>
                    </a:p>
                  </a:txBody>
                  <a:tcPr marL="182880" marT="137160">
                    <a:solidFill>
                      <a:srgbClr val="010101"/>
                    </a:solidFill>
                  </a:tcPr>
                </a:tc>
                <a:extLst>
                  <a:ext uri="{0D108BD9-81ED-4DB2-BD59-A6C34878D82A}">
                    <a16:rowId xmlns:a16="http://schemas.microsoft.com/office/drawing/2014/main" val="10004"/>
                  </a:ext>
                </a:extLst>
              </a:tr>
              <a:tr h="2377657">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400" b="1" noProof="0" dirty="0">
                          <a:solidFill>
                            <a:srgbClr val="FFC000"/>
                          </a:solidFill>
                          <a:latin typeface="Arial" panose="020B0604020202020204" pitchFamily="34" charset="0"/>
                          <a:cs typeface="Arial" panose="020B0604020202020204" pitchFamily="34" charset="0"/>
                        </a:rPr>
                        <a:t>Photos</a:t>
                      </a:r>
                    </a:p>
                    <a:p>
                      <a:pPr marL="0" marR="0" lvl="0" indent="0" algn="l" defTabSz="9779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D9D9D9"/>
                          </a:solidFill>
                          <a:effectLst/>
                          <a:uLnTx/>
                          <a:uFillTx/>
                          <a:latin typeface="Arial"/>
                          <a:ea typeface="+mn-ea"/>
                          <a:cs typeface="Arial"/>
                        </a:rPr>
                        <a:t>You can add photos by dragging and dropping from your desktop, copy and paste, or by going to INSERT &gt; PICTURES. Resize images proportionally by holding down the SHIFT key and dragging one of the white corner handles (dots). For a professional-looking poster, do not distort your images by stretching them disproportionally.</a:t>
                      </a:r>
                    </a:p>
                  </a:txBody>
                  <a:tcPr marL="182880" marT="137160">
                    <a:solidFill>
                      <a:srgbClr val="010101"/>
                    </a:solidFill>
                  </a:tcPr>
                </a:tc>
                <a:tc hMerge="1">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200" noProof="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0005"/>
                  </a:ext>
                </a:extLst>
              </a:tr>
              <a:tr h="2293170">
                <a:tc gridSpan="2">
                  <a:txBody>
                    <a:bodyPr/>
                    <a:lstStyle/>
                    <a:p>
                      <a:endParaRPr lang="en-US" sz="2000" dirty="0">
                        <a:solidFill>
                          <a:schemeClr val="bg1"/>
                        </a:solidFill>
                        <a:latin typeface="Arial" panose="020B0604020202020204" pitchFamily="34" charset="0"/>
                        <a:cs typeface="Arial" panose="020B0604020202020204" pitchFamily="34" charset="0"/>
                      </a:endParaRPr>
                    </a:p>
                  </a:txBody>
                  <a:tcPr marL="182880" marT="137160">
                    <a:blipFill rotWithShape="1">
                      <a:blip r:embed="rId5"/>
                      <a:stretch>
                        <a:fillRect/>
                      </a:stretch>
                    </a:blipFill>
                  </a:tcPr>
                </a:tc>
                <a:tc hMerge="1">
                  <a:txBody>
                    <a:bodyPr/>
                    <a:lstStyle/>
                    <a:p>
                      <a:endParaRPr lang="en-US" sz="2400" dirty="0">
                        <a:solidFill>
                          <a:srgbClr val="1F3A4E"/>
                        </a:solidFill>
                      </a:endParaRPr>
                    </a:p>
                  </a:txBody>
                  <a:tcPr/>
                </a:tc>
                <a:extLst>
                  <a:ext uri="{0D108BD9-81ED-4DB2-BD59-A6C34878D82A}">
                    <a16:rowId xmlns:a16="http://schemas.microsoft.com/office/drawing/2014/main" val="10006"/>
                  </a:ext>
                </a:extLst>
              </a:tr>
              <a:tr h="1280277">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400" b="1" noProof="0" dirty="0">
                          <a:solidFill>
                            <a:srgbClr val="FFC000"/>
                          </a:solidFill>
                          <a:latin typeface="Arial"/>
                          <a:cs typeface="Arial"/>
                        </a:rPr>
                        <a:t>Quality check your graphics</a:t>
                      </a:r>
                    </a:p>
                    <a:p>
                      <a:pPr marL="0" marR="0" lvl="0" indent="0" algn="l" defTabSz="1518341" rtl="0" eaLnBrk="1" fontAlgn="auto" latinLnBrk="0" hangingPunct="1">
                        <a:lnSpc>
                          <a:spcPct val="100000"/>
                        </a:lnSpc>
                        <a:spcBef>
                          <a:spcPts val="0"/>
                        </a:spcBef>
                        <a:spcAft>
                          <a:spcPts val="0"/>
                        </a:spcAft>
                        <a:buClrTx/>
                        <a:buSzTx/>
                        <a:buFontTx/>
                        <a:buNone/>
                        <a:tabLst/>
                        <a:defRPr/>
                      </a:pPr>
                      <a:r>
                        <a:rPr lang="en-US" sz="2000" noProof="0" dirty="0">
                          <a:solidFill>
                            <a:srgbClr val="D9D9D9"/>
                          </a:solidFill>
                          <a:latin typeface="Arial"/>
                          <a:cs typeface="Arial"/>
                        </a:rPr>
                        <a:t>Zoom in and look at your images at 100%-200% magnification. If they look clear, they will print well. </a:t>
                      </a:r>
                    </a:p>
                  </a:txBody>
                  <a:tcPr marL="182880" marT="137160">
                    <a:solidFill>
                      <a:srgbClr val="010101"/>
                    </a:solidFill>
                  </a:tcPr>
                </a:tc>
                <a:tc hMerge="1">
                  <a:txBody>
                    <a:bodyPr/>
                    <a:lstStyle/>
                    <a:p>
                      <a:endParaRPr lang="en-US" sz="2400" dirty="0">
                        <a:solidFill>
                          <a:srgbClr val="1F3A4E"/>
                        </a:solidFill>
                      </a:endParaRPr>
                    </a:p>
                  </a:txBody>
                  <a:tcPr>
                    <a:solidFill>
                      <a:schemeClr val="tx1">
                        <a:lumMod val="95000"/>
                        <a:lumOff val="5000"/>
                      </a:schemeClr>
                    </a:solidFill>
                  </a:tcPr>
                </a:tc>
                <a:extLst>
                  <a:ext uri="{0D108BD9-81ED-4DB2-BD59-A6C34878D82A}">
                    <a16:rowId xmlns:a16="http://schemas.microsoft.com/office/drawing/2014/main" val="10007"/>
                  </a:ext>
                </a:extLst>
              </a:tr>
              <a:tr h="3187270">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000" noProof="0" dirty="0">
                        <a:solidFill>
                          <a:schemeClr val="bg1"/>
                        </a:solidFill>
                        <a:latin typeface="Arial"/>
                        <a:cs typeface="Arial"/>
                      </a:endParaRPr>
                    </a:p>
                  </a:txBody>
                  <a:tcPr marL="182880" marT="137160">
                    <a:blipFill rotWithShape="1">
                      <a:blip r:embed="rId6"/>
                      <a:stretch>
                        <a:fillRect/>
                      </a:stretch>
                    </a:blipFill>
                  </a:tcPr>
                </a:tc>
                <a:tc hMerge="1">
                  <a:txBody>
                    <a:bodyPr/>
                    <a:lstStyle/>
                    <a:p>
                      <a:endParaRPr lang="en-US"/>
                    </a:p>
                  </a:txBody>
                  <a:tcPr/>
                </a:tc>
                <a:extLst>
                  <a:ext uri="{0D108BD9-81ED-4DB2-BD59-A6C34878D82A}">
                    <a16:rowId xmlns:a16="http://schemas.microsoft.com/office/drawing/2014/main" val="10010"/>
                  </a:ext>
                </a:extLst>
              </a:tr>
            </a:tbl>
          </a:graphicData>
        </a:graphic>
      </p:graphicFrame>
      <p:graphicFrame>
        <p:nvGraphicFramePr>
          <p:cNvPr id="17" name="Table 16">
            <a:extLst>
              <a:ext uri="{FF2B5EF4-FFF2-40B4-BE49-F238E27FC236}">
                <a16:creationId xmlns:a16="http://schemas.microsoft.com/office/drawing/2014/main" id="{A4D0F77F-6F82-47F2-B14E-3B9B3E495843}"/>
              </a:ext>
            </a:extLst>
          </p:cNvPr>
          <p:cNvGraphicFramePr>
            <a:graphicFrameLocks noGrp="1"/>
          </p:cNvGraphicFramePr>
          <p:nvPr userDrawn="1">
            <p:extLst>
              <p:ext uri="{D42A27DB-BD31-4B8C-83A1-F6EECF244321}">
                <p14:modId xmlns:p14="http://schemas.microsoft.com/office/powerpoint/2010/main" val="3568378181"/>
              </p:ext>
            </p:extLst>
          </p:nvPr>
        </p:nvGraphicFramePr>
        <p:xfrm>
          <a:off x="44695229" y="-84749"/>
          <a:ext cx="9430188" cy="33075070"/>
        </p:xfrm>
        <a:graphic>
          <a:graphicData uri="http://schemas.openxmlformats.org/drawingml/2006/table">
            <a:tbl>
              <a:tblPr firstRow="1" bandRow="1">
                <a:tableStyleId>{5C22544A-7EE6-4342-B048-85BDC9FD1C3A}</a:tableStyleId>
              </a:tblPr>
              <a:tblGrid>
                <a:gridCol w="3343835">
                  <a:extLst>
                    <a:ext uri="{9D8B030D-6E8A-4147-A177-3AD203B41FA5}">
                      <a16:colId xmlns:a16="http://schemas.microsoft.com/office/drawing/2014/main" val="20000"/>
                    </a:ext>
                  </a:extLst>
                </a:gridCol>
                <a:gridCol w="1381559">
                  <a:extLst>
                    <a:ext uri="{9D8B030D-6E8A-4147-A177-3AD203B41FA5}">
                      <a16:colId xmlns:a16="http://schemas.microsoft.com/office/drawing/2014/main" val="997673227"/>
                    </a:ext>
                  </a:extLst>
                </a:gridCol>
                <a:gridCol w="4704794">
                  <a:extLst>
                    <a:ext uri="{9D8B030D-6E8A-4147-A177-3AD203B41FA5}">
                      <a16:colId xmlns:a16="http://schemas.microsoft.com/office/drawing/2014/main" val="4164475170"/>
                    </a:ext>
                  </a:extLst>
                </a:gridCol>
              </a:tblGrid>
              <a:tr h="1756432">
                <a:tc gridSpan="3">
                  <a:txBody>
                    <a:bodyPr/>
                    <a:lstStyle/>
                    <a:p>
                      <a:pPr marL="0" marR="0" indent="0" algn="ctr" defTabSz="4388900" rtl="0" eaLnBrk="1" fontAlgn="auto" latinLnBrk="0" hangingPunct="1">
                        <a:lnSpc>
                          <a:spcPct val="100000"/>
                        </a:lnSpc>
                        <a:spcBef>
                          <a:spcPts val="0"/>
                        </a:spcBef>
                        <a:spcAft>
                          <a:spcPts val="0"/>
                        </a:spcAft>
                        <a:buClrTx/>
                        <a:buSzTx/>
                        <a:buFontTx/>
                        <a:buNone/>
                        <a:tabLst/>
                        <a:defRPr/>
                      </a:pPr>
                      <a:r>
                        <a:rPr lang="en-US" sz="4000" b="0" spc="600" dirty="0">
                          <a:solidFill>
                            <a:srgbClr val="1F3A4E"/>
                          </a:solidFill>
                          <a:latin typeface="Arial Black" panose="020B0A04020102020204" pitchFamily="34" charset="0"/>
                        </a:rPr>
                        <a:t>QUICK START GUIDE</a:t>
                      </a:r>
                      <a:br>
                        <a:rPr lang="en-US" sz="4000" b="0" spc="600" dirty="0">
                          <a:solidFill>
                            <a:srgbClr val="1F3A4E"/>
                          </a:solidFill>
                          <a:latin typeface="Arial Black" panose="020B0A04020102020204" pitchFamily="34" charset="0"/>
                        </a:rPr>
                      </a:br>
                      <a:r>
                        <a:rPr lang="en-US" sz="3200" b="1" spc="0" dirty="0">
                          <a:solidFill>
                            <a:srgbClr val="FF0000"/>
                          </a:solidFill>
                          <a:latin typeface="Trebuchet MS" pitchFamily="34" charset="0"/>
                        </a:rPr>
                        <a:t>(THIS SIDEBAR WILL NOT PRINT)</a:t>
                      </a:r>
                      <a:endParaRPr lang="en-US" sz="4000" b="1" spc="600" dirty="0">
                        <a:solidFill>
                          <a:schemeClr val="bg1"/>
                        </a:solidFill>
                        <a:latin typeface="Trebuchet MS" pitchFamily="34" charset="0"/>
                      </a:endParaRPr>
                    </a:p>
                  </a:txBody>
                  <a:tcPr marL="182880" marT="137160">
                    <a:solidFill>
                      <a:srgbClr val="FFC000"/>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5563101">
                <a:tc gridSpan="3">
                  <a:txBody>
                    <a:bodyPr/>
                    <a:lstStyle/>
                    <a:p>
                      <a:pPr algn="l"/>
                      <a:r>
                        <a:rPr lang="en-US" sz="2800" b="1" baseline="0" dirty="0">
                          <a:solidFill>
                            <a:srgbClr val="FFC000"/>
                          </a:solidFill>
                          <a:latin typeface="Arial" panose="020B0604020202020204" pitchFamily="34" charset="0"/>
                          <a:cs typeface="Arial" panose="020B0604020202020204" pitchFamily="34" charset="0"/>
                        </a:rPr>
                        <a:t>How to change the template colors</a:t>
                      </a:r>
                    </a:p>
                    <a:p>
                      <a:pPr marL="0" indent="0" algn="l" defTabSz="114300"/>
                      <a:r>
                        <a:rPr lang="en-US" sz="2400" b="0" baseline="0" dirty="0">
                          <a:solidFill>
                            <a:srgbClr val="D9D9D9"/>
                          </a:solidFill>
                          <a:latin typeface="Arial" panose="020B0604020202020204" pitchFamily="34" charset="0"/>
                          <a:cs typeface="Arial" panose="020B0604020202020204" pitchFamily="34" charset="0"/>
                        </a:rPr>
                        <a:t>You can change the overall template color theme by clicking on the COLORS dropdown menu under the DESIGN tab. You can see a tutorial here: </a:t>
                      </a:r>
                      <a:r>
                        <a:rPr lang="en-US" sz="2400" dirty="0">
                          <a:solidFill>
                            <a:srgbClr val="FFC000"/>
                          </a:solidFill>
                          <a:hlinkClick r:id="rId7">
                            <a:extLst>
                              <a:ext uri="{A12FA001-AC4F-418D-AE19-62706E023703}">
                                <ahyp:hlinkClr xmlns:ahyp="http://schemas.microsoft.com/office/drawing/2018/hyperlinkcolor" val="tx"/>
                              </a:ext>
                            </a:extLst>
                          </a:hlinkClick>
                        </a:rPr>
                        <a:t>https://www.posterpresentations.com/how-to-change-the-research-poster-template-colors.html</a:t>
                      </a:r>
                      <a:endParaRPr lang="en-US" sz="2400" dirty="0">
                        <a:solidFill>
                          <a:srgbClr val="FFC000"/>
                        </a:solidFill>
                      </a:endParaRPr>
                    </a:p>
                    <a:p>
                      <a:pPr marL="0" indent="0" algn="l" defTabSz="114300"/>
                      <a:endParaRPr lang="en-US" sz="2400" b="0" baseline="0" dirty="0">
                        <a:solidFill>
                          <a:srgbClr val="D9D9D9"/>
                        </a:solidFill>
                        <a:latin typeface="Arial" panose="020B0604020202020204" pitchFamily="34" charset="0"/>
                        <a:cs typeface="Arial" panose="020B0604020202020204" pitchFamily="34" charset="0"/>
                      </a:endParaRPr>
                    </a:p>
                    <a:p>
                      <a:pPr marL="0" indent="0" algn="l" defTabSz="114300"/>
                      <a:r>
                        <a:rPr lang="en-US" sz="2400" b="0" baseline="0" dirty="0">
                          <a:solidFill>
                            <a:srgbClr val="D9D9D9"/>
                          </a:solidFill>
                          <a:latin typeface="Arial" panose="020B0604020202020204" pitchFamily="34" charset="0"/>
                          <a:cs typeface="Arial" panose="020B0604020202020204" pitchFamily="34" charset="0"/>
                        </a:rPr>
                        <a:t>You can also manually change the color of individual elements by going to VIEW &gt; SLIDE MASTER. On the left side of your screen select the background master where you can change the template background, column sizes, etc. </a:t>
                      </a:r>
                    </a:p>
                    <a:p>
                      <a:pPr marL="0" indent="0" algn="l" defTabSz="114300"/>
                      <a:endParaRPr lang="en-US" sz="2400" b="0" baseline="0" dirty="0">
                        <a:solidFill>
                          <a:srgbClr val="D9D9D9"/>
                        </a:solidFill>
                        <a:latin typeface="Arial" panose="020B0604020202020204" pitchFamily="34" charset="0"/>
                        <a:cs typeface="Arial" panose="020B0604020202020204" pitchFamily="34" charset="0"/>
                      </a:endParaRPr>
                    </a:p>
                    <a:p>
                      <a:pPr marL="0" indent="0" algn="l" defTabSz="114300"/>
                      <a:r>
                        <a:rPr lang="en-US" sz="2400" b="0" baseline="0" dirty="0">
                          <a:solidFill>
                            <a:srgbClr val="D9D9D9"/>
                          </a:solidFill>
                          <a:latin typeface="Arial" panose="020B0604020202020204" pitchFamily="34" charset="0"/>
                          <a:cs typeface="Arial" panose="020B0604020202020204" pitchFamily="34" charset="0"/>
                        </a:rPr>
                        <a:t>After you finish working on the SLIDE MASTER, it is important that you go to VIEW &gt; NORMAL to continue working on your poster. </a:t>
                      </a:r>
                    </a:p>
                  </a:txBody>
                  <a:tcPr marL="182880" marT="137160">
                    <a:solidFill>
                      <a:schemeClr val="tx1"/>
                    </a:solidFill>
                  </a:tcPr>
                </a:tc>
                <a:tc hMerge="1">
                  <a:txBody>
                    <a:bodyPr/>
                    <a:lstStyle/>
                    <a:p>
                      <a:endParaRPr lang="en-US" sz="2400" dirty="0">
                        <a:solidFill>
                          <a:srgbClr val="1F3A4E"/>
                        </a:solidFill>
                      </a:endParaRPr>
                    </a:p>
                  </a:txBody>
                  <a:tcPr marL="182880" marT="137160">
                    <a:blipFill rotWithShape="1">
                      <a:blip r:embed="rId8"/>
                      <a:stretch>
                        <a:fillRect/>
                      </a:stretch>
                    </a:blipFill>
                  </a:tcPr>
                </a:tc>
                <a:tc hMerge="1">
                  <a:txBody>
                    <a:bodyPr/>
                    <a:lstStyle/>
                    <a:p>
                      <a:endParaRPr lang="en-US"/>
                    </a:p>
                  </a:txBody>
                  <a:tcPr/>
                </a:tc>
                <a:extLst>
                  <a:ext uri="{0D108BD9-81ED-4DB2-BD59-A6C34878D82A}">
                    <a16:rowId xmlns:a16="http://schemas.microsoft.com/office/drawing/2014/main" val="10001"/>
                  </a:ext>
                </a:extLst>
              </a:tr>
              <a:tr h="3667719">
                <a:tc gridSpan="3">
                  <a:txBody>
                    <a:bodyPr/>
                    <a:lstStyle/>
                    <a:p>
                      <a:r>
                        <a:rPr lang="en-US" sz="2800" b="1" dirty="0">
                          <a:solidFill>
                            <a:srgbClr val="FFC000"/>
                          </a:solidFill>
                          <a:latin typeface="Arial" panose="020B0604020202020204" pitchFamily="34" charset="0"/>
                          <a:cs typeface="Arial" panose="020B0604020202020204" pitchFamily="34" charset="0"/>
                        </a:rPr>
                        <a:t>How to change the column layout configuration</a:t>
                      </a:r>
                    </a:p>
                    <a:p>
                      <a:r>
                        <a:rPr lang="en-US" sz="2400" dirty="0">
                          <a:solidFill>
                            <a:srgbClr val="D9D9D9"/>
                          </a:solidFill>
                          <a:latin typeface="Arial" panose="020B0604020202020204" pitchFamily="34" charset="0"/>
                          <a:cs typeface="Arial" panose="020B0604020202020204" pitchFamily="34" charset="0"/>
                        </a:rPr>
                        <a:t>You can manually change the configuration on the columns by going to VIEW &gt; SLIDE MASTER. You can delete columns, resize them or modify them as needed for your layout. </a:t>
                      </a:r>
                    </a:p>
                    <a:p>
                      <a:pPr marL="0" marR="0" indent="0" algn="l" defTabSz="3765366" rtl="0" eaLnBrk="1" fontAlgn="auto" latinLnBrk="0" hangingPunct="1">
                        <a:lnSpc>
                          <a:spcPct val="100000"/>
                        </a:lnSpc>
                        <a:spcBef>
                          <a:spcPts val="0"/>
                        </a:spcBef>
                        <a:spcAft>
                          <a:spcPts val="0"/>
                        </a:spcAft>
                        <a:buClrTx/>
                        <a:buSzTx/>
                        <a:buFontTx/>
                        <a:buNone/>
                        <a:tabLst/>
                        <a:defRPr/>
                      </a:pPr>
                      <a:r>
                        <a:rPr lang="en-US" sz="2400" dirty="0">
                          <a:solidFill>
                            <a:srgbClr val="D9D9D9"/>
                          </a:solidFill>
                          <a:latin typeface="Arial" panose="020B0604020202020204" pitchFamily="34" charset="0"/>
                          <a:cs typeface="Arial" panose="020B0604020202020204" pitchFamily="34" charset="0"/>
                        </a:rPr>
                        <a:t>You can see a tutorial here: </a:t>
                      </a:r>
                      <a:r>
                        <a:rPr lang="en-US" sz="2400" u="sng" dirty="0">
                          <a:solidFill>
                            <a:srgbClr val="FFC000"/>
                          </a:solidFill>
                          <a:latin typeface="Arial" panose="020B0604020202020204" pitchFamily="34" charset="0"/>
                          <a:cs typeface="Arial" panose="020B0604020202020204" pitchFamily="34" charset="0"/>
                        </a:rPr>
                        <a:t>https://</a:t>
                      </a:r>
                      <a:r>
                        <a:rPr lang="en-US" sz="2400" u="sng" dirty="0" err="1">
                          <a:solidFill>
                            <a:srgbClr val="FFC000"/>
                          </a:solidFill>
                          <a:latin typeface="Arial" panose="020B0604020202020204" pitchFamily="34" charset="0"/>
                          <a:cs typeface="Arial" panose="020B0604020202020204" pitchFamily="34" charset="0"/>
                        </a:rPr>
                        <a:t>www.posterpresentations.com</a:t>
                      </a:r>
                      <a:r>
                        <a:rPr lang="en-US" sz="2400" u="sng" dirty="0">
                          <a:solidFill>
                            <a:srgbClr val="FFC000"/>
                          </a:solidFill>
                          <a:latin typeface="Arial" panose="020B0604020202020204" pitchFamily="34" charset="0"/>
                          <a:cs typeface="Arial" panose="020B0604020202020204" pitchFamily="34" charset="0"/>
                        </a:rPr>
                        <a:t>/how-to-change-the-column-</a:t>
                      </a:r>
                      <a:r>
                        <a:rPr lang="en-US" sz="2400" u="sng" dirty="0" err="1">
                          <a:solidFill>
                            <a:srgbClr val="FFC000"/>
                          </a:solidFill>
                          <a:latin typeface="Arial" panose="020B0604020202020204" pitchFamily="34" charset="0"/>
                          <a:cs typeface="Arial" panose="020B0604020202020204" pitchFamily="34" charset="0"/>
                        </a:rPr>
                        <a:t>configuration.html</a:t>
                      </a:r>
                      <a:endParaRPr lang="en-US" u="sng" dirty="0">
                        <a:solidFill>
                          <a:srgbClr val="FFC000"/>
                        </a:solidFill>
                      </a:endParaRPr>
                    </a:p>
                  </a:txBody>
                  <a:tcPr marL="182880" marT="137160">
                    <a:solidFill>
                      <a:schemeClr val="tx1"/>
                    </a:solidFill>
                  </a:tcPr>
                </a:tc>
                <a:tc hMerge="1">
                  <a:txBody>
                    <a:bodyPr/>
                    <a:lstStyle/>
                    <a:p>
                      <a:endParaRPr lang="en-US" sz="2400" dirty="0">
                        <a:solidFill>
                          <a:srgbClr val="1F3A4E"/>
                        </a:solidFill>
                      </a:endParaRPr>
                    </a:p>
                  </a:txBody>
                  <a:tcPr marL="182880" marT="137160">
                    <a:blipFill rotWithShape="1">
                      <a:blip r:embed="rId9"/>
                      <a:stretch>
                        <a:fillRect/>
                      </a:stretch>
                    </a:blipFill>
                  </a:tcPr>
                </a:tc>
                <a:tc hMerge="1">
                  <a:txBody>
                    <a:bodyPr/>
                    <a:lstStyle/>
                    <a:p>
                      <a:endParaRPr lang="en-US" dirty="0"/>
                    </a:p>
                  </a:txBody>
                  <a:tcPr marL="182880" marT="137160">
                    <a:solidFill>
                      <a:srgbClr val="010101"/>
                    </a:solidFill>
                  </a:tcPr>
                </a:tc>
                <a:extLst>
                  <a:ext uri="{0D108BD9-81ED-4DB2-BD59-A6C34878D82A}">
                    <a16:rowId xmlns:a16="http://schemas.microsoft.com/office/drawing/2014/main" val="10004"/>
                  </a:ext>
                </a:extLst>
              </a:tr>
              <a:tr h="5177074">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400" noProof="0" dirty="0">
                        <a:solidFill>
                          <a:srgbClr val="D9D9D9"/>
                        </a:solidFill>
                        <a:latin typeface="Arial" panose="020B0604020202020204" pitchFamily="34" charset="0"/>
                        <a:cs typeface="Arial" panose="020B0604020202020204" pitchFamily="34" charset="0"/>
                      </a:endParaRPr>
                    </a:p>
                  </a:txBody>
                  <a:tcPr marL="182880" marT="137160">
                    <a:blipFill dpi="0" rotWithShape="1">
                      <a:blip r:embed="rId10">
                        <a:extLst>
                          <a:ext uri="{28A0092B-C50C-407E-A947-70E740481C1C}">
                            <a14:useLocalDpi xmlns:a14="http://schemas.microsoft.com/office/drawing/2010/main" val="0"/>
                          </a:ext>
                        </a:extLst>
                      </a:blip>
                      <a:srcRect/>
                      <a:stretch>
                        <a:fillRect/>
                      </a:stretch>
                    </a:blipFill>
                  </a:tcPr>
                </a:tc>
                <a:tc hMerge="1">
                  <a:txBody>
                    <a:bodyPr/>
                    <a:lstStyle/>
                    <a:p>
                      <a:endParaRPr lang="en-US"/>
                    </a:p>
                  </a:txBody>
                  <a:tcPr/>
                </a:tc>
                <a:tc row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800" b="1" noProof="0" dirty="0">
                          <a:solidFill>
                            <a:srgbClr val="FFC000"/>
                          </a:solidFill>
                          <a:latin typeface="Arial" panose="020B0604020202020204" pitchFamily="34" charset="0"/>
                          <a:cs typeface="Arial" panose="020B0604020202020204" pitchFamily="34" charset="0"/>
                        </a:rPr>
                        <a:t>How to hide the QUICK START GUIDE bars from the sides of the template</a:t>
                      </a: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noProof="0" dirty="0">
                          <a:solidFill>
                            <a:srgbClr val="D9D9D9"/>
                          </a:solidFill>
                          <a:latin typeface="Arial" panose="020B0604020202020204" pitchFamily="34" charset="0"/>
                          <a:cs typeface="Arial" panose="020B0604020202020204" pitchFamily="34" charset="0"/>
                        </a:rPr>
                        <a:t>The Quick Start</a:t>
                      </a:r>
                      <a:r>
                        <a:rPr lang="en-US" sz="2400" baseline="0" noProof="0" dirty="0">
                          <a:solidFill>
                            <a:srgbClr val="D9D9D9"/>
                          </a:solidFill>
                          <a:latin typeface="Arial" panose="020B0604020202020204" pitchFamily="34" charset="0"/>
                          <a:cs typeface="Arial" panose="020B0604020202020204" pitchFamily="34" charset="0"/>
                        </a:rPr>
                        <a:t> Guides</a:t>
                      </a:r>
                      <a:r>
                        <a:rPr lang="en-US" sz="2400" noProof="0" dirty="0">
                          <a:solidFill>
                            <a:srgbClr val="D9D9D9"/>
                          </a:solidFill>
                          <a:latin typeface="Arial" panose="020B0604020202020204" pitchFamily="34" charset="0"/>
                          <a:cs typeface="Arial" panose="020B0604020202020204" pitchFamily="34" charset="0"/>
                        </a:rPr>
                        <a:t> </a:t>
                      </a:r>
                      <a:r>
                        <a:rPr lang="en-US" sz="2400" u="sng" noProof="0" dirty="0">
                          <a:solidFill>
                            <a:srgbClr val="D9D9D9"/>
                          </a:solidFill>
                          <a:latin typeface="Arial" panose="020B0604020202020204" pitchFamily="34" charset="0"/>
                          <a:cs typeface="Arial" panose="020B0604020202020204" pitchFamily="34" charset="0"/>
                        </a:rPr>
                        <a:t>are outside the template’s printable area</a:t>
                      </a:r>
                      <a:r>
                        <a:rPr lang="en-US" sz="2400" noProof="0" dirty="0">
                          <a:solidFill>
                            <a:srgbClr val="D9D9D9"/>
                          </a:solidFill>
                          <a:latin typeface="Arial" panose="020B0604020202020204" pitchFamily="34" charset="0"/>
                          <a:cs typeface="Arial" panose="020B0604020202020204" pitchFamily="34" charset="0"/>
                        </a:rPr>
                        <a:t> and they will not be on the printed poster</a:t>
                      </a:r>
                      <a:r>
                        <a:rPr lang="en-US" sz="2400" baseline="0" noProof="0" dirty="0">
                          <a:solidFill>
                            <a:srgbClr val="D9D9D9"/>
                          </a:solidFill>
                          <a:latin typeface="Arial" panose="020B0604020202020204" pitchFamily="34" charset="0"/>
                          <a:cs typeface="Arial" panose="020B0604020202020204" pitchFamily="34" charset="0"/>
                        </a:rPr>
                        <a:t>. </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baseline="0" noProof="0" dirty="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baseline="0" noProof="0" dirty="0">
                          <a:solidFill>
                            <a:srgbClr val="D9D9D9"/>
                          </a:solidFill>
                          <a:latin typeface="Arial" panose="020B0604020202020204" pitchFamily="34" charset="0"/>
                          <a:cs typeface="Arial" panose="020B0604020202020204" pitchFamily="34" charset="0"/>
                        </a:rPr>
                        <a:t>If you create a PDF file from your template, the guides will not be included.</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baseline="0" noProof="0" dirty="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baseline="0" noProof="0" dirty="0">
                          <a:solidFill>
                            <a:srgbClr val="D9D9D9"/>
                          </a:solidFill>
                          <a:latin typeface="Arial" panose="020B0604020202020204" pitchFamily="34" charset="0"/>
                          <a:cs typeface="Arial" panose="020B0604020202020204" pitchFamily="34" charset="0"/>
                        </a:rPr>
                        <a:t>To hide the guides click on the </a:t>
                      </a:r>
                      <a:r>
                        <a:rPr lang="en-US" sz="2400" b="1" baseline="0" noProof="0" dirty="0">
                          <a:solidFill>
                            <a:srgbClr val="D9D9D9"/>
                          </a:solidFill>
                          <a:latin typeface="Arial" panose="020B0604020202020204" pitchFamily="34" charset="0"/>
                          <a:cs typeface="Arial" panose="020B0604020202020204" pitchFamily="34" charset="0"/>
                        </a:rPr>
                        <a:t>Home</a:t>
                      </a:r>
                      <a:r>
                        <a:rPr lang="en-US" sz="2400" baseline="0" noProof="0" dirty="0">
                          <a:solidFill>
                            <a:srgbClr val="D9D9D9"/>
                          </a:solidFill>
                          <a:latin typeface="Arial" panose="020B0604020202020204" pitchFamily="34" charset="0"/>
                          <a:cs typeface="Arial" panose="020B0604020202020204" pitchFamily="34" charset="0"/>
                        </a:rPr>
                        <a:t> tab (top of the screen) and then click on the </a:t>
                      </a:r>
                      <a:r>
                        <a:rPr lang="en-US" sz="2400" b="1" baseline="0" noProof="0" dirty="0">
                          <a:solidFill>
                            <a:srgbClr val="D9D9D9"/>
                          </a:solidFill>
                          <a:latin typeface="Arial" panose="020B0604020202020204" pitchFamily="34" charset="0"/>
                          <a:cs typeface="Arial" panose="020B0604020202020204" pitchFamily="34" charset="0"/>
                        </a:rPr>
                        <a:t>Layout</a:t>
                      </a:r>
                      <a:r>
                        <a:rPr lang="en-US" sz="2400" baseline="0" noProof="0" dirty="0">
                          <a:solidFill>
                            <a:srgbClr val="D9D9D9"/>
                          </a:solidFill>
                          <a:latin typeface="Arial" panose="020B0604020202020204" pitchFamily="34" charset="0"/>
                          <a:cs typeface="Arial" panose="020B0604020202020204" pitchFamily="34" charset="0"/>
                        </a:rPr>
                        <a:t> button below to see the available layouts. Choose the </a:t>
                      </a:r>
                      <a:r>
                        <a:rPr lang="en-US" sz="2400" b="1" baseline="0" noProof="0" dirty="0">
                          <a:solidFill>
                            <a:srgbClr val="D9D9D9"/>
                          </a:solidFill>
                          <a:latin typeface="Arial" panose="020B0604020202020204" pitchFamily="34" charset="0"/>
                          <a:cs typeface="Arial" panose="020B0604020202020204" pitchFamily="34" charset="0"/>
                        </a:rPr>
                        <a:t>Without Guides </a:t>
                      </a:r>
                      <a:r>
                        <a:rPr lang="en-US" sz="2400" b="0" baseline="0" noProof="0" dirty="0">
                          <a:solidFill>
                            <a:srgbClr val="D9D9D9"/>
                          </a:solidFill>
                          <a:latin typeface="Arial" panose="020B0604020202020204" pitchFamily="34" charset="0"/>
                          <a:cs typeface="Arial" panose="020B0604020202020204" pitchFamily="34" charset="0"/>
                        </a:rPr>
                        <a:t>layout</a:t>
                      </a:r>
                      <a:r>
                        <a:rPr lang="en-US" sz="2400" baseline="0" noProof="0" dirty="0">
                          <a:solidFill>
                            <a:srgbClr val="D9D9D9"/>
                          </a:solidFill>
                          <a:latin typeface="Arial" panose="020B0604020202020204" pitchFamily="34" charset="0"/>
                          <a:cs typeface="Arial" panose="020B0604020202020204" pitchFamily="34" charset="0"/>
                        </a:rPr>
                        <a:t>.</a:t>
                      </a:r>
                      <a:endParaRPr lang="en-US" sz="2400" noProof="0" dirty="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noProof="0" dirty="0">
                        <a:solidFill>
                          <a:srgbClr val="D9D9D9"/>
                        </a:solidFill>
                        <a:latin typeface="Arial" panose="020B0604020202020204" pitchFamily="34" charset="0"/>
                        <a:cs typeface="Arial" panose="020B0604020202020204" pitchFamily="34" charset="0"/>
                      </a:endParaRPr>
                    </a:p>
                  </a:txBody>
                  <a:tcPr marL="182880" marT="137160">
                    <a:solidFill>
                      <a:srgbClr val="010101"/>
                    </a:solidFill>
                  </a:tcPr>
                </a:tc>
                <a:extLst>
                  <a:ext uri="{0D108BD9-81ED-4DB2-BD59-A6C34878D82A}">
                    <a16:rowId xmlns:a16="http://schemas.microsoft.com/office/drawing/2014/main" val="10005"/>
                  </a:ext>
                </a:extLst>
              </a:tr>
              <a:tr h="2888327">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400" noProof="0" dirty="0">
                        <a:solidFill>
                          <a:srgbClr val="D9D9D9"/>
                        </a:solidFill>
                        <a:latin typeface="Arial" panose="020B0604020202020204" pitchFamily="34" charset="0"/>
                        <a:cs typeface="Arial" panose="020B0604020202020204" pitchFamily="34" charset="0"/>
                      </a:endParaRPr>
                    </a:p>
                  </a:txBody>
                  <a:tcPr marL="182880" marT="137160">
                    <a:solidFill>
                      <a:srgbClr val="010101"/>
                    </a:solidFill>
                  </a:tcPr>
                </a:tc>
                <a:tc hMerge="1">
                  <a:txBody>
                    <a:bodyPr/>
                    <a:lstStyle/>
                    <a:p>
                      <a:endParaRPr lang="en-US"/>
                    </a:p>
                  </a:txBody>
                  <a:tcPr/>
                </a:tc>
                <a:tc vMerge="1">
                  <a:txBody>
                    <a:bodyPr/>
                    <a:lstStyle/>
                    <a:p>
                      <a:endParaRPr lang="en-US"/>
                    </a:p>
                  </a:txBody>
                  <a:tcPr/>
                </a:tc>
                <a:extLst>
                  <a:ext uri="{0D108BD9-81ED-4DB2-BD59-A6C34878D82A}">
                    <a16:rowId xmlns:a16="http://schemas.microsoft.com/office/drawing/2014/main" val="1766341567"/>
                  </a:ext>
                </a:extLst>
              </a:tr>
              <a:tr h="3781426">
                <a:tc gridSpan="2">
                  <a:txBody>
                    <a:bodyPr/>
                    <a:lstStyle/>
                    <a:p>
                      <a:r>
                        <a:rPr lang="en-US" sz="2800" b="1" dirty="0">
                          <a:solidFill>
                            <a:srgbClr val="FFC000"/>
                          </a:solidFill>
                          <a:latin typeface="Arial" panose="020B0604020202020204" pitchFamily="34" charset="0"/>
                          <a:cs typeface="Arial" panose="020B0604020202020204" pitchFamily="34" charset="0"/>
                        </a:rPr>
                        <a:t>How to</a:t>
                      </a:r>
                      <a:r>
                        <a:rPr lang="en-US" sz="2800" b="1" baseline="0" dirty="0">
                          <a:solidFill>
                            <a:srgbClr val="FFC000"/>
                          </a:solidFill>
                          <a:latin typeface="Arial" panose="020B0604020202020204" pitchFamily="34" charset="0"/>
                          <a:cs typeface="Arial" panose="020B0604020202020204" pitchFamily="34" charset="0"/>
                        </a:rPr>
                        <a:t> preview your poster prior to printing</a:t>
                      </a:r>
                      <a:endParaRPr lang="en-US" sz="2800" b="1" dirty="0">
                        <a:solidFill>
                          <a:srgbClr val="FFC000"/>
                        </a:solidFill>
                        <a:latin typeface="Arial" panose="020B0604020202020204" pitchFamily="34" charset="0"/>
                        <a:cs typeface="Arial" panose="020B0604020202020204" pitchFamily="34" charset="0"/>
                      </a:endParaRPr>
                    </a:p>
                    <a:p>
                      <a:r>
                        <a:rPr lang="en-US" sz="2400" dirty="0">
                          <a:solidFill>
                            <a:srgbClr val="D9D9D9"/>
                          </a:solidFill>
                          <a:latin typeface="Arial" panose="020B0604020202020204" pitchFamily="34" charset="0"/>
                          <a:cs typeface="Arial" panose="020B0604020202020204" pitchFamily="34" charset="0"/>
                        </a:rPr>
                        <a:t>You can preview your poster at any time by pressing the </a:t>
                      </a:r>
                      <a:r>
                        <a:rPr lang="en-US" sz="2400" dirty="0">
                          <a:solidFill>
                            <a:srgbClr val="FFC000"/>
                          </a:solidFill>
                          <a:latin typeface="Arial" panose="020B0604020202020204" pitchFamily="34" charset="0"/>
                          <a:cs typeface="Arial" panose="020B0604020202020204" pitchFamily="34" charset="0"/>
                        </a:rPr>
                        <a:t>F5 key</a:t>
                      </a:r>
                      <a:r>
                        <a:rPr lang="en-US" sz="2400" dirty="0">
                          <a:solidFill>
                            <a:srgbClr val="D9D9D9"/>
                          </a:solidFill>
                          <a:latin typeface="Arial" panose="020B0604020202020204" pitchFamily="34" charset="0"/>
                          <a:cs typeface="Arial" panose="020B0604020202020204" pitchFamily="34" charset="0"/>
                        </a:rPr>
                        <a:t> on your keyboard. You will see on the screen what's on your poster and how it should look when printed. Press the </a:t>
                      </a:r>
                      <a:r>
                        <a:rPr lang="en-US" sz="2400" dirty="0">
                          <a:solidFill>
                            <a:srgbClr val="FFC000"/>
                          </a:solidFill>
                          <a:latin typeface="Arial" panose="020B0604020202020204" pitchFamily="34" charset="0"/>
                          <a:cs typeface="Arial" panose="020B0604020202020204" pitchFamily="34" charset="0"/>
                        </a:rPr>
                        <a:t>ESC key </a:t>
                      </a:r>
                      <a:r>
                        <a:rPr lang="en-US" sz="2400" dirty="0">
                          <a:solidFill>
                            <a:srgbClr val="D9D9D9"/>
                          </a:solidFill>
                          <a:latin typeface="Arial" panose="020B0604020202020204" pitchFamily="34" charset="0"/>
                          <a:cs typeface="Arial" panose="020B0604020202020204" pitchFamily="34" charset="0"/>
                        </a:rPr>
                        <a:t>to exit Preview.</a:t>
                      </a:r>
                    </a:p>
                  </a:txBody>
                  <a:tcPr marL="182880" marT="137160">
                    <a:solidFill>
                      <a:srgbClr val="010101"/>
                    </a:solidFill>
                  </a:tcPr>
                </a:tc>
                <a:tc hMerge="1">
                  <a:txBody>
                    <a:bodyPr/>
                    <a:lstStyle/>
                    <a:p>
                      <a:endParaRPr lang="en-US"/>
                    </a:p>
                  </a:txBody>
                  <a:tcPr/>
                </a:tc>
                <a:tc>
                  <a:txBody>
                    <a:bodyPr/>
                    <a:lstStyle/>
                    <a:p>
                      <a:pPr algn="ctr"/>
                      <a:r>
                        <a:rPr lang="en-US" sz="11500" b="1" dirty="0">
                          <a:solidFill>
                            <a:srgbClr val="D9D9D9"/>
                          </a:solidFill>
                          <a:latin typeface="Arial" panose="020B0604020202020204" pitchFamily="34" charset="0"/>
                          <a:cs typeface="Arial" panose="020B0604020202020204" pitchFamily="34" charset="0"/>
                        </a:rPr>
                        <a:t>F5</a:t>
                      </a:r>
                      <a:r>
                        <a:rPr lang="en-US" sz="2400" baseline="0" dirty="0">
                          <a:solidFill>
                            <a:srgbClr val="D9D9D9"/>
                          </a:solidFill>
                          <a:latin typeface="Arial" panose="020B0604020202020204" pitchFamily="34" charset="0"/>
                          <a:cs typeface="Arial" panose="020B0604020202020204" pitchFamily="34" charset="0"/>
                        </a:rPr>
                        <a:t> </a:t>
                      </a:r>
                      <a:endParaRPr lang="en-US" dirty="0"/>
                    </a:p>
                  </a:txBody>
                  <a:tcPr marL="182880" marT="137160" anchor="ctr">
                    <a:solidFill>
                      <a:schemeClr val="tx1">
                        <a:lumMod val="95000"/>
                        <a:lumOff val="5000"/>
                      </a:schemeClr>
                    </a:solidFill>
                  </a:tcPr>
                </a:tc>
                <a:extLst>
                  <a:ext uri="{0D108BD9-81ED-4DB2-BD59-A6C34878D82A}">
                    <a16:rowId xmlns:a16="http://schemas.microsoft.com/office/drawing/2014/main" val="10006"/>
                  </a:ext>
                </a:extLst>
              </a:tr>
              <a:tr h="5674009">
                <a:tc gridSpan="3">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800" b="1" noProof="0" dirty="0">
                          <a:solidFill>
                            <a:srgbClr val="FFC000"/>
                          </a:solidFill>
                          <a:latin typeface="Arial"/>
                          <a:cs typeface="Arial"/>
                        </a:rPr>
                        <a:t>How to print your poster</a:t>
                      </a: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noProof="0" dirty="0">
                          <a:solidFill>
                            <a:srgbClr val="D9D9D9"/>
                          </a:solidFill>
                          <a:latin typeface="Arial"/>
                          <a:cs typeface="Arial"/>
                        </a:rPr>
                        <a:t>When you are ready to have your poster printed go online to </a:t>
                      </a:r>
                      <a:r>
                        <a:rPr lang="en-US" sz="2400" noProof="0" dirty="0" err="1">
                          <a:solidFill>
                            <a:srgbClr val="FFC000"/>
                          </a:solidFill>
                          <a:latin typeface="Arial"/>
                          <a:cs typeface="Arial"/>
                        </a:rPr>
                        <a:t>PosterPresentations.com</a:t>
                      </a:r>
                      <a:r>
                        <a:rPr lang="en-US" sz="2400" noProof="0" dirty="0">
                          <a:solidFill>
                            <a:srgbClr val="D9D9D9"/>
                          </a:solidFill>
                          <a:latin typeface="Arial"/>
                          <a:cs typeface="Arial"/>
                        </a:rPr>
                        <a:t> and click on the "</a:t>
                      </a:r>
                      <a:r>
                        <a:rPr lang="en-US" sz="2400" noProof="0" dirty="0">
                          <a:solidFill>
                            <a:srgbClr val="FFC000"/>
                          </a:solidFill>
                          <a:latin typeface="Arial"/>
                          <a:cs typeface="Arial"/>
                        </a:rPr>
                        <a:t>Order Your Poster</a:t>
                      </a:r>
                      <a:r>
                        <a:rPr lang="en-US" sz="2400" noProof="0" dirty="0">
                          <a:solidFill>
                            <a:srgbClr val="D9D9D9"/>
                          </a:solidFill>
                          <a:latin typeface="Arial"/>
                          <a:cs typeface="Arial"/>
                        </a:rPr>
                        <a:t>" button. You can have your poster printed on professional papers, fabric for easy traveling and a variety of other materials. </a:t>
                      </a: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noProof="0" dirty="0">
                          <a:solidFill>
                            <a:srgbClr val="D9D9D9"/>
                          </a:solidFill>
                          <a:latin typeface="Arial"/>
                          <a:cs typeface="Arial"/>
                        </a:rPr>
                        <a:t>If you submit a PowerPoint document, you will be receiving a PDF proof for your approval prior to printing. If your order is placed and paid for before noon (Pacific time) Monday-Friday, your order will ship out that same day. FedEx Next day, Second day, Third day, and Free Ground services are offered. </a:t>
                      </a:r>
                    </a:p>
                    <a:p>
                      <a:pPr marL="0" marR="0" lvl="0" indent="0" algn="l" defTabSz="114300" rtl="0" eaLnBrk="1" fontAlgn="auto" latinLnBrk="0" hangingPunct="1">
                        <a:lnSpc>
                          <a:spcPct val="100000"/>
                        </a:lnSpc>
                        <a:spcBef>
                          <a:spcPts val="0"/>
                        </a:spcBef>
                        <a:spcAft>
                          <a:spcPts val="0"/>
                        </a:spcAft>
                        <a:buClrTx/>
                        <a:buSzTx/>
                        <a:buFontTx/>
                        <a:buNone/>
                        <a:tabLst/>
                        <a:defRPr/>
                      </a:pPr>
                      <a:br>
                        <a:rPr lang="en-US" sz="2400" noProof="0" dirty="0">
                          <a:solidFill>
                            <a:srgbClr val="D9D9D9"/>
                          </a:solidFill>
                          <a:latin typeface="Arial"/>
                          <a:cs typeface="Arial"/>
                        </a:rPr>
                      </a:br>
                      <a:r>
                        <a:rPr lang="en-US" sz="2400" noProof="0" dirty="0">
                          <a:solidFill>
                            <a:srgbClr val="D9D9D9"/>
                          </a:solidFill>
                          <a:latin typeface="Arial"/>
                          <a:cs typeface="Arial"/>
                        </a:rPr>
                        <a:t>Go to </a:t>
                      </a:r>
                      <a:r>
                        <a:rPr lang="en-US" sz="2400" noProof="0" dirty="0" err="1">
                          <a:solidFill>
                            <a:srgbClr val="FFC000"/>
                          </a:solidFill>
                          <a:latin typeface="Arial"/>
                          <a:cs typeface="Arial"/>
                        </a:rPr>
                        <a:t>PosterPresentations.com</a:t>
                      </a:r>
                      <a:r>
                        <a:rPr lang="en-US" sz="2400" noProof="0" dirty="0">
                          <a:solidFill>
                            <a:srgbClr val="D9D9D9"/>
                          </a:solidFill>
                          <a:latin typeface="Arial"/>
                          <a:cs typeface="Arial"/>
                        </a:rPr>
                        <a:t> for more information.</a:t>
                      </a:r>
                    </a:p>
                  </a:txBody>
                  <a:tcPr marL="182880" marT="137160">
                    <a:solidFill>
                      <a:srgbClr val="010101"/>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7"/>
                  </a:ext>
                </a:extLst>
              </a:tr>
              <a:tr h="1354778">
                <a:tc gridSpan="3">
                  <a:txBody>
                    <a:bodyPr/>
                    <a:lstStyle/>
                    <a:p>
                      <a:endParaRPr lang="en-US" sz="2400" dirty="0">
                        <a:solidFill>
                          <a:srgbClr val="1F3A4E"/>
                        </a:solidFill>
                      </a:endParaRPr>
                    </a:p>
                  </a:txBody>
                  <a:tcPr marL="182880" marT="137160">
                    <a:blipFill dpi="0" rotWithShape="1">
                      <a:blip r:embed="rId11">
                        <a:extLst>
                          <a:ext uri="{28A0092B-C50C-407E-A947-70E740481C1C}">
                            <a14:useLocalDpi xmlns:a14="http://schemas.microsoft.com/office/drawing/2010/main" val="0"/>
                          </a:ext>
                        </a:extLst>
                      </a:blip>
                      <a:srcRect/>
                      <a:stretch>
                        <a:fillRect/>
                      </a:stretch>
                    </a:blip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8"/>
                  </a:ext>
                </a:extLst>
              </a:tr>
              <a:tr h="3212204">
                <a:tc>
                  <a:txBody>
                    <a:bodyPr/>
                    <a:lstStyle/>
                    <a:p>
                      <a:pPr>
                        <a:lnSpc>
                          <a:spcPts val="2600"/>
                        </a:lnSpc>
                      </a:pPr>
                      <a:r>
                        <a:rPr lang="en-US" sz="2000" dirty="0">
                          <a:solidFill>
                            <a:schemeClr val="bg1">
                              <a:lumMod val="85000"/>
                            </a:schemeClr>
                          </a:solidFill>
                          <a:latin typeface="Arial"/>
                          <a:cs typeface="Arial"/>
                        </a:rPr>
                        <a:t>© 2019</a:t>
                      </a:r>
                      <a:r>
                        <a:rPr lang="en-US" sz="2000" baseline="0" dirty="0">
                          <a:solidFill>
                            <a:schemeClr val="bg1">
                              <a:lumMod val="85000"/>
                            </a:schemeClr>
                          </a:solidFill>
                          <a:latin typeface="Arial"/>
                          <a:cs typeface="Arial"/>
                        </a:rPr>
                        <a:t> </a:t>
                      </a:r>
                      <a:r>
                        <a:rPr lang="en-US" sz="2000" dirty="0" err="1">
                          <a:solidFill>
                            <a:schemeClr val="bg1">
                              <a:lumMod val="85000"/>
                            </a:schemeClr>
                          </a:solidFill>
                          <a:latin typeface="Arial"/>
                          <a:cs typeface="Arial"/>
                        </a:rPr>
                        <a:t>PosterPresentations.com</a:t>
                      </a:r>
                      <a:br>
                        <a:rPr lang="en-US" sz="2000" dirty="0">
                          <a:solidFill>
                            <a:schemeClr val="bg1">
                              <a:lumMod val="85000"/>
                            </a:schemeClr>
                          </a:solidFill>
                          <a:latin typeface="Arial"/>
                          <a:cs typeface="Arial"/>
                        </a:rPr>
                      </a:br>
                      <a:r>
                        <a:rPr lang="en-US" sz="2000" dirty="0">
                          <a:solidFill>
                            <a:schemeClr val="bg1">
                              <a:lumMod val="85000"/>
                            </a:schemeClr>
                          </a:solidFill>
                          <a:latin typeface="Arial"/>
                          <a:cs typeface="Arial"/>
                        </a:rPr>
                        <a:t>2117 Fourth Street ,</a:t>
                      </a:r>
                      <a:r>
                        <a:rPr lang="en-US" sz="2000" baseline="0" dirty="0">
                          <a:solidFill>
                            <a:schemeClr val="bg1">
                              <a:lumMod val="85000"/>
                            </a:schemeClr>
                          </a:solidFill>
                          <a:latin typeface="Arial"/>
                          <a:cs typeface="Arial"/>
                        </a:rPr>
                        <a:t> STE C        </a:t>
                      </a:r>
                    </a:p>
                    <a:p>
                      <a:pPr>
                        <a:lnSpc>
                          <a:spcPts val="2600"/>
                        </a:lnSpc>
                      </a:pPr>
                      <a:r>
                        <a:rPr lang="en-US" sz="2000" baseline="0" dirty="0">
                          <a:solidFill>
                            <a:schemeClr val="bg1">
                              <a:lumMod val="85000"/>
                            </a:schemeClr>
                          </a:solidFill>
                          <a:latin typeface="Arial"/>
                          <a:cs typeface="Arial"/>
                        </a:rPr>
                        <a:t>Berkeley CA 94710 USA</a:t>
                      </a:r>
                      <a:endParaRPr lang="en-US" sz="2000" dirty="0">
                        <a:solidFill>
                          <a:schemeClr val="bg1">
                            <a:lumMod val="85000"/>
                          </a:schemeClr>
                        </a:solidFill>
                        <a:latin typeface="Arial"/>
                        <a:cs typeface="Arial"/>
                      </a:endParaRPr>
                    </a:p>
                  </a:txBody>
                  <a:tcPr marL="182880" marT="137160">
                    <a:solidFill>
                      <a:srgbClr val="010101"/>
                    </a:solidFill>
                  </a:tcPr>
                </a:tc>
                <a:tc gridSpan="2">
                  <a:txBody>
                    <a:bodyPr/>
                    <a:lstStyle/>
                    <a:p>
                      <a:pPr marL="0" marR="0" indent="0" algn="l" defTabSz="4388900" rtl="0" eaLnBrk="1" fontAlgn="auto" latinLnBrk="0" hangingPunct="1">
                        <a:lnSpc>
                          <a:spcPct val="100000"/>
                        </a:lnSpc>
                        <a:spcBef>
                          <a:spcPts val="0"/>
                        </a:spcBef>
                        <a:spcAft>
                          <a:spcPts val="0"/>
                        </a:spcAft>
                        <a:buClrTx/>
                        <a:buSzTx/>
                        <a:buFontTx/>
                        <a:buNone/>
                        <a:tabLst/>
                        <a:defRPr/>
                      </a:pPr>
                      <a:r>
                        <a:rPr lang="en-US" sz="2400" b="1" dirty="0">
                          <a:solidFill>
                            <a:srgbClr val="D0D0D0"/>
                          </a:solidFill>
                          <a:latin typeface="Arial"/>
                          <a:cs typeface="Arial"/>
                        </a:rPr>
                        <a:t>For complete tutorials</a:t>
                      </a:r>
                      <a:r>
                        <a:rPr lang="en-US" sz="2400" b="1" baseline="0" dirty="0">
                          <a:solidFill>
                            <a:srgbClr val="D0D0D0"/>
                          </a:solidFill>
                          <a:latin typeface="Arial"/>
                          <a:cs typeface="Arial"/>
                        </a:rPr>
                        <a:t> visit:</a:t>
                      </a:r>
                    </a:p>
                    <a:p>
                      <a:pPr marL="0" marR="0" indent="0" algn="l" defTabSz="4388900" rtl="0" eaLnBrk="1" fontAlgn="auto" latinLnBrk="0" hangingPunct="1">
                        <a:lnSpc>
                          <a:spcPct val="100000"/>
                        </a:lnSpc>
                        <a:spcBef>
                          <a:spcPts val="0"/>
                        </a:spcBef>
                        <a:spcAft>
                          <a:spcPts val="0"/>
                        </a:spcAft>
                        <a:buClrTx/>
                        <a:buSzTx/>
                        <a:buFontTx/>
                        <a:buNone/>
                        <a:tabLst/>
                        <a:defRPr/>
                      </a:pPr>
                      <a:r>
                        <a:rPr lang="en-US" sz="1800" b="1" dirty="0">
                          <a:solidFill>
                            <a:srgbClr val="FFC000"/>
                          </a:solidFill>
                          <a:latin typeface="Arial"/>
                          <a:cs typeface="Arial"/>
                        </a:rPr>
                        <a:t>https://</a:t>
                      </a:r>
                      <a:r>
                        <a:rPr lang="en-US" sz="1800" b="1" dirty="0" err="1">
                          <a:solidFill>
                            <a:srgbClr val="FFC000"/>
                          </a:solidFill>
                          <a:latin typeface="Arial"/>
                          <a:cs typeface="Arial"/>
                        </a:rPr>
                        <a:t>www.posterpresentations.com</a:t>
                      </a:r>
                      <a:r>
                        <a:rPr lang="en-US" sz="1800" b="1" dirty="0">
                          <a:solidFill>
                            <a:srgbClr val="FFC000"/>
                          </a:solidFill>
                          <a:latin typeface="Arial"/>
                          <a:cs typeface="Arial"/>
                        </a:rPr>
                        <a:t>/</a:t>
                      </a:r>
                      <a:r>
                        <a:rPr lang="en-US" sz="1800" b="1" dirty="0" err="1">
                          <a:solidFill>
                            <a:srgbClr val="FFC000"/>
                          </a:solidFill>
                          <a:latin typeface="Arial"/>
                          <a:cs typeface="Arial"/>
                        </a:rPr>
                        <a:t>helpdesk.html</a:t>
                      </a:r>
                      <a:endParaRPr lang="en-US" sz="1800" dirty="0">
                        <a:solidFill>
                          <a:schemeClr val="bg1">
                            <a:lumMod val="85000"/>
                          </a:schemeClr>
                        </a:solidFill>
                        <a:latin typeface="Arial"/>
                        <a:cs typeface="Arial"/>
                      </a:endParaRPr>
                    </a:p>
                  </a:txBody>
                  <a:tcPr marL="182880" marT="137160">
                    <a:solidFill>
                      <a:srgbClr val="010101"/>
                    </a:solidFill>
                  </a:tcPr>
                </a:tc>
                <a:tc hMerge="1">
                  <a:txBody>
                    <a:bodyPr/>
                    <a:lstStyle/>
                    <a:p>
                      <a:endParaRPr lang="en-US"/>
                    </a:p>
                  </a:txBody>
                  <a:tcPr/>
                </a:tc>
                <a:extLst>
                  <a:ext uri="{0D108BD9-81ED-4DB2-BD59-A6C34878D82A}">
                    <a16:rowId xmlns:a16="http://schemas.microsoft.com/office/drawing/2014/main" val="10009"/>
                  </a:ext>
                </a:extLst>
              </a:tr>
            </a:tbl>
          </a:graphicData>
        </a:graphic>
      </p:graphicFrame>
      <p:grpSp>
        <p:nvGrpSpPr>
          <p:cNvPr id="24" name="Group 23">
            <a:extLst>
              <a:ext uri="{FF2B5EF4-FFF2-40B4-BE49-F238E27FC236}">
                <a16:creationId xmlns:a16="http://schemas.microsoft.com/office/drawing/2014/main" id="{B1E7C499-DC71-C947-A6B6-EB19BA774C6A}"/>
              </a:ext>
            </a:extLst>
          </p:cNvPr>
          <p:cNvGrpSpPr/>
          <p:nvPr userDrawn="1"/>
        </p:nvGrpSpPr>
        <p:grpSpPr>
          <a:xfrm>
            <a:off x="-43304" y="11286"/>
            <a:ext cx="43905392" cy="4120075"/>
            <a:chOff x="-43304" y="11286"/>
            <a:chExt cx="43905392" cy="4120075"/>
          </a:xfrm>
        </p:grpSpPr>
        <p:sp>
          <p:nvSpPr>
            <p:cNvPr id="25" name="Rectangle 24">
              <a:extLst>
                <a:ext uri="{FF2B5EF4-FFF2-40B4-BE49-F238E27FC236}">
                  <a16:creationId xmlns:a16="http://schemas.microsoft.com/office/drawing/2014/main" id="{6943A4C9-462C-4248-AA91-7B6B4581B716}"/>
                </a:ext>
              </a:extLst>
            </p:cNvPr>
            <p:cNvSpPr/>
            <p:nvPr userDrawn="1"/>
          </p:nvSpPr>
          <p:spPr>
            <a:xfrm>
              <a:off x="-1" y="1106328"/>
              <a:ext cx="43854834" cy="3025033"/>
            </a:xfrm>
            <a:prstGeom prst="rect">
              <a:avLst/>
            </a:prstGeom>
            <a:gradFill flip="none" rotWithShape="1">
              <a:gsLst>
                <a:gs pos="0">
                  <a:schemeClr val="accent6"/>
                </a:gs>
                <a:gs pos="100000">
                  <a:schemeClr val="accent1"/>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6" name="Group 25">
              <a:extLst>
                <a:ext uri="{FF2B5EF4-FFF2-40B4-BE49-F238E27FC236}">
                  <a16:creationId xmlns:a16="http://schemas.microsoft.com/office/drawing/2014/main" id="{765D9DA6-06BB-E34C-908B-960C1E52E1C3}"/>
                </a:ext>
              </a:extLst>
            </p:cNvPr>
            <p:cNvGrpSpPr/>
            <p:nvPr userDrawn="1"/>
          </p:nvGrpSpPr>
          <p:grpSpPr>
            <a:xfrm>
              <a:off x="-43304" y="11286"/>
              <a:ext cx="43905392" cy="4036528"/>
              <a:chOff x="-14192" y="1382"/>
              <a:chExt cx="27451941" cy="4572641"/>
            </a:xfrm>
          </p:grpSpPr>
          <p:sp>
            <p:nvSpPr>
              <p:cNvPr id="27" name="Rectangle 16">
                <a:extLst>
                  <a:ext uri="{FF2B5EF4-FFF2-40B4-BE49-F238E27FC236}">
                    <a16:creationId xmlns:a16="http://schemas.microsoft.com/office/drawing/2014/main" id="{EC8A9FF7-CCDD-0F43-A972-ADC3A60A8878}"/>
                  </a:ext>
                </a:extLst>
              </p:cNvPr>
              <p:cNvSpPr/>
              <p:nvPr userDrawn="1"/>
            </p:nvSpPr>
            <p:spPr>
              <a:xfrm>
                <a:off x="4001" y="707797"/>
                <a:ext cx="27429212" cy="3866226"/>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32864 w 43891200"/>
                  <a:gd name="connsiteY3" fmla="*/ 3330294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272584"/>
                  <a:gd name="connsiteX1" fmla="*/ 43891200 w 43891200"/>
                  <a:gd name="connsiteY1" fmla="*/ 0 h 7272584"/>
                  <a:gd name="connsiteX2" fmla="*/ 43891200 w 43891200"/>
                  <a:gd name="connsiteY2" fmla="*/ 7027483 h 7272584"/>
                  <a:gd name="connsiteX3" fmla="*/ 37534349 w 43891200"/>
                  <a:gd name="connsiteY3" fmla="*/ 5432466 h 7272584"/>
                  <a:gd name="connsiteX4" fmla="*/ 21589306 w 43891200"/>
                  <a:gd name="connsiteY4" fmla="*/ 3104512 h 7272584"/>
                  <a:gd name="connsiteX5" fmla="*/ 84664 w 43891200"/>
                  <a:gd name="connsiteY5" fmla="*/ 5531673 h 7272584"/>
                  <a:gd name="connsiteX6" fmla="*/ 0 w 43891200"/>
                  <a:gd name="connsiteY6" fmla="*/ 0 h 7272584"/>
                  <a:gd name="connsiteX0" fmla="*/ 0 w 43891200"/>
                  <a:gd name="connsiteY0" fmla="*/ 0 h 7027483"/>
                  <a:gd name="connsiteX1" fmla="*/ 43891200 w 43891200"/>
                  <a:gd name="connsiteY1" fmla="*/ 0 h 7027483"/>
                  <a:gd name="connsiteX2" fmla="*/ 43891200 w 43891200"/>
                  <a:gd name="connsiteY2" fmla="*/ 7027483 h 7027483"/>
                  <a:gd name="connsiteX3" fmla="*/ 37534349 w 43891200"/>
                  <a:gd name="connsiteY3" fmla="*/ 5432466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423313 w 43891200"/>
                  <a:gd name="connsiteY4" fmla="*/ 3012175 h 7027483"/>
                  <a:gd name="connsiteX5" fmla="*/ 84664 w 43891200"/>
                  <a:gd name="connsiteY5" fmla="*/ 5531673 h 7027483"/>
                  <a:gd name="connsiteX6" fmla="*/ 0 w 43891200"/>
                  <a:gd name="connsiteY6" fmla="*/ 0 h 7027483"/>
                  <a:gd name="connsiteX0" fmla="*/ 0 w 43891200"/>
                  <a:gd name="connsiteY0" fmla="*/ 0 h 6029592"/>
                  <a:gd name="connsiteX1" fmla="*/ 43891200 w 43891200"/>
                  <a:gd name="connsiteY1" fmla="*/ 0 h 6029592"/>
                  <a:gd name="connsiteX2" fmla="*/ 43852760 w 43891200"/>
                  <a:gd name="connsiteY2" fmla="*/ 6029592 h 6029592"/>
                  <a:gd name="connsiteX3" fmla="*/ 37534347 w 43891200"/>
                  <a:gd name="connsiteY3" fmla="*/ 517930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36342689 w 43891200"/>
                  <a:gd name="connsiteY3" fmla="*/ 446652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79664"/>
                  <a:gd name="connsiteX1" fmla="*/ 43891200 w 43891200"/>
                  <a:gd name="connsiteY1" fmla="*/ 0 h 6079664"/>
                  <a:gd name="connsiteX2" fmla="*/ 43852760 w 43891200"/>
                  <a:gd name="connsiteY2" fmla="*/ 6029592 h 6079664"/>
                  <a:gd name="connsiteX3" fmla="*/ 21423313 w 43891200"/>
                  <a:gd name="connsiteY3" fmla="*/ 3012175 h 6079664"/>
                  <a:gd name="connsiteX4" fmla="*/ 84664 w 43891200"/>
                  <a:gd name="connsiteY4" fmla="*/ 5531673 h 6079664"/>
                  <a:gd name="connsiteX5" fmla="*/ 0 w 43891200"/>
                  <a:gd name="connsiteY5" fmla="*/ 0 h 6079664"/>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5887037"/>
                  <a:gd name="connsiteX1" fmla="*/ 43891200 w 43891200"/>
                  <a:gd name="connsiteY1" fmla="*/ 0 h 5887037"/>
                  <a:gd name="connsiteX2" fmla="*/ 43814321 w 43891200"/>
                  <a:gd name="connsiteY2" fmla="*/ 5887037 h 5887037"/>
                  <a:gd name="connsiteX3" fmla="*/ 21423313 w 43891200"/>
                  <a:gd name="connsiteY3" fmla="*/ 3012175 h 5887037"/>
                  <a:gd name="connsiteX4" fmla="*/ 84664 w 43891200"/>
                  <a:gd name="connsiteY4" fmla="*/ 5531673 h 5887037"/>
                  <a:gd name="connsiteX5" fmla="*/ 0 w 43891200"/>
                  <a:gd name="connsiteY5" fmla="*/ 0 h 5887037"/>
                  <a:gd name="connsiteX0" fmla="*/ 0 w 43891200"/>
                  <a:gd name="connsiteY0" fmla="*/ 0 h 5745966"/>
                  <a:gd name="connsiteX1" fmla="*/ 43891200 w 43891200"/>
                  <a:gd name="connsiteY1" fmla="*/ 0 h 5745966"/>
                  <a:gd name="connsiteX2" fmla="*/ 43814319 w 43891200"/>
                  <a:gd name="connsiteY2" fmla="*/ 5745966 h 5745966"/>
                  <a:gd name="connsiteX3" fmla="*/ 21423313 w 43891200"/>
                  <a:gd name="connsiteY3" fmla="*/ 3012175 h 5745966"/>
                  <a:gd name="connsiteX4" fmla="*/ 84664 w 43891200"/>
                  <a:gd name="connsiteY4" fmla="*/ 5531673 h 5745966"/>
                  <a:gd name="connsiteX5" fmla="*/ 0 w 43891200"/>
                  <a:gd name="connsiteY5" fmla="*/ 0 h 5745966"/>
                  <a:gd name="connsiteX0" fmla="*/ 0 w 43891200"/>
                  <a:gd name="connsiteY0" fmla="*/ 0 h 5774180"/>
                  <a:gd name="connsiteX1" fmla="*/ 43891200 w 43891200"/>
                  <a:gd name="connsiteY1" fmla="*/ 0 h 5774180"/>
                  <a:gd name="connsiteX2" fmla="*/ 43814319 w 43891200"/>
                  <a:gd name="connsiteY2" fmla="*/ 5774180 h 5774180"/>
                  <a:gd name="connsiteX3" fmla="*/ 21423313 w 43891200"/>
                  <a:gd name="connsiteY3" fmla="*/ 3012175 h 5774180"/>
                  <a:gd name="connsiteX4" fmla="*/ 84664 w 43891200"/>
                  <a:gd name="connsiteY4" fmla="*/ 5531673 h 5774180"/>
                  <a:gd name="connsiteX5" fmla="*/ 0 w 43891200"/>
                  <a:gd name="connsiteY5" fmla="*/ 0 h 5774180"/>
                  <a:gd name="connsiteX0" fmla="*/ 6633 w 43897833"/>
                  <a:gd name="connsiteY0" fmla="*/ 0 h 5774180"/>
                  <a:gd name="connsiteX1" fmla="*/ 43897833 w 43897833"/>
                  <a:gd name="connsiteY1" fmla="*/ 0 h 5774180"/>
                  <a:gd name="connsiteX2" fmla="*/ 43820952 w 43897833"/>
                  <a:gd name="connsiteY2" fmla="*/ 5774180 h 5774180"/>
                  <a:gd name="connsiteX3" fmla="*/ 21429946 w 43897833"/>
                  <a:gd name="connsiteY3" fmla="*/ 3012175 h 5774180"/>
                  <a:gd name="connsiteX4" fmla="*/ 0 w 43897833"/>
                  <a:gd name="connsiteY4" fmla="*/ 5757386 h 5774180"/>
                  <a:gd name="connsiteX5" fmla="*/ 6633 w 43897833"/>
                  <a:gd name="connsiteY5" fmla="*/ 0 h 5774180"/>
                  <a:gd name="connsiteX0" fmla="*/ 6633 w 43897833"/>
                  <a:gd name="connsiteY0" fmla="*/ 0 h 5785600"/>
                  <a:gd name="connsiteX1" fmla="*/ 43897833 w 43897833"/>
                  <a:gd name="connsiteY1" fmla="*/ 0 h 5785600"/>
                  <a:gd name="connsiteX2" fmla="*/ 43820952 w 43897833"/>
                  <a:gd name="connsiteY2" fmla="*/ 5774180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97833"/>
                  <a:gd name="connsiteY0" fmla="*/ 0 h 5785600"/>
                  <a:gd name="connsiteX1" fmla="*/ 43897833 w 43897833"/>
                  <a:gd name="connsiteY1" fmla="*/ 0 h 5785600"/>
                  <a:gd name="connsiteX2" fmla="*/ 43829914 w 43897833"/>
                  <a:gd name="connsiteY2" fmla="*/ 5757562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84390"/>
                  <a:gd name="connsiteY0" fmla="*/ 4153 h 5789753"/>
                  <a:gd name="connsiteX1" fmla="*/ 43884390 w 43884390"/>
                  <a:gd name="connsiteY1" fmla="*/ 0 h 5789753"/>
                  <a:gd name="connsiteX2" fmla="*/ 43829914 w 43884390"/>
                  <a:gd name="connsiteY2" fmla="*/ 5761715 h 5789753"/>
                  <a:gd name="connsiteX3" fmla="*/ 21429946 w 43884390"/>
                  <a:gd name="connsiteY3" fmla="*/ 3016328 h 5789753"/>
                  <a:gd name="connsiteX4" fmla="*/ 0 w 43884390"/>
                  <a:gd name="connsiteY4" fmla="*/ 5789753 h 5789753"/>
                  <a:gd name="connsiteX5" fmla="*/ 6633 w 43884390"/>
                  <a:gd name="connsiteY5" fmla="*/ 4153 h 5789753"/>
                  <a:gd name="connsiteX0" fmla="*/ 6633 w 43884392"/>
                  <a:gd name="connsiteY0" fmla="*/ 0 h 5785600"/>
                  <a:gd name="connsiteX1" fmla="*/ 43884392 w 43884392"/>
                  <a:gd name="connsiteY1" fmla="*/ 1 h 5785600"/>
                  <a:gd name="connsiteX2" fmla="*/ 43829914 w 43884392"/>
                  <a:gd name="connsiteY2" fmla="*/ 5757562 h 5785600"/>
                  <a:gd name="connsiteX3" fmla="*/ 21429946 w 43884392"/>
                  <a:gd name="connsiteY3" fmla="*/ 3012175 h 5785600"/>
                  <a:gd name="connsiteX4" fmla="*/ 0 w 43884392"/>
                  <a:gd name="connsiteY4" fmla="*/ 5785600 h 5785600"/>
                  <a:gd name="connsiteX5" fmla="*/ 6633 w 43884392"/>
                  <a:gd name="connsiteY5" fmla="*/ 0 h 5785600"/>
                  <a:gd name="connsiteX0" fmla="*/ 6633 w 43876785"/>
                  <a:gd name="connsiteY0" fmla="*/ 7053 h 5792653"/>
                  <a:gd name="connsiteX1" fmla="*/ 43876785 w 43876785"/>
                  <a:gd name="connsiteY1" fmla="*/ 0 h 5792653"/>
                  <a:gd name="connsiteX2" fmla="*/ 43829914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64377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44088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801199"/>
                  <a:gd name="connsiteX1" fmla="*/ 43876785 w 43876785"/>
                  <a:gd name="connsiteY1" fmla="*/ 0 h 5801199"/>
                  <a:gd name="connsiteX2" fmla="*/ 43831664 w 43876785"/>
                  <a:gd name="connsiteY2" fmla="*/ 5801199 h 5801199"/>
                  <a:gd name="connsiteX3" fmla="*/ 21923799 w 43876785"/>
                  <a:gd name="connsiteY3" fmla="*/ 3009824 h 5801199"/>
                  <a:gd name="connsiteX4" fmla="*/ 0 w 43876785"/>
                  <a:gd name="connsiteY4" fmla="*/ 5792653 h 5801199"/>
                  <a:gd name="connsiteX5" fmla="*/ 6633 w 43876785"/>
                  <a:gd name="connsiteY5" fmla="*/ 7053 h 5801199"/>
                  <a:gd name="connsiteX0" fmla="*/ 6633 w 43876785"/>
                  <a:gd name="connsiteY0" fmla="*/ 7053 h 5811651"/>
                  <a:gd name="connsiteX1" fmla="*/ 43876785 w 43876785"/>
                  <a:gd name="connsiteY1" fmla="*/ 0 h 5811651"/>
                  <a:gd name="connsiteX2" fmla="*/ 43826110 w 43876785"/>
                  <a:gd name="connsiteY2" fmla="*/ 5811651 h 5811651"/>
                  <a:gd name="connsiteX3" fmla="*/ 21923799 w 43876785"/>
                  <a:gd name="connsiteY3" fmla="*/ 3009824 h 5811651"/>
                  <a:gd name="connsiteX4" fmla="*/ 0 w 43876785"/>
                  <a:gd name="connsiteY4" fmla="*/ 5792653 h 5811651"/>
                  <a:gd name="connsiteX5" fmla="*/ 6633 w 43876785"/>
                  <a:gd name="connsiteY5" fmla="*/ 7053 h 5811651"/>
                  <a:gd name="connsiteX0" fmla="*/ -1 w 43870151"/>
                  <a:gd name="connsiteY0" fmla="*/ 7053 h 5818785"/>
                  <a:gd name="connsiteX1" fmla="*/ 43870151 w 43870151"/>
                  <a:gd name="connsiteY1" fmla="*/ 0 h 5818785"/>
                  <a:gd name="connsiteX2" fmla="*/ 43819476 w 43870151"/>
                  <a:gd name="connsiteY2" fmla="*/ 5811651 h 5818785"/>
                  <a:gd name="connsiteX3" fmla="*/ 21917165 w 43870151"/>
                  <a:gd name="connsiteY3" fmla="*/ 3009824 h 5818785"/>
                  <a:gd name="connsiteX4" fmla="*/ 4477 w 43870151"/>
                  <a:gd name="connsiteY4" fmla="*/ 5818785 h 5818785"/>
                  <a:gd name="connsiteX5" fmla="*/ -1 w 43870151"/>
                  <a:gd name="connsiteY5" fmla="*/ 7053 h 5818785"/>
                  <a:gd name="connsiteX0" fmla="*/ 239 w 43870391"/>
                  <a:gd name="connsiteY0" fmla="*/ 7053 h 5814778"/>
                  <a:gd name="connsiteX1" fmla="*/ 43870391 w 43870391"/>
                  <a:gd name="connsiteY1" fmla="*/ 0 h 5814778"/>
                  <a:gd name="connsiteX2" fmla="*/ 43819716 w 43870391"/>
                  <a:gd name="connsiteY2" fmla="*/ 5811651 h 5814778"/>
                  <a:gd name="connsiteX3" fmla="*/ 21917405 w 43870391"/>
                  <a:gd name="connsiteY3" fmla="*/ 3009824 h 5814778"/>
                  <a:gd name="connsiteX4" fmla="*/ 457 w 43870391"/>
                  <a:gd name="connsiteY4" fmla="*/ 5814778 h 5814778"/>
                  <a:gd name="connsiteX5" fmla="*/ 239 w 43870391"/>
                  <a:gd name="connsiteY5" fmla="*/ 7053 h 5814778"/>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806763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42825"/>
                  <a:gd name="connsiteY0" fmla="*/ 7053 h 5811651"/>
                  <a:gd name="connsiteX1" fmla="*/ 43842825 w 43842825"/>
                  <a:gd name="connsiteY1" fmla="*/ 0 h 5811651"/>
                  <a:gd name="connsiteX2" fmla="*/ 43819716 w 43842825"/>
                  <a:gd name="connsiteY2" fmla="*/ 5811651 h 5811651"/>
                  <a:gd name="connsiteX3" fmla="*/ 21917405 w 43842825"/>
                  <a:gd name="connsiteY3" fmla="*/ 3009824 h 5811651"/>
                  <a:gd name="connsiteX4" fmla="*/ 457 w 43842825"/>
                  <a:gd name="connsiteY4" fmla="*/ 5798748 h 5811651"/>
                  <a:gd name="connsiteX5" fmla="*/ 239 w 43842825"/>
                  <a:gd name="connsiteY5" fmla="*/ 7053 h 5811651"/>
                  <a:gd name="connsiteX0" fmla="*/ 239 w 43824446"/>
                  <a:gd name="connsiteY0" fmla="*/ 7053 h 5811651"/>
                  <a:gd name="connsiteX1" fmla="*/ 43824446 w 43824446"/>
                  <a:gd name="connsiteY1" fmla="*/ 0 h 5811651"/>
                  <a:gd name="connsiteX2" fmla="*/ 43819716 w 43824446"/>
                  <a:gd name="connsiteY2" fmla="*/ 5811651 h 5811651"/>
                  <a:gd name="connsiteX3" fmla="*/ 21917405 w 43824446"/>
                  <a:gd name="connsiteY3" fmla="*/ 3009824 h 5811651"/>
                  <a:gd name="connsiteX4" fmla="*/ 457 w 43824446"/>
                  <a:gd name="connsiteY4" fmla="*/ 5798748 h 5811651"/>
                  <a:gd name="connsiteX5" fmla="*/ 239 w 43824446"/>
                  <a:gd name="connsiteY5" fmla="*/ 7053 h 5811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824446" h="5811651">
                    <a:moveTo>
                      <a:pt x="239" y="7053"/>
                    </a:moveTo>
                    <a:lnTo>
                      <a:pt x="43824446" y="0"/>
                    </a:lnTo>
                    <a:cubicBezTo>
                      <a:pt x="43822869" y="1937217"/>
                      <a:pt x="43821293" y="3874434"/>
                      <a:pt x="43819716" y="5811651"/>
                    </a:cubicBezTo>
                    <a:cubicBezTo>
                      <a:pt x="38268362" y="4032785"/>
                      <a:pt x="30438085" y="2966157"/>
                      <a:pt x="21917405" y="3009824"/>
                    </a:cubicBezTo>
                    <a:cubicBezTo>
                      <a:pt x="14614291" y="3047251"/>
                      <a:pt x="6453731" y="3277510"/>
                      <a:pt x="457" y="5798748"/>
                    </a:cubicBezTo>
                    <a:cubicBezTo>
                      <a:pt x="-1036" y="3861504"/>
                      <a:pt x="1732" y="1944297"/>
                      <a:pt x="239" y="7053"/>
                    </a:cubicBezTo>
                    <a:close/>
                  </a:path>
                </a:pathLst>
              </a:custGeom>
              <a:gradFill flip="none" rotWithShape="1">
                <a:gsLst>
                  <a:gs pos="0">
                    <a:schemeClr val="accent6"/>
                  </a:gs>
                  <a:gs pos="100000">
                    <a:schemeClr val="accent4"/>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 name="Rectangle 16">
                <a:extLst>
                  <a:ext uri="{FF2B5EF4-FFF2-40B4-BE49-F238E27FC236}">
                    <a16:creationId xmlns:a16="http://schemas.microsoft.com/office/drawing/2014/main" id="{2B58685C-5C24-BB42-BBEC-9D0F1A445A14}"/>
                  </a:ext>
                </a:extLst>
              </p:cNvPr>
              <p:cNvSpPr/>
              <p:nvPr userDrawn="1"/>
            </p:nvSpPr>
            <p:spPr>
              <a:xfrm>
                <a:off x="-4323" y="5744"/>
                <a:ext cx="27440229" cy="4555641"/>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968081"/>
                  <a:gd name="connsiteY0" fmla="*/ 0 h 6688809"/>
                  <a:gd name="connsiteX1" fmla="*/ 43891200 w 43968081"/>
                  <a:gd name="connsiteY1" fmla="*/ 0 h 6688809"/>
                  <a:gd name="connsiteX2" fmla="*/ 43968081 w 43968081"/>
                  <a:gd name="connsiteY2" fmla="*/ 6358199 h 6688809"/>
                  <a:gd name="connsiteX3" fmla="*/ 21448200 w 43968081"/>
                  <a:gd name="connsiteY3" fmla="*/ 3838305 h 6688809"/>
                  <a:gd name="connsiteX4" fmla="*/ 28221 w 43968081"/>
                  <a:gd name="connsiteY4" fmla="*/ 6688809 h 6688809"/>
                  <a:gd name="connsiteX5" fmla="*/ 0 w 43968081"/>
                  <a:gd name="connsiteY5" fmla="*/ 0 h 6688809"/>
                  <a:gd name="connsiteX0" fmla="*/ 0 w 43891200"/>
                  <a:gd name="connsiteY0" fmla="*/ 0 h 6688809"/>
                  <a:gd name="connsiteX1" fmla="*/ 43891200 w 43891200"/>
                  <a:gd name="connsiteY1" fmla="*/ 0 h 6688809"/>
                  <a:gd name="connsiteX2" fmla="*/ 43793664 w 43891200"/>
                  <a:gd name="connsiteY2" fmla="*/ 6218350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91200"/>
                  <a:gd name="connsiteY0" fmla="*/ 0 h 6688809"/>
                  <a:gd name="connsiteX1" fmla="*/ 43891200 w 43891200"/>
                  <a:gd name="connsiteY1" fmla="*/ 0 h 6688809"/>
                  <a:gd name="connsiteX2" fmla="*/ 43823938 w 43891200"/>
                  <a:gd name="connsiteY2" fmla="*/ 6183672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23938"/>
                  <a:gd name="connsiteY0" fmla="*/ 0 h 6688809"/>
                  <a:gd name="connsiteX1" fmla="*/ 43800376 w 43823938"/>
                  <a:gd name="connsiteY1" fmla="*/ 0 h 6688809"/>
                  <a:gd name="connsiteX2" fmla="*/ 43823938 w 43823938"/>
                  <a:gd name="connsiteY2" fmla="*/ 6183672 h 6688809"/>
                  <a:gd name="connsiteX3" fmla="*/ 21448200 w 43823938"/>
                  <a:gd name="connsiteY3" fmla="*/ 3838305 h 6688809"/>
                  <a:gd name="connsiteX4" fmla="*/ 28221 w 43823938"/>
                  <a:gd name="connsiteY4" fmla="*/ 6688809 h 6688809"/>
                  <a:gd name="connsiteX5" fmla="*/ 0 w 43823938"/>
                  <a:gd name="connsiteY5" fmla="*/ 0 h 6688809"/>
                  <a:gd name="connsiteX0" fmla="*/ 0 w 43883631"/>
                  <a:gd name="connsiteY0" fmla="*/ 0 h 6688809"/>
                  <a:gd name="connsiteX1" fmla="*/ 43883631 w 43883631"/>
                  <a:gd name="connsiteY1" fmla="*/ 41614 h 6688809"/>
                  <a:gd name="connsiteX2" fmla="*/ 43823938 w 43883631"/>
                  <a:gd name="connsiteY2" fmla="*/ 6183672 h 6688809"/>
                  <a:gd name="connsiteX3" fmla="*/ 21448200 w 43883631"/>
                  <a:gd name="connsiteY3" fmla="*/ 3838305 h 6688809"/>
                  <a:gd name="connsiteX4" fmla="*/ 28221 w 43883631"/>
                  <a:gd name="connsiteY4" fmla="*/ 6688809 h 6688809"/>
                  <a:gd name="connsiteX5" fmla="*/ 0 w 43883631"/>
                  <a:gd name="connsiteY5" fmla="*/ 0 h 6688809"/>
                  <a:gd name="connsiteX0" fmla="*/ 0 w 43876062"/>
                  <a:gd name="connsiteY0" fmla="*/ 0 h 6688809"/>
                  <a:gd name="connsiteX1" fmla="*/ 43876062 w 43876062"/>
                  <a:gd name="connsiteY1" fmla="*/ 6936 h 6688809"/>
                  <a:gd name="connsiteX2" fmla="*/ 43823938 w 43876062"/>
                  <a:gd name="connsiteY2" fmla="*/ 6183672 h 6688809"/>
                  <a:gd name="connsiteX3" fmla="*/ 21448200 w 43876062"/>
                  <a:gd name="connsiteY3" fmla="*/ 3838305 h 6688809"/>
                  <a:gd name="connsiteX4" fmla="*/ 28221 w 43876062"/>
                  <a:gd name="connsiteY4" fmla="*/ 6688809 h 6688809"/>
                  <a:gd name="connsiteX5" fmla="*/ 0 w 43876062"/>
                  <a:gd name="connsiteY5" fmla="*/ 0 h 6688809"/>
                  <a:gd name="connsiteX0" fmla="*/ 0 w 43883634"/>
                  <a:gd name="connsiteY0" fmla="*/ 6936 h 6695745"/>
                  <a:gd name="connsiteX1" fmla="*/ 43883634 w 43883634"/>
                  <a:gd name="connsiteY1" fmla="*/ 0 h 6695745"/>
                  <a:gd name="connsiteX2" fmla="*/ 43823938 w 43883634"/>
                  <a:gd name="connsiteY2" fmla="*/ 6190608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6368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871047 w 43883634"/>
                  <a:gd name="connsiteY3" fmla="*/ 3810016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2633 w 43883634"/>
                  <a:gd name="connsiteY3" fmla="*/ 3782129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1837"/>
                  <a:gd name="connsiteX1" fmla="*/ 43883634 w 43883634"/>
                  <a:gd name="connsiteY1" fmla="*/ 0 h 6691837"/>
                  <a:gd name="connsiteX2" fmla="*/ 43827740 w 43883634"/>
                  <a:gd name="connsiteY2" fmla="*/ 6180150 h 6691837"/>
                  <a:gd name="connsiteX3" fmla="*/ 21911623 w 43883634"/>
                  <a:gd name="connsiteY3" fmla="*/ 3791425 h 6691837"/>
                  <a:gd name="connsiteX4" fmla="*/ 66513 w 43883634"/>
                  <a:gd name="connsiteY4" fmla="*/ 6691837 h 6691837"/>
                  <a:gd name="connsiteX5" fmla="*/ 0 w 43883634"/>
                  <a:gd name="connsiteY5" fmla="*/ 6936 h 6691837"/>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23933 w 43834140"/>
                  <a:gd name="connsiteY0" fmla="*/ 15369 h 6695746"/>
                  <a:gd name="connsiteX1" fmla="*/ 43834140 w 43834140"/>
                  <a:gd name="connsiteY1" fmla="*/ 0 h 6695746"/>
                  <a:gd name="connsiteX2" fmla="*/ 43778245 w 43834140"/>
                  <a:gd name="connsiteY2" fmla="*/ 5777889 h 6695746"/>
                  <a:gd name="connsiteX3" fmla="*/ 21862129 w 43834140"/>
                  <a:gd name="connsiteY3" fmla="*/ 3791425 h 6695746"/>
                  <a:gd name="connsiteX4" fmla="*/ 0 w 43834140"/>
                  <a:gd name="connsiteY4" fmla="*/ 6695746 h 6695746"/>
                  <a:gd name="connsiteX5" fmla="*/ 23933 w 43834140"/>
                  <a:gd name="connsiteY5" fmla="*/ 15369 h 6695746"/>
                  <a:gd name="connsiteX0" fmla="*/ 1414 w 43848334"/>
                  <a:gd name="connsiteY0" fmla="*/ 15369 h 6695746"/>
                  <a:gd name="connsiteX1" fmla="*/ 43848334 w 43848334"/>
                  <a:gd name="connsiteY1" fmla="*/ 0 h 6695746"/>
                  <a:gd name="connsiteX2" fmla="*/ 43792439 w 43848334"/>
                  <a:gd name="connsiteY2" fmla="*/ 5777889 h 6695746"/>
                  <a:gd name="connsiteX3" fmla="*/ 21876323 w 43848334"/>
                  <a:gd name="connsiteY3" fmla="*/ 3791425 h 6695746"/>
                  <a:gd name="connsiteX4" fmla="*/ 14194 w 43848334"/>
                  <a:gd name="connsiteY4" fmla="*/ 6695746 h 6695746"/>
                  <a:gd name="connsiteX5" fmla="*/ 1414 w 43848334"/>
                  <a:gd name="connsiteY5" fmla="*/ 15369 h 6695746"/>
                  <a:gd name="connsiteX0" fmla="*/ 1414 w 43792439"/>
                  <a:gd name="connsiteY0" fmla="*/ 6936 h 6687313"/>
                  <a:gd name="connsiteX1" fmla="*/ 43729019 w 43792439"/>
                  <a:gd name="connsiteY1" fmla="*/ 0 h 6687313"/>
                  <a:gd name="connsiteX2" fmla="*/ 43792439 w 43792439"/>
                  <a:gd name="connsiteY2" fmla="*/ 5769456 h 6687313"/>
                  <a:gd name="connsiteX3" fmla="*/ 21876323 w 43792439"/>
                  <a:gd name="connsiteY3" fmla="*/ 3782992 h 6687313"/>
                  <a:gd name="connsiteX4" fmla="*/ 14194 w 43792439"/>
                  <a:gd name="connsiteY4" fmla="*/ 6687313 h 6687313"/>
                  <a:gd name="connsiteX5" fmla="*/ 1414 w 43792439"/>
                  <a:gd name="connsiteY5" fmla="*/ 6936 h 6687313"/>
                  <a:gd name="connsiteX0" fmla="*/ 1414 w 43792439"/>
                  <a:gd name="connsiteY0" fmla="*/ 0 h 6680377"/>
                  <a:gd name="connsiteX1" fmla="*/ 43600524 w 43792439"/>
                  <a:gd name="connsiteY1" fmla="*/ 77395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2439"/>
                  <a:gd name="connsiteY0" fmla="*/ 0 h 6680377"/>
                  <a:gd name="connsiteX1" fmla="*/ 43683128 w 43792439"/>
                  <a:gd name="connsiteY1" fmla="*/ 119561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3267"/>
                  <a:gd name="connsiteY0" fmla="*/ 0 h 6680377"/>
                  <a:gd name="connsiteX1" fmla="*/ 43793267 w 43793267"/>
                  <a:gd name="connsiteY1" fmla="*/ 1497 h 6680377"/>
                  <a:gd name="connsiteX2" fmla="*/ 43792439 w 43793267"/>
                  <a:gd name="connsiteY2" fmla="*/ 5762520 h 6680377"/>
                  <a:gd name="connsiteX3" fmla="*/ 21876323 w 43793267"/>
                  <a:gd name="connsiteY3" fmla="*/ 3776056 h 6680377"/>
                  <a:gd name="connsiteX4" fmla="*/ 14194 w 43793267"/>
                  <a:gd name="connsiteY4" fmla="*/ 6680377 h 6680377"/>
                  <a:gd name="connsiteX5" fmla="*/ 1414 w 43793267"/>
                  <a:gd name="connsiteY5" fmla="*/ 0 h 6680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793267" h="6680377">
                    <a:moveTo>
                      <a:pt x="1414" y="0"/>
                    </a:moveTo>
                    <a:lnTo>
                      <a:pt x="43793267" y="1497"/>
                    </a:lnTo>
                    <a:cubicBezTo>
                      <a:pt x="43793267" y="2343991"/>
                      <a:pt x="43792439" y="3420026"/>
                      <a:pt x="43792439" y="5762520"/>
                    </a:cubicBezTo>
                    <a:cubicBezTo>
                      <a:pt x="38990659" y="4549272"/>
                      <a:pt x="29172697" y="3623080"/>
                      <a:pt x="21876323" y="3776056"/>
                    </a:cubicBezTo>
                    <a:cubicBezTo>
                      <a:pt x="14579949" y="3929032"/>
                      <a:pt x="6467468" y="4159139"/>
                      <a:pt x="14194" y="6680377"/>
                    </a:cubicBezTo>
                    <a:cubicBezTo>
                      <a:pt x="22172" y="4453585"/>
                      <a:pt x="-6564" y="2226792"/>
                      <a:pt x="1414" y="0"/>
                    </a:cubicBezTo>
                    <a:close/>
                  </a:path>
                </a:pathLst>
              </a:custGeom>
              <a:gradFill flip="none" rotWithShape="1">
                <a:gsLst>
                  <a:gs pos="0">
                    <a:schemeClr val="accent6"/>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 name="Rectangle 15">
                <a:extLst>
                  <a:ext uri="{FF2B5EF4-FFF2-40B4-BE49-F238E27FC236}">
                    <a16:creationId xmlns:a16="http://schemas.microsoft.com/office/drawing/2014/main" id="{DDBC536C-5EEE-AF48-B458-69E40A47597E}"/>
                  </a:ext>
                </a:extLst>
              </p:cNvPr>
              <p:cNvSpPr/>
              <p:nvPr userDrawn="1"/>
            </p:nvSpPr>
            <p:spPr>
              <a:xfrm>
                <a:off x="-14192" y="1382"/>
                <a:ext cx="27451941" cy="4570665"/>
              </a:xfrm>
              <a:custGeom>
                <a:avLst/>
                <a:gdLst>
                  <a:gd name="connsiteX0" fmla="*/ 0 w 43891200"/>
                  <a:gd name="connsiteY0" fmla="*/ 0 h 2171777"/>
                  <a:gd name="connsiteX1" fmla="*/ 43891200 w 43891200"/>
                  <a:gd name="connsiteY1" fmla="*/ 0 h 2171777"/>
                  <a:gd name="connsiteX2" fmla="*/ 43891200 w 43891200"/>
                  <a:gd name="connsiteY2" fmla="*/ 2171777 h 2171777"/>
                  <a:gd name="connsiteX3" fmla="*/ 0 w 43891200"/>
                  <a:gd name="connsiteY3" fmla="*/ 2171777 h 2171777"/>
                  <a:gd name="connsiteX4" fmla="*/ 0 w 43891200"/>
                  <a:gd name="connsiteY4" fmla="*/ 0 h 2171777"/>
                  <a:gd name="connsiteX0" fmla="*/ 0 w 43891200"/>
                  <a:gd name="connsiteY0" fmla="*/ 0 h 2171777"/>
                  <a:gd name="connsiteX1" fmla="*/ 43891200 w 43891200"/>
                  <a:gd name="connsiteY1" fmla="*/ 0 h 2171777"/>
                  <a:gd name="connsiteX2" fmla="*/ 43891200 w 43891200"/>
                  <a:gd name="connsiteY2" fmla="*/ 2171777 h 2171777"/>
                  <a:gd name="connsiteX3" fmla="*/ 21843298 w 43891200"/>
                  <a:gd name="connsiteY3" fmla="*/ 2143554 h 2171777"/>
                  <a:gd name="connsiteX4" fmla="*/ 0 w 43891200"/>
                  <a:gd name="connsiteY4" fmla="*/ 2171777 h 2171777"/>
                  <a:gd name="connsiteX5" fmla="*/ 0 w 43891200"/>
                  <a:gd name="connsiteY5" fmla="*/ 0 h 2171777"/>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691988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778314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83162"/>
                  <a:gd name="connsiteX1" fmla="*/ 43891200 w 43891200"/>
                  <a:gd name="connsiteY1" fmla="*/ 0 h 5383162"/>
                  <a:gd name="connsiteX2" fmla="*/ 43891197 w 43891200"/>
                  <a:gd name="connsiteY2" fmla="*/ 2143554 h 5383162"/>
                  <a:gd name="connsiteX3" fmla="*/ 21843298 w 43891200"/>
                  <a:gd name="connsiteY3" fmla="*/ 1381537 h 5383162"/>
                  <a:gd name="connsiteX4" fmla="*/ 12981 w 43891200"/>
                  <a:gd name="connsiteY4" fmla="*/ 5383162 h 5383162"/>
                  <a:gd name="connsiteX5" fmla="*/ 0 w 43891200"/>
                  <a:gd name="connsiteY5" fmla="*/ 0 h 5383162"/>
                  <a:gd name="connsiteX0" fmla="*/ 0 w 43891200"/>
                  <a:gd name="connsiteY0" fmla="*/ 0 h 5353553"/>
                  <a:gd name="connsiteX1" fmla="*/ 43891200 w 43891200"/>
                  <a:gd name="connsiteY1" fmla="*/ 0 h 5353553"/>
                  <a:gd name="connsiteX2" fmla="*/ 43891197 w 43891200"/>
                  <a:gd name="connsiteY2" fmla="*/ 2143554 h 5353553"/>
                  <a:gd name="connsiteX3" fmla="*/ 21843298 w 43891200"/>
                  <a:gd name="connsiteY3" fmla="*/ 1381537 h 5353553"/>
                  <a:gd name="connsiteX4" fmla="*/ 12981 w 43891200"/>
                  <a:gd name="connsiteY4" fmla="*/ 5353553 h 5353553"/>
                  <a:gd name="connsiteX5" fmla="*/ 0 w 43891200"/>
                  <a:gd name="connsiteY5" fmla="*/ 0 h 5353553"/>
                  <a:gd name="connsiteX0" fmla="*/ 0 w 43891200"/>
                  <a:gd name="connsiteY0" fmla="*/ 0 h 5375759"/>
                  <a:gd name="connsiteX1" fmla="*/ 43891200 w 43891200"/>
                  <a:gd name="connsiteY1" fmla="*/ 0 h 5375759"/>
                  <a:gd name="connsiteX2" fmla="*/ 43891197 w 43891200"/>
                  <a:gd name="connsiteY2" fmla="*/ 2143554 h 5375759"/>
                  <a:gd name="connsiteX3" fmla="*/ 21843298 w 43891200"/>
                  <a:gd name="connsiteY3" fmla="*/ 1381537 h 5375759"/>
                  <a:gd name="connsiteX4" fmla="*/ 2821 w 43891200"/>
                  <a:gd name="connsiteY4" fmla="*/ 5375759 h 5375759"/>
                  <a:gd name="connsiteX5" fmla="*/ 0 w 43891200"/>
                  <a:gd name="connsiteY5" fmla="*/ 0 h 5375759"/>
                  <a:gd name="connsiteX0" fmla="*/ 0 w 43891200"/>
                  <a:gd name="connsiteY0" fmla="*/ 0 h 5391472"/>
                  <a:gd name="connsiteX1" fmla="*/ 43891200 w 43891200"/>
                  <a:gd name="connsiteY1" fmla="*/ 0 h 5391472"/>
                  <a:gd name="connsiteX2" fmla="*/ 43891197 w 43891200"/>
                  <a:gd name="connsiteY2" fmla="*/ 2143554 h 5391472"/>
                  <a:gd name="connsiteX3" fmla="*/ 21843298 w 43891200"/>
                  <a:gd name="connsiteY3" fmla="*/ 1381537 h 5391472"/>
                  <a:gd name="connsiteX4" fmla="*/ 24143 w 43891200"/>
                  <a:gd name="connsiteY4" fmla="*/ 5391472 h 5391472"/>
                  <a:gd name="connsiteX5" fmla="*/ 0 w 43891200"/>
                  <a:gd name="connsiteY5" fmla="*/ 0 h 5391472"/>
                  <a:gd name="connsiteX0" fmla="*/ 0 w 43891200"/>
                  <a:gd name="connsiteY0" fmla="*/ 0 h 5388329"/>
                  <a:gd name="connsiteX1" fmla="*/ 43891200 w 43891200"/>
                  <a:gd name="connsiteY1" fmla="*/ 0 h 5388329"/>
                  <a:gd name="connsiteX2" fmla="*/ 43891197 w 43891200"/>
                  <a:gd name="connsiteY2" fmla="*/ 2143554 h 5388329"/>
                  <a:gd name="connsiteX3" fmla="*/ 21843298 w 43891200"/>
                  <a:gd name="connsiteY3" fmla="*/ 1381537 h 5388329"/>
                  <a:gd name="connsiteX4" fmla="*/ 11350 w 43891200"/>
                  <a:gd name="connsiteY4" fmla="*/ 5388329 h 5388329"/>
                  <a:gd name="connsiteX5" fmla="*/ 0 w 43891200"/>
                  <a:gd name="connsiteY5" fmla="*/ 0 h 5388329"/>
                  <a:gd name="connsiteX0" fmla="*/ 0 w 43918796"/>
                  <a:gd name="connsiteY0" fmla="*/ 0 h 5388329"/>
                  <a:gd name="connsiteX1" fmla="*/ 43918796 w 43918796"/>
                  <a:gd name="connsiteY1" fmla="*/ 0 h 5388329"/>
                  <a:gd name="connsiteX2" fmla="*/ 43918793 w 43918796"/>
                  <a:gd name="connsiteY2" fmla="*/ 2143554 h 5388329"/>
                  <a:gd name="connsiteX3" fmla="*/ 21870894 w 43918796"/>
                  <a:gd name="connsiteY3" fmla="*/ 1381537 h 5388329"/>
                  <a:gd name="connsiteX4" fmla="*/ 38946 w 43918796"/>
                  <a:gd name="connsiteY4" fmla="*/ 5388329 h 5388329"/>
                  <a:gd name="connsiteX5" fmla="*/ 0 w 43918796"/>
                  <a:gd name="connsiteY5" fmla="*/ 0 h 5388329"/>
                  <a:gd name="connsiteX0" fmla="*/ 0 w 43882001"/>
                  <a:gd name="connsiteY0" fmla="*/ 6780 h 5388329"/>
                  <a:gd name="connsiteX1" fmla="*/ 43882001 w 43882001"/>
                  <a:gd name="connsiteY1" fmla="*/ 0 h 5388329"/>
                  <a:gd name="connsiteX2" fmla="*/ 43881998 w 43882001"/>
                  <a:gd name="connsiteY2" fmla="*/ 2143554 h 5388329"/>
                  <a:gd name="connsiteX3" fmla="*/ 21834099 w 43882001"/>
                  <a:gd name="connsiteY3" fmla="*/ 1381537 h 5388329"/>
                  <a:gd name="connsiteX4" fmla="*/ 2151 w 43882001"/>
                  <a:gd name="connsiteY4" fmla="*/ 5388329 h 5388329"/>
                  <a:gd name="connsiteX5" fmla="*/ 0 w 43882001"/>
                  <a:gd name="connsiteY5" fmla="*/ 6780 h 5388329"/>
                  <a:gd name="connsiteX0" fmla="*/ 0 w 43909597"/>
                  <a:gd name="connsiteY0" fmla="*/ 6780 h 5388329"/>
                  <a:gd name="connsiteX1" fmla="*/ 43909597 w 43909597"/>
                  <a:gd name="connsiteY1" fmla="*/ 0 h 5388329"/>
                  <a:gd name="connsiteX2" fmla="*/ 43909594 w 43909597"/>
                  <a:gd name="connsiteY2" fmla="*/ 2143554 h 5388329"/>
                  <a:gd name="connsiteX3" fmla="*/ 21861695 w 43909597"/>
                  <a:gd name="connsiteY3" fmla="*/ 1381537 h 5388329"/>
                  <a:gd name="connsiteX4" fmla="*/ 29747 w 43909597"/>
                  <a:gd name="connsiteY4" fmla="*/ 5388329 h 5388329"/>
                  <a:gd name="connsiteX5" fmla="*/ 0 w 43909597"/>
                  <a:gd name="connsiteY5" fmla="*/ 6780 h 5388329"/>
                  <a:gd name="connsiteX0" fmla="*/ 16283 w 43879886"/>
                  <a:gd name="connsiteY0" fmla="*/ 13560 h 5388329"/>
                  <a:gd name="connsiteX1" fmla="*/ 43879886 w 43879886"/>
                  <a:gd name="connsiteY1" fmla="*/ 0 h 5388329"/>
                  <a:gd name="connsiteX2" fmla="*/ 43879883 w 43879886"/>
                  <a:gd name="connsiteY2" fmla="*/ 2143554 h 5388329"/>
                  <a:gd name="connsiteX3" fmla="*/ 21831984 w 43879886"/>
                  <a:gd name="connsiteY3" fmla="*/ 1381537 h 5388329"/>
                  <a:gd name="connsiteX4" fmla="*/ 36 w 43879886"/>
                  <a:gd name="connsiteY4" fmla="*/ 5388329 h 5388329"/>
                  <a:gd name="connsiteX5" fmla="*/ 16283 w 43879886"/>
                  <a:gd name="connsiteY5" fmla="*/ 13560 h 5388329"/>
                  <a:gd name="connsiteX0" fmla="*/ 7118 w 43879920"/>
                  <a:gd name="connsiteY0" fmla="*/ 6780 h 5388329"/>
                  <a:gd name="connsiteX1" fmla="*/ 43879920 w 43879920"/>
                  <a:gd name="connsiteY1" fmla="*/ 0 h 5388329"/>
                  <a:gd name="connsiteX2" fmla="*/ 43879917 w 43879920"/>
                  <a:gd name="connsiteY2" fmla="*/ 2143554 h 5388329"/>
                  <a:gd name="connsiteX3" fmla="*/ 21832018 w 43879920"/>
                  <a:gd name="connsiteY3" fmla="*/ 1381537 h 5388329"/>
                  <a:gd name="connsiteX4" fmla="*/ 70 w 43879920"/>
                  <a:gd name="connsiteY4" fmla="*/ 5388329 h 5388329"/>
                  <a:gd name="connsiteX5" fmla="*/ 7118 w 43879920"/>
                  <a:gd name="connsiteY5" fmla="*/ 6780 h 5388329"/>
                  <a:gd name="connsiteX0" fmla="*/ 0 w 43900399"/>
                  <a:gd name="connsiteY0" fmla="*/ 0 h 5388329"/>
                  <a:gd name="connsiteX1" fmla="*/ 43900399 w 43900399"/>
                  <a:gd name="connsiteY1" fmla="*/ 0 h 5388329"/>
                  <a:gd name="connsiteX2" fmla="*/ 43900396 w 43900399"/>
                  <a:gd name="connsiteY2" fmla="*/ 2143554 h 5388329"/>
                  <a:gd name="connsiteX3" fmla="*/ 21852497 w 43900399"/>
                  <a:gd name="connsiteY3" fmla="*/ 1381537 h 5388329"/>
                  <a:gd name="connsiteX4" fmla="*/ 20549 w 43900399"/>
                  <a:gd name="connsiteY4" fmla="*/ 5388329 h 5388329"/>
                  <a:gd name="connsiteX5" fmla="*/ 0 w 43900399"/>
                  <a:gd name="connsiteY5" fmla="*/ 0 h 5388329"/>
                  <a:gd name="connsiteX0" fmla="*/ 0 w 43900396"/>
                  <a:gd name="connsiteY0" fmla="*/ 0 h 5388329"/>
                  <a:gd name="connsiteX1" fmla="*/ 43854405 w 43900396"/>
                  <a:gd name="connsiteY1" fmla="*/ 27119 h 5388329"/>
                  <a:gd name="connsiteX2" fmla="*/ 43900396 w 43900396"/>
                  <a:gd name="connsiteY2" fmla="*/ 2143554 h 5388329"/>
                  <a:gd name="connsiteX3" fmla="*/ 21852497 w 43900396"/>
                  <a:gd name="connsiteY3" fmla="*/ 1381537 h 5388329"/>
                  <a:gd name="connsiteX4" fmla="*/ 20549 w 43900396"/>
                  <a:gd name="connsiteY4" fmla="*/ 5388329 h 5388329"/>
                  <a:gd name="connsiteX5" fmla="*/ 0 w 43900396"/>
                  <a:gd name="connsiteY5" fmla="*/ 0 h 5388329"/>
                  <a:gd name="connsiteX0" fmla="*/ 0 w 43900398"/>
                  <a:gd name="connsiteY0" fmla="*/ 0 h 5388329"/>
                  <a:gd name="connsiteX1" fmla="*/ 43900398 w 43900398"/>
                  <a:gd name="connsiteY1" fmla="*/ 6780 h 5388329"/>
                  <a:gd name="connsiteX2" fmla="*/ 43900396 w 43900398"/>
                  <a:gd name="connsiteY2" fmla="*/ 2143554 h 5388329"/>
                  <a:gd name="connsiteX3" fmla="*/ 21852497 w 43900398"/>
                  <a:gd name="connsiteY3" fmla="*/ 1381537 h 5388329"/>
                  <a:gd name="connsiteX4" fmla="*/ 20549 w 43900398"/>
                  <a:gd name="connsiteY4" fmla="*/ 5388329 h 5388329"/>
                  <a:gd name="connsiteX5" fmla="*/ 0 w 43900398"/>
                  <a:gd name="connsiteY5" fmla="*/ 0 h 5388329"/>
                  <a:gd name="connsiteX0" fmla="*/ 0 w 43909598"/>
                  <a:gd name="connsiteY0" fmla="*/ 0 h 5388329"/>
                  <a:gd name="connsiteX1" fmla="*/ 43909598 w 43909598"/>
                  <a:gd name="connsiteY1" fmla="*/ 6780 h 5388329"/>
                  <a:gd name="connsiteX2" fmla="*/ 43900396 w 43909598"/>
                  <a:gd name="connsiteY2" fmla="*/ 2143554 h 5388329"/>
                  <a:gd name="connsiteX3" fmla="*/ 21852497 w 43909598"/>
                  <a:gd name="connsiteY3" fmla="*/ 1381537 h 5388329"/>
                  <a:gd name="connsiteX4" fmla="*/ 20549 w 43909598"/>
                  <a:gd name="connsiteY4" fmla="*/ 5388329 h 5388329"/>
                  <a:gd name="connsiteX5" fmla="*/ 0 w 43909598"/>
                  <a:gd name="connsiteY5" fmla="*/ 0 h 5388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909598" h="5388329">
                    <a:moveTo>
                      <a:pt x="0" y="0"/>
                    </a:moveTo>
                    <a:lnTo>
                      <a:pt x="43909598" y="6780"/>
                    </a:lnTo>
                    <a:cubicBezTo>
                      <a:pt x="43909597" y="719038"/>
                      <a:pt x="43900397" y="1431296"/>
                      <a:pt x="43900396" y="2143554"/>
                    </a:cubicBezTo>
                    <a:cubicBezTo>
                      <a:pt x="37284373" y="1358490"/>
                      <a:pt x="29162993" y="845303"/>
                      <a:pt x="21852497" y="1381537"/>
                    </a:cubicBezTo>
                    <a:cubicBezTo>
                      <a:pt x="14542001" y="1917771"/>
                      <a:pt x="6144574" y="2782191"/>
                      <a:pt x="20549" y="5388329"/>
                    </a:cubicBezTo>
                    <a:cubicBezTo>
                      <a:pt x="19609" y="3596409"/>
                      <a:pt x="940" y="1791920"/>
                      <a:pt x="0" y="0"/>
                    </a:cubicBezTo>
                    <a:close/>
                  </a:path>
                </a:pathLst>
              </a:custGeom>
              <a:gradFill flip="none" rotWithShape="1">
                <a:gsLst>
                  <a:gs pos="0">
                    <a:schemeClr val="tx2"/>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n>
                    <a:noFill/>
                  </a:ln>
                  <a:solidFill>
                    <a:schemeClr val="accent1"/>
                  </a:solidFill>
                </a:endParaRPr>
              </a:p>
            </p:txBody>
          </p:sp>
        </p:grpSp>
      </p:grpSp>
    </p:spTree>
  </p:cSld>
  <p:clrMap bg1="lt1" tx1="dk1" bg2="lt2" tx2="dk2" accent1="accent1" accent2="accent2" accent3="accent3" accent4="accent4" accent5="accent5" accent6="accent6" hlink="hlink" folHlink="folHlink"/>
  <p:sldLayoutIdLst>
    <p:sldLayoutId id="2147483658" r:id="rId1"/>
  </p:sldLayoutIdLst>
  <p:txStyles>
    <p:titleStyle>
      <a:lvl1pPr algn="ctr" defTabSz="4388900" rtl="0" eaLnBrk="1" latinLnBrk="0" hangingPunct="1">
        <a:spcBef>
          <a:spcPct val="0"/>
        </a:spcBef>
        <a:buNone/>
        <a:defRPr sz="8800" kern="1200">
          <a:solidFill>
            <a:schemeClr val="bg1"/>
          </a:solidFill>
          <a:latin typeface="Trebuchet MS" pitchFamily="34" charset="0"/>
          <a:ea typeface="+mj-ea"/>
          <a:cs typeface="+mj-cs"/>
        </a:defRPr>
      </a:lvl1pPr>
    </p:titleStyle>
    <p:bodyStyle>
      <a:lvl1pPr marL="1645838" indent="-1645838" algn="l" defTabSz="438890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904" userDrawn="1">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37" name="Rounded Rectangle 36"/>
          <p:cNvSpPr/>
          <p:nvPr userDrawn="1"/>
        </p:nvSpPr>
        <p:spPr>
          <a:xfrm>
            <a:off x="483426" y="4691266"/>
            <a:ext cx="10058400" cy="2651827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Rounded Rectangle 37"/>
          <p:cNvSpPr/>
          <p:nvPr userDrawn="1"/>
        </p:nvSpPr>
        <p:spPr>
          <a:xfrm>
            <a:off x="33320262" y="4691266"/>
            <a:ext cx="10058400" cy="2651827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Rounded Rectangle 38"/>
          <p:cNvSpPr/>
          <p:nvPr userDrawn="1"/>
        </p:nvSpPr>
        <p:spPr>
          <a:xfrm>
            <a:off x="11442847" y="4691266"/>
            <a:ext cx="20978625" cy="26518273"/>
          </a:xfrm>
          <a:prstGeom prst="roundRect">
            <a:avLst>
              <a:gd name="adj" fmla="val 957"/>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4" name="Group 73"/>
          <p:cNvGrpSpPr/>
          <p:nvPr userDrawn="1"/>
        </p:nvGrpSpPr>
        <p:grpSpPr>
          <a:xfrm rot="10800000">
            <a:off x="-36600" y="31404884"/>
            <a:ext cx="43927800" cy="1502229"/>
            <a:chOff x="-14192" y="1382"/>
            <a:chExt cx="27451941" cy="4572641"/>
          </a:xfrm>
        </p:grpSpPr>
        <p:sp>
          <p:nvSpPr>
            <p:cNvPr id="75" name="Rectangle 16"/>
            <p:cNvSpPr/>
            <p:nvPr userDrawn="1"/>
          </p:nvSpPr>
          <p:spPr>
            <a:xfrm>
              <a:off x="4001" y="707796"/>
              <a:ext cx="27429212" cy="3866227"/>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32864 w 43891200"/>
                <a:gd name="connsiteY3" fmla="*/ 3330294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272584"/>
                <a:gd name="connsiteX1" fmla="*/ 43891200 w 43891200"/>
                <a:gd name="connsiteY1" fmla="*/ 0 h 7272584"/>
                <a:gd name="connsiteX2" fmla="*/ 43891200 w 43891200"/>
                <a:gd name="connsiteY2" fmla="*/ 7027483 h 7272584"/>
                <a:gd name="connsiteX3" fmla="*/ 37534349 w 43891200"/>
                <a:gd name="connsiteY3" fmla="*/ 5432466 h 7272584"/>
                <a:gd name="connsiteX4" fmla="*/ 21589306 w 43891200"/>
                <a:gd name="connsiteY4" fmla="*/ 3104512 h 7272584"/>
                <a:gd name="connsiteX5" fmla="*/ 84664 w 43891200"/>
                <a:gd name="connsiteY5" fmla="*/ 5531673 h 7272584"/>
                <a:gd name="connsiteX6" fmla="*/ 0 w 43891200"/>
                <a:gd name="connsiteY6" fmla="*/ 0 h 7272584"/>
                <a:gd name="connsiteX0" fmla="*/ 0 w 43891200"/>
                <a:gd name="connsiteY0" fmla="*/ 0 h 7027483"/>
                <a:gd name="connsiteX1" fmla="*/ 43891200 w 43891200"/>
                <a:gd name="connsiteY1" fmla="*/ 0 h 7027483"/>
                <a:gd name="connsiteX2" fmla="*/ 43891200 w 43891200"/>
                <a:gd name="connsiteY2" fmla="*/ 7027483 h 7027483"/>
                <a:gd name="connsiteX3" fmla="*/ 37534349 w 43891200"/>
                <a:gd name="connsiteY3" fmla="*/ 5432466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423313 w 43891200"/>
                <a:gd name="connsiteY4" fmla="*/ 3012175 h 7027483"/>
                <a:gd name="connsiteX5" fmla="*/ 84664 w 43891200"/>
                <a:gd name="connsiteY5" fmla="*/ 5531673 h 7027483"/>
                <a:gd name="connsiteX6" fmla="*/ 0 w 43891200"/>
                <a:gd name="connsiteY6" fmla="*/ 0 h 7027483"/>
                <a:gd name="connsiteX0" fmla="*/ 0 w 43891200"/>
                <a:gd name="connsiteY0" fmla="*/ 0 h 6029592"/>
                <a:gd name="connsiteX1" fmla="*/ 43891200 w 43891200"/>
                <a:gd name="connsiteY1" fmla="*/ 0 h 6029592"/>
                <a:gd name="connsiteX2" fmla="*/ 43852760 w 43891200"/>
                <a:gd name="connsiteY2" fmla="*/ 6029592 h 6029592"/>
                <a:gd name="connsiteX3" fmla="*/ 37534347 w 43891200"/>
                <a:gd name="connsiteY3" fmla="*/ 517930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36342689 w 43891200"/>
                <a:gd name="connsiteY3" fmla="*/ 446652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79664"/>
                <a:gd name="connsiteX1" fmla="*/ 43891200 w 43891200"/>
                <a:gd name="connsiteY1" fmla="*/ 0 h 6079664"/>
                <a:gd name="connsiteX2" fmla="*/ 43852760 w 43891200"/>
                <a:gd name="connsiteY2" fmla="*/ 6029592 h 6079664"/>
                <a:gd name="connsiteX3" fmla="*/ 21423313 w 43891200"/>
                <a:gd name="connsiteY3" fmla="*/ 3012175 h 6079664"/>
                <a:gd name="connsiteX4" fmla="*/ 84664 w 43891200"/>
                <a:gd name="connsiteY4" fmla="*/ 5531673 h 6079664"/>
                <a:gd name="connsiteX5" fmla="*/ 0 w 43891200"/>
                <a:gd name="connsiteY5" fmla="*/ 0 h 6079664"/>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5887037"/>
                <a:gd name="connsiteX1" fmla="*/ 43891200 w 43891200"/>
                <a:gd name="connsiteY1" fmla="*/ 0 h 5887037"/>
                <a:gd name="connsiteX2" fmla="*/ 43814321 w 43891200"/>
                <a:gd name="connsiteY2" fmla="*/ 5887037 h 5887037"/>
                <a:gd name="connsiteX3" fmla="*/ 21423313 w 43891200"/>
                <a:gd name="connsiteY3" fmla="*/ 3012175 h 5887037"/>
                <a:gd name="connsiteX4" fmla="*/ 84664 w 43891200"/>
                <a:gd name="connsiteY4" fmla="*/ 5531673 h 5887037"/>
                <a:gd name="connsiteX5" fmla="*/ 0 w 43891200"/>
                <a:gd name="connsiteY5" fmla="*/ 0 h 5887037"/>
                <a:gd name="connsiteX0" fmla="*/ 0 w 43891200"/>
                <a:gd name="connsiteY0" fmla="*/ 0 h 5745966"/>
                <a:gd name="connsiteX1" fmla="*/ 43891200 w 43891200"/>
                <a:gd name="connsiteY1" fmla="*/ 0 h 5745966"/>
                <a:gd name="connsiteX2" fmla="*/ 43814319 w 43891200"/>
                <a:gd name="connsiteY2" fmla="*/ 5745966 h 5745966"/>
                <a:gd name="connsiteX3" fmla="*/ 21423313 w 43891200"/>
                <a:gd name="connsiteY3" fmla="*/ 3012175 h 5745966"/>
                <a:gd name="connsiteX4" fmla="*/ 84664 w 43891200"/>
                <a:gd name="connsiteY4" fmla="*/ 5531673 h 5745966"/>
                <a:gd name="connsiteX5" fmla="*/ 0 w 43891200"/>
                <a:gd name="connsiteY5" fmla="*/ 0 h 5745966"/>
                <a:gd name="connsiteX0" fmla="*/ 0 w 43891200"/>
                <a:gd name="connsiteY0" fmla="*/ 0 h 5774180"/>
                <a:gd name="connsiteX1" fmla="*/ 43891200 w 43891200"/>
                <a:gd name="connsiteY1" fmla="*/ 0 h 5774180"/>
                <a:gd name="connsiteX2" fmla="*/ 43814319 w 43891200"/>
                <a:gd name="connsiteY2" fmla="*/ 5774180 h 5774180"/>
                <a:gd name="connsiteX3" fmla="*/ 21423313 w 43891200"/>
                <a:gd name="connsiteY3" fmla="*/ 3012175 h 5774180"/>
                <a:gd name="connsiteX4" fmla="*/ 84664 w 43891200"/>
                <a:gd name="connsiteY4" fmla="*/ 5531673 h 5774180"/>
                <a:gd name="connsiteX5" fmla="*/ 0 w 43891200"/>
                <a:gd name="connsiteY5" fmla="*/ 0 h 5774180"/>
                <a:gd name="connsiteX0" fmla="*/ 6633 w 43897833"/>
                <a:gd name="connsiteY0" fmla="*/ 0 h 5774180"/>
                <a:gd name="connsiteX1" fmla="*/ 43897833 w 43897833"/>
                <a:gd name="connsiteY1" fmla="*/ 0 h 5774180"/>
                <a:gd name="connsiteX2" fmla="*/ 43820952 w 43897833"/>
                <a:gd name="connsiteY2" fmla="*/ 5774180 h 5774180"/>
                <a:gd name="connsiteX3" fmla="*/ 21429946 w 43897833"/>
                <a:gd name="connsiteY3" fmla="*/ 3012175 h 5774180"/>
                <a:gd name="connsiteX4" fmla="*/ 0 w 43897833"/>
                <a:gd name="connsiteY4" fmla="*/ 5757386 h 5774180"/>
                <a:gd name="connsiteX5" fmla="*/ 6633 w 43897833"/>
                <a:gd name="connsiteY5" fmla="*/ 0 h 5774180"/>
                <a:gd name="connsiteX0" fmla="*/ 6633 w 43897833"/>
                <a:gd name="connsiteY0" fmla="*/ 0 h 5785600"/>
                <a:gd name="connsiteX1" fmla="*/ 43897833 w 43897833"/>
                <a:gd name="connsiteY1" fmla="*/ 0 h 5785600"/>
                <a:gd name="connsiteX2" fmla="*/ 43820952 w 43897833"/>
                <a:gd name="connsiteY2" fmla="*/ 5774180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97833"/>
                <a:gd name="connsiteY0" fmla="*/ 0 h 5785600"/>
                <a:gd name="connsiteX1" fmla="*/ 43897833 w 43897833"/>
                <a:gd name="connsiteY1" fmla="*/ 0 h 5785600"/>
                <a:gd name="connsiteX2" fmla="*/ 43829914 w 43897833"/>
                <a:gd name="connsiteY2" fmla="*/ 5757562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84390"/>
                <a:gd name="connsiteY0" fmla="*/ 4153 h 5789753"/>
                <a:gd name="connsiteX1" fmla="*/ 43884390 w 43884390"/>
                <a:gd name="connsiteY1" fmla="*/ 0 h 5789753"/>
                <a:gd name="connsiteX2" fmla="*/ 43829914 w 43884390"/>
                <a:gd name="connsiteY2" fmla="*/ 5761715 h 5789753"/>
                <a:gd name="connsiteX3" fmla="*/ 21429946 w 43884390"/>
                <a:gd name="connsiteY3" fmla="*/ 3016328 h 5789753"/>
                <a:gd name="connsiteX4" fmla="*/ 0 w 43884390"/>
                <a:gd name="connsiteY4" fmla="*/ 5789753 h 5789753"/>
                <a:gd name="connsiteX5" fmla="*/ 6633 w 43884390"/>
                <a:gd name="connsiteY5" fmla="*/ 4153 h 5789753"/>
                <a:gd name="connsiteX0" fmla="*/ 6633 w 43884392"/>
                <a:gd name="connsiteY0" fmla="*/ 0 h 5785600"/>
                <a:gd name="connsiteX1" fmla="*/ 43884392 w 43884392"/>
                <a:gd name="connsiteY1" fmla="*/ 1 h 5785600"/>
                <a:gd name="connsiteX2" fmla="*/ 43829914 w 43884392"/>
                <a:gd name="connsiteY2" fmla="*/ 5757562 h 5785600"/>
                <a:gd name="connsiteX3" fmla="*/ 21429946 w 43884392"/>
                <a:gd name="connsiteY3" fmla="*/ 3012175 h 5785600"/>
                <a:gd name="connsiteX4" fmla="*/ 0 w 43884392"/>
                <a:gd name="connsiteY4" fmla="*/ 5785600 h 5785600"/>
                <a:gd name="connsiteX5" fmla="*/ 6633 w 43884392"/>
                <a:gd name="connsiteY5" fmla="*/ 0 h 5785600"/>
                <a:gd name="connsiteX0" fmla="*/ 6633 w 43876785"/>
                <a:gd name="connsiteY0" fmla="*/ 7053 h 5792653"/>
                <a:gd name="connsiteX1" fmla="*/ 43876785 w 43876785"/>
                <a:gd name="connsiteY1" fmla="*/ 0 h 5792653"/>
                <a:gd name="connsiteX2" fmla="*/ 43829914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64377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44088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801199"/>
                <a:gd name="connsiteX1" fmla="*/ 43876785 w 43876785"/>
                <a:gd name="connsiteY1" fmla="*/ 0 h 5801199"/>
                <a:gd name="connsiteX2" fmla="*/ 43831664 w 43876785"/>
                <a:gd name="connsiteY2" fmla="*/ 5801199 h 5801199"/>
                <a:gd name="connsiteX3" fmla="*/ 21923799 w 43876785"/>
                <a:gd name="connsiteY3" fmla="*/ 3009824 h 5801199"/>
                <a:gd name="connsiteX4" fmla="*/ 0 w 43876785"/>
                <a:gd name="connsiteY4" fmla="*/ 5792653 h 5801199"/>
                <a:gd name="connsiteX5" fmla="*/ 6633 w 43876785"/>
                <a:gd name="connsiteY5" fmla="*/ 7053 h 5801199"/>
                <a:gd name="connsiteX0" fmla="*/ 6633 w 43876785"/>
                <a:gd name="connsiteY0" fmla="*/ 7053 h 5811651"/>
                <a:gd name="connsiteX1" fmla="*/ 43876785 w 43876785"/>
                <a:gd name="connsiteY1" fmla="*/ 0 h 5811651"/>
                <a:gd name="connsiteX2" fmla="*/ 43826110 w 43876785"/>
                <a:gd name="connsiteY2" fmla="*/ 5811651 h 5811651"/>
                <a:gd name="connsiteX3" fmla="*/ 21923799 w 43876785"/>
                <a:gd name="connsiteY3" fmla="*/ 3009824 h 5811651"/>
                <a:gd name="connsiteX4" fmla="*/ 0 w 43876785"/>
                <a:gd name="connsiteY4" fmla="*/ 5792653 h 5811651"/>
                <a:gd name="connsiteX5" fmla="*/ 6633 w 43876785"/>
                <a:gd name="connsiteY5" fmla="*/ 7053 h 5811651"/>
                <a:gd name="connsiteX0" fmla="*/ -1 w 43870151"/>
                <a:gd name="connsiteY0" fmla="*/ 7053 h 5818785"/>
                <a:gd name="connsiteX1" fmla="*/ 43870151 w 43870151"/>
                <a:gd name="connsiteY1" fmla="*/ 0 h 5818785"/>
                <a:gd name="connsiteX2" fmla="*/ 43819476 w 43870151"/>
                <a:gd name="connsiteY2" fmla="*/ 5811651 h 5818785"/>
                <a:gd name="connsiteX3" fmla="*/ 21917165 w 43870151"/>
                <a:gd name="connsiteY3" fmla="*/ 3009824 h 5818785"/>
                <a:gd name="connsiteX4" fmla="*/ 4477 w 43870151"/>
                <a:gd name="connsiteY4" fmla="*/ 5818785 h 5818785"/>
                <a:gd name="connsiteX5" fmla="*/ -1 w 43870151"/>
                <a:gd name="connsiteY5" fmla="*/ 7053 h 5818785"/>
                <a:gd name="connsiteX0" fmla="*/ 239 w 43870391"/>
                <a:gd name="connsiteY0" fmla="*/ 7053 h 5814778"/>
                <a:gd name="connsiteX1" fmla="*/ 43870391 w 43870391"/>
                <a:gd name="connsiteY1" fmla="*/ 0 h 5814778"/>
                <a:gd name="connsiteX2" fmla="*/ 43819716 w 43870391"/>
                <a:gd name="connsiteY2" fmla="*/ 5811651 h 5814778"/>
                <a:gd name="connsiteX3" fmla="*/ 21917405 w 43870391"/>
                <a:gd name="connsiteY3" fmla="*/ 3009824 h 5814778"/>
                <a:gd name="connsiteX4" fmla="*/ 457 w 43870391"/>
                <a:gd name="connsiteY4" fmla="*/ 5814778 h 5814778"/>
                <a:gd name="connsiteX5" fmla="*/ 239 w 43870391"/>
                <a:gd name="connsiteY5" fmla="*/ 7053 h 5814778"/>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806763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42825"/>
                <a:gd name="connsiteY0" fmla="*/ 7053 h 5811651"/>
                <a:gd name="connsiteX1" fmla="*/ 43842825 w 43842825"/>
                <a:gd name="connsiteY1" fmla="*/ 0 h 5811651"/>
                <a:gd name="connsiteX2" fmla="*/ 43819716 w 43842825"/>
                <a:gd name="connsiteY2" fmla="*/ 5811651 h 5811651"/>
                <a:gd name="connsiteX3" fmla="*/ 21917405 w 43842825"/>
                <a:gd name="connsiteY3" fmla="*/ 3009824 h 5811651"/>
                <a:gd name="connsiteX4" fmla="*/ 457 w 43842825"/>
                <a:gd name="connsiteY4" fmla="*/ 5798748 h 5811651"/>
                <a:gd name="connsiteX5" fmla="*/ 239 w 43842825"/>
                <a:gd name="connsiteY5" fmla="*/ 7053 h 5811651"/>
                <a:gd name="connsiteX0" fmla="*/ 239 w 43824446"/>
                <a:gd name="connsiteY0" fmla="*/ 7053 h 5811651"/>
                <a:gd name="connsiteX1" fmla="*/ 43824446 w 43824446"/>
                <a:gd name="connsiteY1" fmla="*/ 0 h 5811651"/>
                <a:gd name="connsiteX2" fmla="*/ 43819716 w 43824446"/>
                <a:gd name="connsiteY2" fmla="*/ 5811651 h 5811651"/>
                <a:gd name="connsiteX3" fmla="*/ 21917405 w 43824446"/>
                <a:gd name="connsiteY3" fmla="*/ 3009824 h 5811651"/>
                <a:gd name="connsiteX4" fmla="*/ 457 w 43824446"/>
                <a:gd name="connsiteY4" fmla="*/ 5798748 h 5811651"/>
                <a:gd name="connsiteX5" fmla="*/ 239 w 43824446"/>
                <a:gd name="connsiteY5" fmla="*/ 7053 h 5811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824446" h="5811651">
                  <a:moveTo>
                    <a:pt x="239" y="7053"/>
                  </a:moveTo>
                  <a:lnTo>
                    <a:pt x="43824446" y="0"/>
                  </a:lnTo>
                  <a:cubicBezTo>
                    <a:pt x="43822869" y="1937217"/>
                    <a:pt x="43821293" y="3874434"/>
                    <a:pt x="43819716" y="5811651"/>
                  </a:cubicBezTo>
                  <a:cubicBezTo>
                    <a:pt x="38268362" y="4032785"/>
                    <a:pt x="30438085" y="2966157"/>
                    <a:pt x="21917405" y="3009824"/>
                  </a:cubicBezTo>
                  <a:cubicBezTo>
                    <a:pt x="14614291" y="3047251"/>
                    <a:pt x="6453731" y="3277510"/>
                    <a:pt x="457" y="5798748"/>
                  </a:cubicBezTo>
                  <a:cubicBezTo>
                    <a:pt x="-1036" y="3861504"/>
                    <a:pt x="1732" y="1944297"/>
                    <a:pt x="239" y="7053"/>
                  </a:cubicBezTo>
                  <a:close/>
                </a:path>
              </a:pathLst>
            </a:custGeom>
            <a:gradFill flip="none" rotWithShape="1">
              <a:gsLst>
                <a:gs pos="0">
                  <a:schemeClr val="accent6"/>
                </a:gs>
                <a:gs pos="100000">
                  <a:schemeClr val="accent4"/>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0" name="Rectangle 16"/>
            <p:cNvSpPr/>
            <p:nvPr userDrawn="1"/>
          </p:nvSpPr>
          <p:spPr>
            <a:xfrm>
              <a:off x="-4323" y="5744"/>
              <a:ext cx="27440229" cy="4555641"/>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968081"/>
                <a:gd name="connsiteY0" fmla="*/ 0 h 6688809"/>
                <a:gd name="connsiteX1" fmla="*/ 43891200 w 43968081"/>
                <a:gd name="connsiteY1" fmla="*/ 0 h 6688809"/>
                <a:gd name="connsiteX2" fmla="*/ 43968081 w 43968081"/>
                <a:gd name="connsiteY2" fmla="*/ 6358199 h 6688809"/>
                <a:gd name="connsiteX3" fmla="*/ 21448200 w 43968081"/>
                <a:gd name="connsiteY3" fmla="*/ 3838305 h 6688809"/>
                <a:gd name="connsiteX4" fmla="*/ 28221 w 43968081"/>
                <a:gd name="connsiteY4" fmla="*/ 6688809 h 6688809"/>
                <a:gd name="connsiteX5" fmla="*/ 0 w 43968081"/>
                <a:gd name="connsiteY5" fmla="*/ 0 h 6688809"/>
                <a:gd name="connsiteX0" fmla="*/ 0 w 43891200"/>
                <a:gd name="connsiteY0" fmla="*/ 0 h 6688809"/>
                <a:gd name="connsiteX1" fmla="*/ 43891200 w 43891200"/>
                <a:gd name="connsiteY1" fmla="*/ 0 h 6688809"/>
                <a:gd name="connsiteX2" fmla="*/ 43793664 w 43891200"/>
                <a:gd name="connsiteY2" fmla="*/ 6218350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91200"/>
                <a:gd name="connsiteY0" fmla="*/ 0 h 6688809"/>
                <a:gd name="connsiteX1" fmla="*/ 43891200 w 43891200"/>
                <a:gd name="connsiteY1" fmla="*/ 0 h 6688809"/>
                <a:gd name="connsiteX2" fmla="*/ 43823938 w 43891200"/>
                <a:gd name="connsiteY2" fmla="*/ 6183672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23938"/>
                <a:gd name="connsiteY0" fmla="*/ 0 h 6688809"/>
                <a:gd name="connsiteX1" fmla="*/ 43800376 w 43823938"/>
                <a:gd name="connsiteY1" fmla="*/ 0 h 6688809"/>
                <a:gd name="connsiteX2" fmla="*/ 43823938 w 43823938"/>
                <a:gd name="connsiteY2" fmla="*/ 6183672 h 6688809"/>
                <a:gd name="connsiteX3" fmla="*/ 21448200 w 43823938"/>
                <a:gd name="connsiteY3" fmla="*/ 3838305 h 6688809"/>
                <a:gd name="connsiteX4" fmla="*/ 28221 w 43823938"/>
                <a:gd name="connsiteY4" fmla="*/ 6688809 h 6688809"/>
                <a:gd name="connsiteX5" fmla="*/ 0 w 43823938"/>
                <a:gd name="connsiteY5" fmla="*/ 0 h 6688809"/>
                <a:gd name="connsiteX0" fmla="*/ 0 w 43883631"/>
                <a:gd name="connsiteY0" fmla="*/ 0 h 6688809"/>
                <a:gd name="connsiteX1" fmla="*/ 43883631 w 43883631"/>
                <a:gd name="connsiteY1" fmla="*/ 41614 h 6688809"/>
                <a:gd name="connsiteX2" fmla="*/ 43823938 w 43883631"/>
                <a:gd name="connsiteY2" fmla="*/ 6183672 h 6688809"/>
                <a:gd name="connsiteX3" fmla="*/ 21448200 w 43883631"/>
                <a:gd name="connsiteY3" fmla="*/ 3838305 h 6688809"/>
                <a:gd name="connsiteX4" fmla="*/ 28221 w 43883631"/>
                <a:gd name="connsiteY4" fmla="*/ 6688809 h 6688809"/>
                <a:gd name="connsiteX5" fmla="*/ 0 w 43883631"/>
                <a:gd name="connsiteY5" fmla="*/ 0 h 6688809"/>
                <a:gd name="connsiteX0" fmla="*/ 0 w 43876062"/>
                <a:gd name="connsiteY0" fmla="*/ 0 h 6688809"/>
                <a:gd name="connsiteX1" fmla="*/ 43876062 w 43876062"/>
                <a:gd name="connsiteY1" fmla="*/ 6936 h 6688809"/>
                <a:gd name="connsiteX2" fmla="*/ 43823938 w 43876062"/>
                <a:gd name="connsiteY2" fmla="*/ 6183672 h 6688809"/>
                <a:gd name="connsiteX3" fmla="*/ 21448200 w 43876062"/>
                <a:gd name="connsiteY3" fmla="*/ 3838305 h 6688809"/>
                <a:gd name="connsiteX4" fmla="*/ 28221 w 43876062"/>
                <a:gd name="connsiteY4" fmla="*/ 6688809 h 6688809"/>
                <a:gd name="connsiteX5" fmla="*/ 0 w 43876062"/>
                <a:gd name="connsiteY5" fmla="*/ 0 h 6688809"/>
                <a:gd name="connsiteX0" fmla="*/ 0 w 43883634"/>
                <a:gd name="connsiteY0" fmla="*/ 6936 h 6695745"/>
                <a:gd name="connsiteX1" fmla="*/ 43883634 w 43883634"/>
                <a:gd name="connsiteY1" fmla="*/ 0 h 6695745"/>
                <a:gd name="connsiteX2" fmla="*/ 43823938 w 43883634"/>
                <a:gd name="connsiteY2" fmla="*/ 6190608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6368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871047 w 43883634"/>
                <a:gd name="connsiteY3" fmla="*/ 3810016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2633 w 43883634"/>
                <a:gd name="connsiteY3" fmla="*/ 3782129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1837"/>
                <a:gd name="connsiteX1" fmla="*/ 43883634 w 43883634"/>
                <a:gd name="connsiteY1" fmla="*/ 0 h 6691837"/>
                <a:gd name="connsiteX2" fmla="*/ 43827740 w 43883634"/>
                <a:gd name="connsiteY2" fmla="*/ 6180150 h 6691837"/>
                <a:gd name="connsiteX3" fmla="*/ 21911623 w 43883634"/>
                <a:gd name="connsiteY3" fmla="*/ 3791425 h 6691837"/>
                <a:gd name="connsiteX4" fmla="*/ 66513 w 43883634"/>
                <a:gd name="connsiteY4" fmla="*/ 6691837 h 6691837"/>
                <a:gd name="connsiteX5" fmla="*/ 0 w 43883634"/>
                <a:gd name="connsiteY5" fmla="*/ 6936 h 6691837"/>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23933 w 43834140"/>
                <a:gd name="connsiteY0" fmla="*/ 15369 h 6695746"/>
                <a:gd name="connsiteX1" fmla="*/ 43834140 w 43834140"/>
                <a:gd name="connsiteY1" fmla="*/ 0 h 6695746"/>
                <a:gd name="connsiteX2" fmla="*/ 43778245 w 43834140"/>
                <a:gd name="connsiteY2" fmla="*/ 5777889 h 6695746"/>
                <a:gd name="connsiteX3" fmla="*/ 21862129 w 43834140"/>
                <a:gd name="connsiteY3" fmla="*/ 3791425 h 6695746"/>
                <a:gd name="connsiteX4" fmla="*/ 0 w 43834140"/>
                <a:gd name="connsiteY4" fmla="*/ 6695746 h 6695746"/>
                <a:gd name="connsiteX5" fmla="*/ 23933 w 43834140"/>
                <a:gd name="connsiteY5" fmla="*/ 15369 h 6695746"/>
                <a:gd name="connsiteX0" fmla="*/ 1414 w 43848334"/>
                <a:gd name="connsiteY0" fmla="*/ 15369 h 6695746"/>
                <a:gd name="connsiteX1" fmla="*/ 43848334 w 43848334"/>
                <a:gd name="connsiteY1" fmla="*/ 0 h 6695746"/>
                <a:gd name="connsiteX2" fmla="*/ 43792439 w 43848334"/>
                <a:gd name="connsiteY2" fmla="*/ 5777889 h 6695746"/>
                <a:gd name="connsiteX3" fmla="*/ 21876323 w 43848334"/>
                <a:gd name="connsiteY3" fmla="*/ 3791425 h 6695746"/>
                <a:gd name="connsiteX4" fmla="*/ 14194 w 43848334"/>
                <a:gd name="connsiteY4" fmla="*/ 6695746 h 6695746"/>
                <a:gd name="connsiteX5" fmla="*/ 1414 w 43848334"/>
                <a:gd name="connsiteY5" fmla="*/ 15369 h 6695746"/>
                <a:gd name="connsiteX0" fmla="*/ 1414 w 43792439"/>
                <a:gd name="connsiteY0" fmla="*/ 6936 h 6687313"/>
                <a:gd name="connsiteX1" fmla="*/ 43729019 w 43792439"/>
                <a:gd name="connsiteY1" fmla="*/ 0 h 6687313"/>
                <a:gd name="connsiteX2" fmla="*/ 43792439 w 43792439"/>
                <a:gd name="connsiteY2" fmla="*/ 5769456 h 6687313"/>
                <a:gd name="connsiteX3" fmla="*/ 21876323 w 43792439"/>
                <a:gd name="connsiteY3" fmla="*/ 3782992 h 6687313"/>
                <a:gd name="connsiteX4" fmla="*/ 14194 w 43792439"/>
                <a:gd name="connsiteY4" fmla="*/ 6687313 h 6687313"/>
                <a:gd name="connsiteX5" fmla="*/ 1414 w 43792439"/>
                <a:gd name="connsiteY5" fmla="*/ 6936 h 6687313"/>
                <a:gd name="connsiteX0" fmla="*/ 1414 w 43792439"/>
                <a:gd name="connsiteY0" fmla="*/ 0 h 6680377"/>
                <a:gd name="connsiteX1" fmla="*/ 43600524 w 43792439"/>
                <a:gd name="connsiteY1" fmla="*/ 77395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2439"/>
                <a:gd name="connsiteY0" fmla="*/ 0 h 6680377"/>
                <a:gd name="connsiteX1" fmla="*/ 43683128 w 43792439"/>
                <a:gd name="connsiteY1" fmla="*/ 119561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3267"/>
                <a:gd name="connsiteY0" fmla="*/ 0 h 6680377"/>
                <a:gd name="connsiteX1" fmla="*/ 43793267 w 43793267"/>
                <a:gd name="connsiteY1" fmla="*/ 1497 h 6680377"/>
                <a:gd name="connsiteX2" fmla="*/ 43792439 w 43793267"/>
                <a:gd name="connsiteY2" fmla="*/ 5762520 h 6680377"/>
                <a:gd name="connsiteX3" fmla="*/ 21876323 w 43793267"/>
                <a:gd name="connsiteY3" fmla="*/ 3776056 h 6680377"/>
                <a:gd name="connsiteX4" fmla="*/ 14194 w 43793267"/>
                <a:gd name="connsiteY4" fmla="*/ 6680377 h 6680377"/>
                <a:gd name="connsiteX5" fmla="*/ 1414 w 43793267"/>
                <a:gd name="connsiteY5" fmla="*/ 0 h 6680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793267" h="6680377">
                  <a:moveTo>
                    <a:pt x="1414" y="0"/>
                  </a:moveTo>
                  <a:lnTo>
                    <a:pt x="43793267" y="1497"/>
                  </a:lnTo>
                  <a:cubicBezTo>
                    <a:pt x="43793267" y="2343991"/>
                    <a:pt x="43792439" y="3420026"/>
                    <a:pt x="43792439" y="5762520"/>
                  </a:cubicBezTo>
                  <a:cubicBezTo>
                    <a:pt x="38990659" y="4549272"/>
                    <a:pt x="29172697" y="3623080"/>
                    <a:pt x="21876323" y="3776056"/>
                  </a:cubicBezTo>
                  <a:cubicBezTo>
                    <a:pt x="14579949" y="3929032"/>
                    <a:pt x="6467468" y="4159139"/>
                    <a:pt x="14194" y="6680377"/>
                  </a:cubicBezTo>
                  <a:cubicBezTo>
                    <a:pt x="22172" y="4453585"/>
                    <a:pt x="-6564" y="2226792"/>
                    <a:pt x="1414" y="0"/>
                  </a:cubicBezTo>
                  <a:close/>
                </a:path>
              </a:pathLst>
            </a:custGeom>
            <a:gradFill flip="none" rotWithShape="1">
              <a:gsLst>
                <a:gs pos="0">
                  <a:schemeClr val="accent6"/>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1" name="Rectangle 15"/>
            <p:cNvSpPr/>
            <p:nvPr userDrawn="1"/>
          </p:nvSpPr>
          <p:spPr>
            <a:xfrm>
              <a:off x="-14192" y="1382"/>
              <a:ext cx="27451941" cy="4570666"/>
            </a:xfrm>
            <a:custGeom>
              <a:avLst/>
              <a:gdLst>
                <a:gd name="connsiteX0" fmla="*/ 0 w 43891200"/>
                <a:gd name="connsiteY0" fmla="*/ 0 h 2171777"/>
                <a:gd name="connsiteX1" fmla="*/ 43891200 w 43891200"/>
                <a:gd name="connsiteY1" fmla="*/ 0 h 2171777"/>
                <a:gd name="connsiteX2" fmla="*/ 43891200 w 43891200"/>
                <a:gd name="connsiteY2" fmla="*/ 2171777 h 2171777"/>
                <a:gd name="connsiteX3" fmla="*/ 0 w 43891200"/>
                <a:gd name="connsiteY3" fmla="*/ 2171777 h 2171777"/>
                <a:gd name="connsiteX4" fmla="*/ 0 w 43891200"/>
                <a:gd name="connsiteY4" fmla="*/ 0 h 2171777"/>
                <a:gd name="connsiteX0" fmla="*/ 0 w 43891200"/>
                <a:gd name="connsiteY0" fmla="*/ 0 h 2171777"/>
                <a:gd name="connsiteX1" fmla="*/ 43891200 w 43891200"/>
                <a:gd name="connsiteY1" fmla="*/ 0 h 2171777"/>
                <a:gd name="connsiteX2" fmla="*/ 43891200 w 43891200"/>
                <a:gd name="connsiteY2" fmla="*/ 2171777 h 2171777"/>
                <a:gd name="connsiteX3" fmla="*/ 21843298 w 43891200"/>
                <a:gd name="connsiteY3" fmla="*/ 2143554 h 2171777"/>
                <a:gd name="connsiteX4" fmla="*/ 0 w 43891200"/>
                <a:gd name="connsiteY4" fmla="*/ 2171777 h 2171777"/>
                <a:gd name="connsiteX5" fmla="*/ 0 w 43891200"/>
                <a:gd name="connsiteY5" fmla="*/ 0 h 2171777"/>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691988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778314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83162"/>
                <a:gd name="connsiteX1" fmla="*/ 43891200 w 43891200"/>
                <a:gd name="connsiteY1" fmla="*/ 0 h 5383162"/>
                <a:gd name="connsiteX2" fmla="*/ 43891197 w 43891200"/>
                <a:gd name="connsiteY2" fmla="*/ 2143554 h 5383162"/>
                <a:gd name="connsiteX3" fmla="*/ 21843298 w 43891200"/>
                <a:gd name="connsiteY3" fmla="*/ 1381537 h 5383162"/>
                <a:gd name="connsiteX4" fmla="*/ 12981 w 43891200"/>
                <a:gd name="connsiteY4" fmla="*/ 5383162 h 5383162"/>
                <a:gd name="connsiteX5" fmla="*/ 0 w 43891200"/>
                <a:gd name="connsiteY5" fmla="*/ 0 h 5383162"/>
                <a:gd name="connsiteX0" fmla="*/ 0 w 43891200"/>
                <a:gd name="connsiteY0" fmla="*/ 0 h 5353553"/>
                <a:gd name="connsiteX1" fmla="*/ 43891200 w 43891200"/>
                <a:gd name="connsiteY1" fmla="*/ 0 h 5353553"/>
                <a:gd name="connsiteX2" fmla="*/ 43891197 w 43891200"/>
                <a:gd name="connsiteY2" fmla="*/ 2143554 h 5353553"/>
                <a:gd name="connsiteX3" fmla="*/ 21843298 w 43891200"/>
                <a:gd name="connsiteY3" fmla="*/ 1381537 h 5353553"/>
                <a:gd name="connsiteX4" fmla="*/ 12981 w 43891200"/>
                <a:gd name="connsiteY4" fmla="*/ 5353553 h 5353553"/>
                <a:gd name="connsiteX5" fmla="*/ 0 w 43891200"/>
                <a:gd name="connsiteY5" fmla="*/ 0 h 5353553"/>
                <a:gd name="connsiteX0" fmla="*/ 0 w 43891200"/>
                <a:gd name="connsiteY0" fmla="*/ 0 h 5375759"/>
                <a:gd name="connsiteX1" fmla="*/ 43891200 w 43891200"/>
                <a:gd name="connsiteY1" fmla="*/ 0 h 5375759"/>
                <a:gd name="connsiteX2" fmla="*/ 43891197 w 43891200"/>
                <a:gd name="connsiteY2" fmla="*/ 2143554 h 5375759"/>
                <a:gd name="connsiteX3" fmla="*/ 21843298 w 43891200"/>
                <a:gd name="connsiteY3" fmla="*/ 1381537 h 5375759"/>
                <a:gd name="connsiteX4" fmla="*/ 2821 w 43891200"/>
                <a:gd name="connsiteY4" fmla="*/ 5375759 h 5375759"/>
                <a:gd name="connsiteX5" fmla="*/ 0 w 43891200"/>
                <a:gd name="connsiteY5" fmla="*/ 0 h 5375759"/>
                <a:gd name="connsiteX0" fmla="*/ 0 w 43891200"/>
                <a:gd name="connsiteY0" fmla="*/ 0 h 5391472"/>
                <a:gd name="connsiteX1" fmla="*/ 43891200 w 43891200"/>
                <a:gd name="connsiteY1" fmla="*/ 0 h 5391472"/>
                <a:gd name="connsiteX2" fmla="*/ 43891197 w 43891200"/>
                <a:gd name="connsiteY2" fmla="*/ 2143554 h 5391472"/>
                <a:gd name="connsiteX3" fmla="*/ 21843298 w 43891200"/>
                <a:gd name="connsiteY3" fmla="*/ 1381537 h 5391472"/>
                <a:gd name="connsiteX4" fmla="*/ 24143 w 43891200"/>
                <a:gd name="connsiteY4" fmla="*/ 5391472 h 5391472"/>
                <a:gd name="connsiteX5" fmla="*/ 0 w 43891200"/>
                <a:gd name="connsiteY5" fmla="*/ 0 h 5391472"/>
                <a:gd name="connsiteX0" fmla="*/ 0 w 43891200"/>
                <a:gd name="connsiteY0" fmla="*/ 0 h 5388329"/>
                <a:gd name="connsiteX1" fmla="*/ 43891200 w 43891200"/>
                <a:gd name="connsiteY1" fmla="*/ 0 h 5388329"/>
                <a:gd name="connsiteX2" fmla="*/ 43891197 w 43891200"/>
                <a:gd name="connsiteY2" fmla="*/ 2143554 h 5388329"/>
                <a:gd name="connsiteX3" fmla="*/ 21843298 w 43891200"/>
                <a:gd name="connsiteY3" fmla="*/ 1381537 h 5388329"/>
                <a:gd name="connsiteX4" fmla="*/ 11350 w 43891200"/>
                <a:gd name="connsiteY4" fmla="*/ 5388329 h 5388329"/>
                <a:gd name="connsiteX5" fmla="*/ 0 w 43891200"/>
                <a:gd name="connsiteY5" fmla="*/ 0 h 5388329"/>
                <a:gd name="connsiteX0" fmla="*/ 0 w 43918796"/>
                <a:gd name="connsiteY0" fmla="*/ 0 h 5388329"/>
                <a:gd name="connsiteX1" fmla="*/ 43918796 w 43918796"/>
                <a:gd name="connsiteY1" fmla="*/ 0 h 5388329"/>
                <a:gd name="connsiteX2" fmla="*/ 43918793 w 43918796"/>
                <a:gd name="connsiteY2" fmla="*/ 2143554 h 5388329"/>
                <a:gd name="connsiteX3" fmla="*/ 21870894 w 43918796"/>
                <a:gd name="connsiteY3" fmla="*/ 1381537 h 5388329"/>
                <a:gd name="connsiteX4" fmla="*/ 38946 w 43918796"/>
                <a:gd name="connsiteY4" fmla="*/ 5388329 h 5388329"/>
                <a:gd name="connsiteX5" fmla="*/ 0 w 43918796"/>
                <a:gd name="connsiteY5" fmla="*/ 0 h 5388329"/>
                <a:gd name="connsiteX0" fmla="*/ 0 w 43882001"/>
                <a:gd name="connsiteY0" fmla="*/ 6780 h 5388329"/>
                <a:gd name="connsiteX1" fmla="*/ 43882001 w 43882001"/>
                <a:gd name="connsiteY1" fmla="*/ 0 h 5388329"/>
                <a:gd name="connsiteX2" fmla="*/ 43881998 w 43882001"/>
                <a:gd name="connsiteY2" fmla="*/ 2143554 h 5388329"/>
                <a:gd name="connsiteX3" fmla="*/ 21834099 w 43882001"/>
                <a:gd name="connsiteY3" fmla="*/ 1381537 h 5388329"/>
                <a:gd name="connsiteX4" fmla="*/ 2151 w 43882001"/>
                <a:gd name="connsiteY4" fmla="*/ 5388329 h 5388329"/>
                <a:gd name="connsiteX5" fmla="*/ 0 w 43882001"/>
                <a:gd name="connsiteY5" fmla="*/ 6780 h 5388329"/>
                <a:gd name="connsiteX0" fmla="*/ 0 w 43909597"/>
                <a:gd name="connsiteY0" fmla="*/ 6780 h 5388329"/>
                <a:gd name="connsiteX1" fmla="*/ 43909597 w 43909597"/>
                <a:gd name="connsiteY1" fmla="*/ 0 h 5388329"/>
                <a:gd name="connsiteX2" fmla="*/ 43909594 w 43909597"/>
                <a:gd name="connsiteY2" fmla="*/ 2143554 h 5388329"/>
                <a:gd name="connsiteX3" fmla="*/ 21861695 w 43909597"/>
                <a:gd name="connsiteY3" fmla="*/ 1381537 h 5388329"/>
                <a:gd name="connsiteX4" fmla="*/ 29747 w 43909597"/>
                <a:gd name="connsiteY4" fmla="*/ 5388329 h 5388329"/>
                <a:gd name="connsiteX5" fmla="*/ 0 w 43909597"/>
                <a:gd name="connsiteY5" fmla="*/ 6780 h 5388329"/>
                <a:gd name="connsiteX0" fmla="*/ 16283 w 43879886"/>
                <a:gd name="connsiteY0" fmla="*/ 13560 h 5388329"/>
                <a:gd name="connsiteX1" fmla="*/ 43879886 w 43879886"/>
                <a:gd name="connsiteY1" fmla="*/ 0 h 5388329"/>
                <a:gd name="connsiteX2" fmla="*/ 43879883 w 43879886"/>
                <a:gd name="connsiteY2" fmla="*/ 2143554 h 5388329"/>
                <a:gd name="connsiteX3" fmla="*/ 21831984 w 43879886"/>
                <a:gd name="connsiteY3" fmla="*/ 1381537 h 5388329"/>
                <a:gd name="connsiteX4" fmla="*/ 36 w 43879886"/>
                <a:gd name="connsiteY4" fmla="*/ 5388329 h 5388329"/>
                <a:gd name="connsiteX5" fmla="*/ 16283 w 43879886"/>
                <a:gd name="connsiteY5" fmla="*/ 13560 h 5388329"/>
                <a:gd name="connsiteX0" fmla="*/ 7118 w 43879920"/>
                <a:gd name="connsiteY0" fmla="*/ 6780 h 5388329"/>
                <a:gd name="connsiteX1" fmla="*/ 43879920 w 43879920"/>
                <a:gd name="connsiteY1" fmla="*/ 0 h 5388329"/>
                <a:gd name="connsiteX2" fmla="*/ 43879917 w 43879920"/>
                <a:gd name="connsiteY2" fmla="*/ 2143554 h 5388329"/>
                <a:gd name="connsiteX3" fmla="*/ 21832018 w 43879920"/>
                <a:gd name="connsiteY3" fmla="*/ 1381537 h 5388329"/>
                <a:gd name="connsiteX4" fmla="*/ 70 w 43879920"/>
                <a:gd name="connsiteY4" fmla="*/ 5388329 h 5388329"/>
                <a:gd name="connsiteX5" fmla="*/ 7118 w 43879920"/>
                <a:gd name="connsiteY5" fmla="*/ 6780 h 5388329"/>
                <a:gd name="connsiteX0" fmla="*/ 0 w 43900399"/>
                <a:gd name="connsiteY0" fmla="*/ 0 h 5388329"/>
                <a:gd name="connsiteX1" fmla="*/ 43900399 w 43900399"/>
                <a:gd name="connsiteY1" fmla="*/ 0 h 5388329"/>
                <a:gd name="connsiteX2" fmla="*/ 43900396 w 43900399"/>
                <a:gd name="connsiteY2" fmla="*/ 2143554 h 5388329"/>
                <a:gd name="connsiteX3" fmla="*/ 21852497 w 43900399"/>
                <a:gd name="connsiteY3" fmla="*/ 1381537 h 5388329"/>
                <a:gd name="connsiteX4" fmla="*/ 20549 w 43900399"/>
                <a:gd name="connsiteY4" fmla="*/ 5388329 h 5388329"/>
                <a:gd name="connsiteX5" fmla="*/ 0 w 43900399"/>
                <a:gd name="connsiteY5" fmla="*/ 0 h 5388329"/>
                <a:gd name="connsiteX0" fmla="*/ 0 w 43900396"/>
                <a:gd name="connsiteY0" fmla="*/ 0 h 5388329"/>
                <a:gd name="connsiteX1" fmla="*/ 43854405 w 43900396"/>
                <a:gd name="connsiteY1" fmla="*/ 27119 h 5388329"/>
                <a:gd name="connsiteX2" fmla="*/ 43900396 w 43900396"/>
                <a:gd name="connsiteY2" fmla="*/ 2143554 h 5388329"/>
                <a:gd name="connsiteX3" fmla="*/ 21852497 w 43900396"/>
                <a:gd name="connsiteY3" fmla="*/ 1381537 h 5388329"/>
                <a:gd name="connsiteX4" fmla="*/ 20549 w 43900396"/>
                <a:gd name="connsiteY4" fmla="*/ 5388329 h 5388329"/>
                <a:gd name="connsiteX5" fmla="*/ 0 w 43900396"/>
                <a:gd name="connsiteY5" fmla="*/ 0 h 5388329"/>
                <a:gd name="connsiteX0" fmla="*/ 0 w 43900398"/>
                <a:gd name="connsiteY0" fmla="*/ 0 h 5388329"/>
                <a:gd name="connsiteX1" fmla="*/ 43900398 w 43900398"/>
                <a:gd name="connsiteY1" fmla="*/ 6780 h 5388329"/>
                <a:gd name="connsiteX2" fmla="*/ 43900396 w 43900398"/>
                <a:gd name="connsiteY2" fmla="*/ 2143554 h 5388329"/>
                <a:gd name="connsiteX3" fmla="*/ 21852497 w 43900398"/>
                <a:gd name="connsiteY3" fmla="*/ 1381537 h 5388329"/>
                <a:gd name="connsiteX4" fmla="*/ 20549 w 43900398"/>
                <a:gd name="connsiteY4" fmla="*/ 5388329 h 5388329"/>
                <a:gd name="connsiteX5" fmla="*/ 0 w 43900398"/>
                <a:gd name="connsiteY5" fmla="*/ 0 h 5388329"/>
                <a:gd name="connsiteX0" fmla="*/ 0 w 43909598"/>
                <a:gd name="connsiteY0" fmla="*/ 0 h 5388329"/>
                <a:gd name="connsiteX1" fmla="*/ 43909598 w 43909598"/>
                <a:gd name="connsiteY1" fmla="*/ 6780 h 5388329"/>
                <a:gd name="connsiteX2" fmla="*/ 43900396 w 43909598"/>
                <a:gd name="connsiteY2" fmla="*/ 2143554 h 5388329"/>
                <a:gd name="connsiteX3" fmla="*/ 21852497 w 43909598"/>
                <a:gd name="connsiteY3" fmla="*/ 1381537 h 5388329"/>
                <a:gd name="connsiteX4" fmla="*/ 20549 w 43909598"/>
                <a:gd name="connsiteY4" fmla="*/ 5388329 h 5388329"/>
                <a:gd name="connsiteX5" fmla="*/ 0 w 43909598"/>
                <a:gd name="connsiteY5" fmla="*/ 0 h 5388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909598" h="5388329">
                  <a:moveTo>
                    <a:pt x="0" y="0"/>
                  </a:moveTo>
                  <a:lnTo>
                    <a:pt x="43909598" y="6780"/>
                  </a:lnTo>
                  <a:cubicBezTo>
                    <a:pt x="43909597" y="719038"/>
                    <a:pt x="43900397" y="1431296"/>
                    <a:pt x="43900396" y="2143554"/>
                  </a:cubicBezTo>
                  <a:cubicBezTo>
                    <a:pt x="37284373" y="1358490"/>
                    <a:pt x="29162993" y="845303"/>
                    <a:pt x="21852497" y="1381537"/>
                  </a:cubicBezTo>
                  <a:cubicBezTo>
                    <a:pt x="14542001" y="1917771"/>
                    <a:pt x="6144574" y="2782191"/>
                    <a:pt x="20549" y="5388329"/>
                  </a:cubicBezTo>
                  <a:cubicBezTo>
                    <a:pt x="19609" y="3596409"/>
                    <a:pt x="940" y="1791920"/>
                    <a:pt x="0" y="0"/>
                  </a:cubicBezTo>
                  <a:close/>
                </a:path>
              </a:pathLst>
            </a:custGeom>
            <a:gradFill flip="none" rotWithShape="1">
              <a:gsLst>
                <a:gs pos="0">
                  <a:schemeClr val="tx2"/>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n>
                  <a:noFill/>
                </a:ln>
                <a:solidFill>
                  <a:schemeClr val="accent1"/>
                </a:solidFill>
              </a:endParaRPr>
            </a:p>
          </p:txBody>
        </p:sp>
      </p:grpSp>
      <p:sp>
        <p:nvSpPr>
          <p:cNvPr id="78" name="Text Box 14"/>
          <p:cNvSpPr txBox="1">
            <a:spLocks noChangeArrowheads="1"/>
          </p:cNvSpPr>
          <p:nvPr userDrawn="1"/>
        </p:nvSpPr>
        <p:spPr bwMode="auto">
          <a:xfrm>
            <a:off x="1003118" y="32156325"/>
            <a:ext cx="3786383" cy="329308"/>
          </a:xfrm>
          <a:prstGeom prst="rect">
            <a:avLst/>
          </a:prstGeom>
          <a:noFill/>
          <a:ln w="9525">
            <a:noFill/>
            <a:miter lim="800000"/>
            <a:headEnd/>
            <a:tailEnd/>
          </a:ln>
          <a:effectLst/>
        </p:spPr>
        <p:txBody>
          <a:bodyPr wrap="square" lIns="78297" tIns="39141" rIns="78297" bIns="39141">
            <a:spAutoFit/>
          </a:bodyPr>
          <a:lstStyle/>
          <a:p>
            <a:pPr eaLnBrk="0" hangingPunct="0">
              <a:lnSpc>
                <a:spcPct val="65000"/>
              </a:lnSpc>
              <a:spcBef>
                <a:spcPct val="50000"/>
              </a:spcBef>
              <a:defRPr/>
            </a:pPr>
            <a:r>
              <a:rPr lang="en-US" sz="600" b="1" dirty="0">
                <a:solidFill>
                  <a:schemeClr val="bg1">
                    <a:lumMod val="75000"/>
                  </a:schemeClr>
                </a:solidFill>
                <a:latin typeface="Arial" charset="0"/>
              </a:rPr>
              <a:t>RESEARCH POSTER PRESENTATION DESIGN © 2019</a:t>
            </a:r>
          </a:p>
          <a:p>
            <a:pPr eaLnBrk="0" hangingPunct="0">
              <a:lnSpc>
                <a:spcPct val="65000"/>
              </a:lnSpc>
              <a:spcBef>
                <a:spcPct val="50000"/>
              </a:spcBef>
              <a:defRPr/>
            </a:pPr>
            <a:r>
              <a:rPr lang="en-US" sz="1050" b="1" dirty="0">
                <a:solidFill>
                  <a:schemeClr val="bg1">
                    <a:lumMod val="75000"/>
                  </a:schemeClr>
                </a:solidFill>
                <a:latin typeface="Arial" charset="0"/>
              </a:rPr>
              <a:t>www.PosterPresentations.com</a:t>
            </a:r>
          </a:p>
        </p:txBody>
      </p:sp>
      <p:graphicFrame>
        <p:nvGraphicFramePr>
          <p:cNvPr id="79" name="Table 78">
            <a:extLst>
              <a:ext uri="{FF2B5EF4-FFF2-40B4-BE49-F238E27FC236}">
                <a16:creationId xmlns:a16="http://schemas.microsoft.com/office/drawing/2014/main" id="{95944D7C-C179-0F4A-B420-E9093CD11D4C}"/>
              </a:ext>
            </a:extLst>
          </p:cNvPr>
          <p:cNvGraphicFramePr>
            <a:graphicFrameLocks noGrp="1"/>
          </p:cNvGraphicFramePr>
          <p:nvPr userDrawn="1">
            <p:extLst>
              <p:ext uri="{D42A27DB-BD31-4B8C-83A1-F6EECF244321}">
                <p14:modId xmlns:p14="http://schemas.microsoft.com/office/powerpoint/2010/main" val="2677946538"/>
              </p:ext>
            </p:extLst>
          </p:nvPr>
        </p:nvGraphicFramePr>
        <p:xfrm>
          <a:off x="-10611120" y="14098"/>
          <a:ext cx="9776869" cy="32679220"/>
        </p:xfrm>
        <a:graphic>
          <a:graphicData uri="http://schemas.openxmlformats.org/drawingml/2006/table">
            <a:tbl>
              <a:tblPr firstRow="1" bandRow="1">
                <a:tableStyleId>{5C22544A-7EE6-4342-B048-85BDC9FD1C3A}</a:tableStyleId>
              </a:tblPr>
              <a:tblGrid>
                <a:gridCol w="4192245">
                  <a:extLst>
                    <a:ext uri="{9D8B030D-6E8A-4147-A177-3AD203B41FA5}">
                      <a16:colId xmlns:a16="http://schemas.microsoft.com/office/drawing/2014/main" val="20000"/>
                    </a:ext>
                  </a:extLst>
                </a:gridCol>
                <a:gridCol w="5584624">
                  <a:extLst>
                    <a:ext uri="{9D8B030D-6E8A-4147-A177-3AD203B41FA5}">
                      <a16:colId xmlns:a16="http://schemas.microsoft.com/office/drawing/2014/main" val="20001"/>
                    </a:ext>
                  </a:extLst>
                </a:gridCol>
              </a:tblGrid>
              <a:tr h="1329113">
                <a:tc gridSpan="2">
                  <a:txBody>
                    <a:bodyPr/>
                    <a:lstStyle/>
                    <a:p>
                      <a:pPr marL="0" marR="0" indent="0" algn="ctr" defTabSz="4388900" rtl="0" eaLnBrk="1" fontAlgn="auto" latinLnBrk="0" hangingPunct="1">
                        <a:lnSpc>
                          <a:spcPct val="100000"/>
                        </a:lnSpc>
                        <a:spcBef>
                          <a:spcPts val="0"/>
                        </a:spcBef>
                        <a:spcAft>
                          <a:spcPts val="0"/>
                        </a:spcAft>
                        <a:buClrTx/>
                        <a:buSzTx/>
                        <a:buFontTx/>
                        <a:buNone/>
                        <a:tabLst/>
                        <a:defRPr/>
                      </a:pPr>
                      <a:r>
                        <a:rPr lang="en-US" sz="3600" b="0" spc="600" dirty="0">
                          <a:solidFill>
                            <a:srgbClr val="1F3A4E"/>
                          </a:solidFill>
                          <a:latin typeface="Arial Black" panose="020B0A04020102020204" pitchFamily="34" charset="0"/>
                        </a:rPr>
                        <a:t>QUICK START GUIDE</a:t>
                      </a:r>
                      <a:br>
                        <a:rPr lang="en-US" sz="3600" b="0" spc="600" dirty="0">
                          <a:solidFill>
                            <a:srgbClr val="1F3A4E"/>
                          </a:solidFill>
                          <a:latin typeface="Arial Black" panose="020B0A04020102020204" pitchFamily="34" charset="0"/>
                        </a:rPr>
                      </a:br>
                      <a:r>
                        <a:rPr lang="en-US" sz="2800" b="1" spc="0" dirty="0">
                          <a:solidFill>
                            <a:srgbClr val="FF0000"/>
                          </a:solidFill>
                          <a:latin typeface="Trebuchet MS" pitchFamily="34" charset="0"/>
                        </a:rPr>
                        <a:t>(THIS SIDEBAR WILL NOT PRINT)</a:t>
                      </a:r>
                      <a:endParaRPr lang="en-US" sz="3600" b="1" spc="600" dirty="0">
                        <a:solidFill>
                          <a:schemeClr val="bg1"/>
                        </a:solidFill>
                        <a:latin typeface="Trebuchet MS" pitchFamily="34" charset="0"/>
                      </a:endParaRPr>
                    </a:p>
                  </a:txBody>
                  <a:tcPr marL="182880" marT="137160">
                    <a:solidFill>
                      <a:srgbClr val="FFC000"/>
                    </a:solidFill>
                  </a:tcPr>
                </a:tc>
                <a:tc hMerge="1">
                  <a:txBody>
                    <a:bodyPr/>
                    <a:lstStyle/>
                    <a:p>
                      <a:endParaRPr lang="en-US" dirty="0"/>
                    </a:p>
                  </a:txBody>
                  <a:tcPr/>
                </a:tc>
                <a:extLst>
                  <a:ext uri="{0D108BD9-81ED-4DB2-BD59-A6C34878D82A}">
                    <a16:rowId xmlns:a16="http://schemas.microsoft.com/office/drawing/2014/main" val="10000"/>
                  </a:ext>
                </a:extLst>
              </a:tr>
              <a:tr h="4206624">
                <a:tc gridSpan="2">
                  <a:txBody>
                    <a:bodyPr/>
                    <a:lstStyle/>
                    <a:p>
                      <a:pPr defTabSz="3765639"/>
                      <a:r>
                        <a:rPr lang="en-US" sz="2000" i="0" dirty="0">
                          <a:solidFill>
                            <a:srgbClr val="D9D9D9"/>
                          </a:solidFill>
                          <a:latin typeface="Arial"/>
                          <a:cs typeface="Arial"/>
                        </a:rPr>
                        <a:t>This PowerPoint template produces a </a:t>
                      </a:r>
                      <a:r>
                        <a:rPr lang="en-US" sz="2000" i="0" dirty="0">
                          <a:solidFill>
                            <a:srgbClr val="FFC000"/>
                          </a:solidFill>
                          <a:latin typeface="Arial"/>
                          <a:cs typeface="Arial"/>
                        </a:rPr>
                        <a:t>36"x48" </a:t>
                      </a:r>
                      <a:r>
                        <a:rPr lang="en-US" sz="2000" i="0" dirty="0">
                          <a:solidFill>
                            <a:srgbClr val="D9D9D9"/>
                          </a:solidFill>
                          <a:latin typeface="Arial"/>
                          <a:cs typeface="Arial"/>
                        </a:rPr>
                        <a:t>presentation poster. You can use it to create your research poster by placing your title, subtitle, text, tables, charts and photos. </a:t>
                      </a:r>
                    </a:p>
                    <a:p>
                      <a:pPr defTabSz="3765639"/>
                      <a:endParaRPr lang="en-US" sz="2000" i="0" dirty="0">
                        <a:solidFill>
                          <a:srgbClr val="D9D9D9"/>
                        </a:solidFill>
                        <a:latin typeface="Arial"/>
                        <a:cs typeface="Arial"/>
                      </a:endParaRPr>
                    </a:p>
                    <a:p>
                      <a:pPr defTabSz="3765639"/>
                      <a:r>
                        <a:rPr lang="en-US" sz="2000" i="0" dirty="0">
                          <a:solidFill>
                            <a:srgbClr val="D9D9D9"/>
                          </a:solidFill>
                          <a:latin typeface="Arial"/>
                          <a:cs typeface="Arial"/>
                        </a:rPr>
                        <a:t>We provide a series of online tutorials that will guide you through the poster design process and answer your poster production questions. For complete template tutorials, go online to </a:t>
                      </a:r>
                      <a:r>
                        <a:rPr lang="en-US" sz="2000" i="0" dirty="0" err="1">
                          <a:solidFill>
                            <a:srgbClr val="FFC000"/>
                          </a:solidFill>
                          <a:latin typeface="Arial"/>
                          <a:cs typeface="Arial"/>
                        </a:rPr>
                        <a:t>PosterPresentations.com</a:t>
                      </a:r>
                      <a:r>
                        <a:rPr lang="en-US" sz="2000" i="0" dirty="0">
                          <a:solidFill>
                            <a:srgbClr val="D9D9D9"/>
                          </a:solidFill>
                          <a:latin typeface="Arial"/>
                          <a:cs typeface="Arial"/>
                        </a:rPr>
                        <a:t> and click on the  </a:t>
                      </a:r>
                      <a:r>
                        <a:rPr lang="en-US" sz="2000" i="0" dirty="0">
                          <a:solidFill>
                            <a:srgbClr val="FFC000"/>
                          </a:solidFill>
                          <a:latin typeface="Arial"/>
                          <a:cs typeface="Arial"/>
                        </a:rPr>
                        <a:t>HELP DESK</a:t>
                      </a:r>
                      <a:r>
                        <a:rPr lang="en-US" sz="2000" i="0" baseline="0" dirty="0">
                          <a:solidFill>
                            <a:srgbClr val="D9D9D9"/>
                          </a:solidFill>
                          <a:latin typeface="Arial"/>
                          <a:cs typeface="Arial"/>
                        </a:rPr>
                        <a:t> </a:t>
                      </a:r>
                      <a:r>
                        <a:rPr lang="en-US" sz="2000" i="0" dirty="0">
                          <a:solidFill>
                            <a:srgbClr val="D9D9D9"/>
                          </a:solidFill>
                          <a:latin typeface="Arial"/>
                          <a:cs typeface="Arial"/>
                        </a:rPr>
                        <a:t>tab.</a:t>
                      </a:r>
                    </a:p>
                    <a:p>
                      <a:pPr defTabSz="3765639"/>
                      <a:endParaRPr lang="en-US" sz="2000" i="0" dirty="0">
                        <a:solidFill>
                          <a:srgbClr val="D9D9D9"/>
                        </a:solidFill>
                        <a:latin typeface="Arial"/>
                        <a:cs typeface="Arial"/>
                      </a:endParaRPr>
                    </a:p>
                    <a:p>
                      <a:pPr defTabSz="3765639"/>
                      <a:r>
                        <a:rPr lang="en-US" sz="2000" i="0" dirty="0">
                          <a:solidFill>
                            <a:srgbClr val="D9D9D9"/>
                          </a:solidFill>
                          <a:latin typeface="Arial"/>
                          <a:cs typeface="Arial"/>
                        </a:rPr>
                        <a:t>To print your poster using our same-day professional printing service, go online to </a:t>
                      </a:r>
                      <a:r>
                        <a:rPr lang="en-US" sz="2000" i="0" dirty="0" err="1">
                          <a:solidFill>
                            <a:srgbClr val="FFC000"/>
                          </a:solidFill>
                          <a:latin typeface="Arial"/>
                          <a:cs typeface="Arial"/>
                        </a:rPr>
                        <a:t>PosterPresentations.com</a:t>
                      </a:r>
                      <a:r>
                        <a:rPr lang="en-US" sz="2000" i="0" dirty="0">
                          <a:solidFill>
                            <a:srgbClr val="D9D9D9"/>
                          </a:solidFill>
                          <a:latin typeface="Arial"/>
                          <a:cs typeface="Arial"/>
                        </a:rPr>
                        <a:t> and click on "</a:t>
                      </a:r>
                      <a:r>
                        <a:rPr lang="en-US" sz="2000" i="0" dirty="0">
                          <a:solidFill>
                            <a:srgbClr val="FFC000"/>
                          </a:solidFill>
                          <a:latin typeface="Arial"/>
                          <a:cs typeface="Arial"/>
                        </a:rPr>
                        <a:t>Order your poster</a:t>
                      </a:r>
                      <a:r>
                        <a:rPr lang="en-US" sz="2000" i="0" dirty="0">
                          <a:solidFill>
                            <a:srgbClr val="D9D9D9"/>
                          </a:solidFill>
                          <a:latin typeface="Arial"/>
                          <a:cs typeface="Arial"/>
                        </a:rPr>
                        <a:t>".</a:t>
                      </a:r>
                      <a:endParaRPr lang="en-US" sz="2000" b="1" dirty="0">
                        <a:solidFill>
                          <a:srgbClr val="D9D9D9"/>
                        </a:solidFill>
                        <a:latin typeface="Arial"/>
                        <a:cs typeface="Arial"/>
                      </a:endParaRPr>
                    </a:p>
                  </a:txBody>
                  <a:tcPr marL="182880" marT="137160">
                    <a:solidFill>
                      <a:srgbClr val="010101"/>
                    </a:solidFill>
                  </a:tcPr>
                </a:tc>
                <a:tc hMerge="1">
                  <a:txBody>
                    <a:bodyPr/>
                    <a:lstStyle/>
                    <a:p>
                      <a:pPr marL="0" indent="0" algn="l" defTabSz="114300"/>
                      <a:endParaRPr lang="en-US" sz="2400" b="0" baseline="0" dirty="0">
                        <a:solidFill>
                          <a:srgbClr val="FFC000"/>
                        </a:solidFill>
                        <a:latin typeface="Arial" panose="020B0604020202020204" pitchFamily="34" charset="0"/>
                        <a:cs typeface="Arial" panose="020B0604020202020204" pitchFamily="34" charset="0"/>
                      </a:endParaRPr>
                    </a:p>
                  </a:txBody>
                  <a:tcPr>
                    <a:solidFill>
                      <a:schemeClr val="tx1">
                        <a:lumMod val="95000"/>
                        <a:lumOff val="5000"/>
                      </a:schemeClr>
                    </a:solidFill>
                  </a:tcPr>
                </a:tc>
                <a:extLst>
                  <a:ext uri="{0D108BD9-81ED-4DB2-BD59-A6C34878D82A}">
                    <a16:rowId xmlns:a16="http://schemas.microsoft.com/office/drawing/2014/main" val="677555919"/>
                  </a:ext>
                </a:extLst>
              </a:tr>
              <a:tr h="4572417">
                <a:tc>
                  <a:txBody>
                    <a:bodyPr/>
                    <a:lstStyle/>
                    <a:p>
                      <a:pPr algn="ctr"/>
                      <a:endParaRPr lang="en-US" sz="2000" dirty="0">
                        <a:solidFill>
                          <a:srgbClr val="1F3A4E"/>
                        </a:solidFill>
                      </a:endParaRPr>
                    </a:p>
                    <a:p>
                      <a:pPr algn="ctr"/>
                      <a:endParaRPr lang="en-US" sz="2000" dirty="0">
                        <a:solidFill>
                          <a:srgbClr val="1F3A4E"/>
                        </a:solidFill>
                      </a:endParaRPr>
                    </a:p>
                    <a:p>
                      <a:pPr algn="ctr"/>
                      <a:r>
                        <a:rPr lang="en-US" sz="2000" dirty="0">
                          <a:solidFill>
                            <a:schemeClr val="bg1"/>
                          </a:solidFill>
                          <a:latin typeface="Arial" panose="020B0604020202020204" pitchFamily="34" charset="0"/>
                          <a:cs typeface="Arial" panose="020B0604020202020204" pitchFamily="34" charset="0"/>
                        </a:rPr>
                        <a:t>This is a template for a </a:t>
                      </a:r>
                    </a:p>
                    <a:p>
                      <a:pPr algn="ctr"/>
                      <a:r>
                        <a:rPr lang="en-US" sz="2000" dirty="0">
                          <a:solidFill>
                            <a:schemeClr val="bg1"/>
                          </a:solidFill>
                          <a:latin typeface="Arial" panose="020B0604020202020204" pitchFamily="34" charset="0"/>
                          <a:cs typeface="Arial" panose="020B0604020202020204" pitchFamily="34" charset="0"/>
                        </a:rPr>
                        <a:t>presentation poster</a:t>
                      </a:r>
                      <a:br>
                        <a:rPr lang="en-US" sz="2000" dirty="0">
                          <a:solidFill>
                            <a:schemeClr val="bg1"/>
                          </a:solidFill>
                          <a:latin typeface="Arial" panose="020B0604020202020204" pitchFamily="34" charset="0"/>
                          <a:cs typeface="Arial" panose="020B0604020202020204" pitchFamily="34" charset="0"/>
                        </a:rPr>
                      </a:br>
                      <a:r>
                        <a:rPr lang="en-US" sz="3600" b="1" dirty="0">
                          <a:solidFill>
                            <a:srgbClr val="FFC000"/>
                          </a:solidFill>
                          <a:latin typeface="Arial" panose="020B0604020202020204" pitchFamily="34" charset="0"/>
                          <a:cs typeface="Arial" panose="020B0604020202020204" pitchFamily="34" charset="0"/>
                        </a:rPr>
                        <a:t>36 inches tall</a:t>
                      </a:r>
                      <a:br>
                        <a:rPr lang="en-US" sz="3600" b="1" dirty="0">
                          <a:solidFill>
                            <a:srgbClr val="FFC000"/>
                          </a:solidFill>
                          <a:latin typeface="Arial" panose="020B0604020202020204" pitchFamily="34" charset="0"/>
                          <a:cs typeface="Arial" panose="020B0604020202020204" pitchFamily="34" charset="0"/>
                        </a:rPr>
                      </a:br>
                      <a:r>
                        <a:rPr lang="en-US" sz="3600" b="1" dirty="0">
                          <a:solidFill>
                            <a:srgbClr val="FFC000"/>
                          </a:solidFill>
                          <a:latin typeface="Arial" panose="020B0604020202020204" pitchFamily="34" charset="0"/>
                          <a:cs typeface="Arial" panose="020B0604020202020204" pitchFamily="34" charset="0"/>
                        </a:rPr>
                        <a:t>by</a:t>
                      </a:r>
                      <a:br>
                        <a:rPr lang="en-US" sz="3600" b="1" dirty="0">
                          <a:solidFill>
                            <a:srgbClr val="FFC000"/>
                          </a:solidFill>
                          <a:latin typeface="Arial" panose="020B0604020202020204" pitchFamily="34" charset="0"/>
                          <a:cs typeface="Arial" panose="020B0604020202020204" pitchFamily="34" charset="0"/>
                        </a:rPr>
                      </a:br>
                      <a:r>
                        <a:rPr lang="en-US" sz="3600" b="1" dirty="0">
                          <a:solidFill>
                            <a:srgbClr val="FFC000"/>
                          </a:solidFill>
                          <a:latin typeface="Arial" panose="020B0604020202020204" pitchFamily="34" charset="0"/>
                          <a:cs typeface="Arial" panose="020B0604020202020204" pitchFamily="34" charset="0"/>
                        </a:rPr>
                        <a:t>48 inches wide</a:t>
                      </a:r>
                      <a:br>
                        <a:rPr lang="en-US" sz="2000" dirty="0">
                          <a:solidFill>
                            <a:schemeClr val="bg1"/>
                          </a:solidFill>
                          <a:latin typeface="Arial" panose="020B0604020202020204" pitchFamily="34" charset="0"/>
                          <a:cs typeface="Arial" panose="020B0604020202020204" pitchFamily="34" charset="0"/>
                        </a:rPr>
                      </a:br>
                      <a:endParaRPr lang="en-US" sz="2000" dirty="0">
                        <a:solidFill>
                          <a:srgbClr val="1F3A4E"/>
                        </a:solidFill>
                      </a:endParaRPr>
                    </a:p>
                  </a:txBody>
                  <a:tcPr>
                    <a:solidFill>
                      <a:srgbClr val="010101"/>
                    </a:solidFill>
                  </a:tcPr>
                </a:tc>
                <a:tc>
                  <a:txBody>
                    <a:bodyPr/>
                    <a:lstStyle/>
                    <a:p>
                      <a:pPr marL="0" marR="0" indent="0" algn="l" defTabSz="4388900" rtl="0" eaLnBrk="1" fontAlgn="auto" latinLnBrk="0" hangingPunct="1">
                        <a:lnSpc>
                          <a:spcPct val="100000"/>
                        </a:lnSpc>
                        <a:spcBef>
                          <a:spcPts val="0"/>
                        </a:spcBef>
                        <a:spcAft>
                          <a:spcPts val="0"/>
                        </a:spcAft>
                        <a:buClrTx/>
                        <a:buSzTx/>
                        <a:buFontTx/>
                        <a:buNone/>
                        <a:tabLst/>
                        <a:defRPr/>
                      </a:pPr>
                      <a:r>
                        <a:rPr lang="en-US" sz="2400" b="1" baseline="0" dirty="0">
                          <a:solidFill>
                            <a:srgbClr val="FFC000"/>
                          </a:solidFill>
                          <a:latin typeface="Arial" panose="020B0604020202020204" pitchFamily="34" charset="0"/>
                          <a:cs typeface="Arial" panose="020B0604020202020204" pitchFamily="34" charset="0"/>
                        </a:rPr>
                        <a:t>Important: Check the template size</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Before you start working on your poster and to avoid printing problems check that you have downloaded and that you are using the correct size template for your poster presentation.</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This template can also be printed at the following sizes without distortion and without any additional formatting:</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30 tall x 40 wide</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42 tall x 56 wide</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48 tall x 64 wide</a:t>
                      </a:r>
                    </a:p>
                  </a:txBody>
                  <a:tcPr marL="182880" marT="137160">
                    <a:solidFill>
                      <a:srgbClr val="010101"/>
                    </a:solidFill>
                  </a:tcPr>
                </a:tc>
                <a:extLst>
                  <a:ext uri="{0D108BD9-81ED-4DB2-BD59-A6C34878D82A}">
                    <a16:rowId xmlns:a16="http://schemas.microsoft.com/office/drawing/2014/main" val="10008"/>
                  </a:ext>
                </a:extLst>
              </a:tr>
              <a:tr h="4288692">
                <a:tc>
                  <a:txBody>
                    <a:bodyPr/>
                    <a:lstStyle/>
                    <a:p>
                      <a:endParaRPr lang="en-US" sz="2000" dirty="0">
                        <a:solidFill>
                          <a:srgbClr val="1F3A4E"/>
                        </a:solidFill>
                      </a:endParaRPr>
                    </a:p>
                  </a:txBody>
                  <a:tcPr>
                    <a:blipFill rotWithShape="1">
                      <a:blip r:embed="rId3"/>
                      <a:stretch>
                        <a:fillRect/>
                      </a:stretch>
                    </a:blipFill>
                  </a:tcPr>
                </a:tc>
                <a:tc>
                  <a:txBody>
                    <a:bodyPr/>
                    <a:lstStyle/>
                    <a:p>
                      <a:pPr algn="l"/>
                      <a:r>
                        <a:rPr lang="en-US" sz="2400" b="1" baseline="0" dirty="0">
                          <a:solidFill>
                            <a:srgbClr val="FFC000"/>
                          </a:solidFill>
                          <a:latin typeface="Arial" panose="020B0604020202020204" pitchFamily="34" charset="0"/>
                          <a:cs typeface="Arial" panose="020B0604020202020204" pitchFamily="34" charset="0"/>
                        </a:rPr>
                        <a:t>How to </a:t>
                      </a:r>
                      <a:r>
                        <a:rPr lang="en-US" sz="4000" b="1" baseline="0" dirty="0">
                          <a:solidFill>
                            <a:srgbClr val="FFC000"/>
                          </a:solidFill>
                          <a:latin typeface="Arial" panose="020B0604020202020204" pitchFamily="34" charset="0"/>
                          <a:cs typeface="Arial" panose="020B0604020202020204" pitchFamily="34" charset="0"/>
                        </a:rPr>
                        <a:t>Zoom in </a:t>
                      </a:r>
                      <a:r>
                        <a:rPr lang="en-US" sz="2400" b="1" baseline="0" dirty="0">
                          <a:solidFill>
                            <a:srgbClr val="FFC000"/>
                          </a:solidFill>
                          <a:latin typeface="Arial" panose="020B0604020202020204" pitchFamily="34" charset="0"/>
                          <a:cs typeface="Arial" panose="020B0604020202020204" pitchFamily="34" charset="0"/>
                        </a:rPr>
                        <a:t>and </a:t>
                      </a:r>
                      <a:r>
                        <a:rPr lang="en-US" sz="1800" b="1" baseline="0" dirty="0">
                          <a:solidFill>
                            <a:srgbClr val="FFC000"/>
                          </a:solidFill>
                          <a:latin typeface="Arial" panose="020B0604020202020204" pitchFamily="34" charset="0"/>
                          <a:cs typeface="Arial" panose="020B0604020202020204" pitchFamily="34" charset="0"/>
                        </a:rPr>
                        <a:t>out</a:t>
                      </a:r>
                      <a:endParaRPr lang="en-US" sz="2400" b="1" baseline="0" dirty="0">
                        <a:solidFill>
                          <a:srgbClr val="FFC000"/>
                        </a:solidFill>
                        <a:latin typeface="Arial" panose="020B0604020202020204" pitchFamily="34" charset="0"/>
                        <a:cs typeface="Arial" panose="020B0604020202020204" pitchFamily="34" charset="0"/>
                      </a:endParaRPr>
                    </a:p>
                    <a:p>
                      <a:pPr algn="l"/>
                      <a:r>
                        <a:rPr lang="en-US" sz="2000" b="0" baseline="0" dirty="0">
                          <a:solidFill>
                            <a:srgbClr val="D9D9D9"/>
                          </a:solidFill>
                          <a:latin typeface="Arial" panose="020B0604020202020204" pitchFamily="34" charset="0"/>
                          <a:cs typeface="Arial" panose="020B0604020202020204" pitchFamily="34" charset="0"/>
                        </a:rPr>
                        <a:t>Use the PowerPoint zoom tool to adjust the screen magnification to view comfortably. PowerPoint provides 2 ways to zoom: </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1. </a:t>
                      </a:r>
                      <a:r>
                        <a:rPr lang="en-US" sz="2000" b="0" baseline="0" dirty="0">
                          <a:solidFill>
                            <a:srgbClr val="D9D9D9"/>
                          </a:solidFill>
                          <a:latin typeface="Arial" panose="020B0604020202020204" pitchFamily="34" charset="0"/>
                          <a:cs typeface="Arial" panose="020B0604020202020204" pitchFamily="34" charset="0"/>
                        </a:rPr>
                        <a:t>On the top menu bar click on the VIEW tab and then click on ZOOM. Choose the zoom percentage that works best for you. </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2. </a:t>
                      </a:r>
                      <a:r>
                        <a:rPr lang="en-US" sz="2000" b="0" baseline="0" dirty="0">
                          <a:solidFill>
                            <a:srgbClr val="D9D9D9"/>
                          </a:solidFill>
                          <a:latin typeface="Arial" panose="020B0604020202020204" pitchFamily="34" charset="0"/>
                          <a:cs typeface="Arial" panose="020B0604020202020204" pitchFamily="34" charset="0"/>
                        </a:rPr>
                        <a:t>For better zoom flexibility, use the zoom slider at the bottom right of the window.</a:t>
                      </a:r>
                    </a:p>
                  </a:txBody>
                  <a:tcPr marL="182880" marT="137160">
                    <a:solidFill>
                      <a:srgbClr val="010101"/>
                    </a:solidFill>
                  </a:tcPr>
                </a:tc>
                <a:extLst>
                  <a:ext uri="{0D108BD9-81ED-4DB2-BD59-A6C34878D82A}">
                    <a16:rowId xmlns:a16="http://schemas.microsoft.com/office/drawing/2014/main" val="10001"/>
                  </a:ext>
                </a:extLst>
              </a:tr>
              <a:tr h="1800526">
                <a:tc gridSpan="2">
                  <a:txBody>
                    <a:bodyPr/>
                    <a:lstStyle/>
                    <a:p>
                      <a:pPr marL="0" marR="0" lvl="0" indent="0" algn="l" defTabSz="4388900" rtl="0" eaLnBrk="1" fontAlgn="auto" latinLnBrk="0" hangingPunct="1">
                        <a:lnSpc>
                          <a:spcPct val="100000"/>
                        </a:lnSpc>
                        <a:spcBef>
                          <a:spcPts val="0"/>
                        </a:spcBef>
                        <a:spcAft>
                          <a:spcPts val="0"/>
                        </a:spcAft>
                        <a:buClrTx/>
                        <a:buSzTx/>
                        <a:buFontTx/>
                        <a:buNone/>
                        <a:tabLst/>
                        <a:defRPr/>
                      </a:pPr>
                      <a:r>
                        <a:rPr lang="en-US" sz="2400" b="1" baseline="0" dirty="0">
                          <a:solidFill>
                            <a:srgbClr val="FFC000"/>
                          </a:solidFill>
                          <a:latin typeface="Arial" panose="020B0604020202020204" pitchFamily="34" charset="0"/>
                          <a:cs typeface="Arial" panose="020B0604020202020204" pitchFamily="34" charset="0"/>
                        </a:rPr>
                        <a:t>Ruler and Guides</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The dotted lines on his poster template are guides.  The horizontal and vertical guides will help you align your poster elements accurately. Text boxes and other elements will ”snap” to the guides and stay within the boundaries of the columns. To hide the guides go to VIEW and uncheck the Guides box.</a:t>
                      </a:r>
                    </a:p>
                  </a:txBody>
                  <a:tcPr>
                    <a:solidFill>
                      <a:srgbClr val="010101"/>
                    </a:solidFill>
                  </a:tcPr>
                </a:tc>
                <a:tc hMerge="1">
                  <a:txBody>
                    <a:bodyPr/>
                    <a:lstStyle/>
                    <a:p>
                      <a:endParaRPr lang="en-US" sz="2400" b="0" baseline="0" dirty="0">
                        <a:solidFill>
                          <a:schemeClr val="bg1"/>
                        </a:solidFill>
                        <a:latin typeface="Arial" panose="020B0604020202020204" pitchFamily="34" charset="0"/>
                        <a:cs typeface="Arial" panose="020B0604020202020204" pitchFamily="34" charset="0"/>
                      </a:endParaRPr>
                    </a:p>
                  </a:txBody>
                  <a:tcPr marL="182880" marT="137160">
                    <a:solidFill>
                      <a:schemeClr val="tx1">
                        <a:lumMod val="95000"/>
                        <a:lumOff val="5000"/>
                      </a:schemeClr>
                    </a:solidFill>
                  </a:tcPr>
                </a:tc>
                <a:extLst>
                  <a:ext uri="{0D108BD9-81ED-4DB2-BD59-A6C34878D82A}">
                    <a16:rowId xmlns:a16="http://schemas.microsoft.com/office/drawing/2014/main" val="10002"/>
                  </a:ext>
                </a:extLst>
              </a:tr>
              <a:tr h="3824339">
                <a:tc>
                  <a:txBody>
                    <a:bodyPr/>
                    <a:lstStyle/>
                    <a:p>
                      <a:endParaRPr lang="en-US" sz="2000" dirty="0">
                        <a:solidFill>
                          <a:srgbClr val="1F3A4E"/>
                        </a:solidFill>
                      </a:endParaRPr>
                    </a:p>
                  </a:txBody>
                  <a:tcPr>
                    <a:blipFill rotWithShape="1">
                      <a:blip r:embed="rId4"/>
                      <a:stretch>
                        <a:fillRect/>
                      </a:stretch>
                    </a:blipFill>
                  </a:tcPr>
                </a:tc>
                <a:tc>
                  <a:txBody>
                    <a:bodyPr/>
                    <a:lstStyle/>
                    <a:p>
                      <a:pPr marL="0" lvl="1" indent="0" algn="l" defTabSz="114300"/>
                      <a:r>
                        <a:rPr lang="en-US" sz="2400" b="1" baseline="0" dirty="0">
                          <a:solidFill>
                            <a:srgbClr val="FFC000"/>
                          </a:solidFill>
                          <a:latin typeface="Arial" panose="020B0604020202020204" pitchFamily="34" charset="0"/>
                          <a:cs typeface="Arial" panose="020B0604020202020204" pitchFamily="34" charset="0"/>
                        </a:rPr>
                        <a:t>Headers and text containers</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Included in this template are commonly used section headers such as Abstract, Objectives, Methods, Results, etc. </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a:t>
                      </a:r>
                      <a:r>
                        <a:rPr lang="en-US" sz="2000" b="0" baseline="0" dirty="0">
                          <a:solidFill>
                            <a:schemeClr val="bg1"/>
                          </a:solidFill>
                          <a:latin typeface="Arial" panose="020B0604020202020204" pitchFamily="34" charset="0"/>
                          <a:cs typeface="Arial" panose="020B0604020202020204" pitchFamily="34" charset="0"/>
                        </a:rPr>
                        <a:t> </a:t>
                      </a:r>
                      <a:r>
                        <a:rPr lang="en-US" sz="2000" b="0" baseline="0" dirty="0">
                          <a:solidFill>
                            <a:srgbClr val="D9D9D9"/>
                          </a:solidFill>
                          <a:latin typeface="Arial" panose="020B0604020202020204" pitchFamily="34" charset="0"/>
                          <a:cs typeface="Arial" panose="020B0604020202020204" pitchFamily="34" charset="0"/>
                        </a:rPr>
                        <a:t>Click inside a section header to add its text. </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a:t>
                      </a:r>
                      <a:r>
                        <a:rPr lang="en-US" sz="2000" b="0" baseline="0" dirty="0">
                          <a:solidFill>
                            <a:schemeClr val="bg1"/>
                          </a:solidFill>
                          <a:latin typeface="Arial" panose="020B0604020202020204" pitchFamily="34" charset="0"/>
                          <a:cs typeface="Arial" panose="020B0604020202020204" pitchFamily="34" charset="0"/>
                        </a:rPr>
                        <a:t> </a:t>
                      </a:r>
                      <a:r>
                        <a:rPr lang="en-US" sz="2000" b="0" baseline="0" dirty="0">
                          <a:solidFill>
                            <a:srgbClr val="D9D9D9"/>
                          </a:solidFill>
                          <a:latin typeface="Arial" panose="020B0604020202020204" pitchFamily="34" charset="0"/>
                          <a:cs typeface="Arial" panose="020B0604020202020204" pitchFamily="34" charset="0"/>
                        </a:rPr>
                        <a:t>To add another header, click on edge of the section box so that it is outlined. Copy and paste it. </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a:t>
                      </a:r>
                      <a:r>
                        <a:rPr lang="en-US" sz="2000" b="0" baseline="0" dirty="0">
                          <a:solidFill>
                            <a:schemeClr val="bg1"/>
                          </a:solidFill>
                          <a:latin typeface="Arial" panose="020B0604020202020204" pitchFamily="34" charset="0"/>
                          <a:cs typeface="Arial" panose="020B0604020202020204" pitchFamily="34" charset="0"/>
                        </a:rPr>
                        <a:t> </a:t>
                      </a:r>
                      <a:r>
                        <a:rPr lang="en-US" sz="2000" b="0" baseline="0" dirty="0">
                          <a:solidFill>
                            <a:srgbClr val="D9D9D9"/>
                          </a:solidFill>
                          <a:latin typeface="Arial" panose="020B0604020202020204" pitchFamily="34" charset="0"/>
                          <a:cs typeface="Arial" panose="020B0604020202020204" pitchFamily="34" charset="0"/>
                        </a:rPr>
                        <a:t>To increase its size, click on the white circles and expand to the the desired size.</a:t>
                      </a:r>
                    </a:p>
                  </a:txBody>
                  <a:tcPr marL="182880" marT="137160">
                    <a:solidFill>
                      <a:srgbClr val="010101"/>
                    </a:solidFill>
                  </a:tcPr>
                </a:tc>
                <a:extLst>
                  <a:ext uri="{0D108BD9-81ED-4DB2-BD59-A6C34878D82A}">
                    <a16:rowId xmlns:a16="http://schemas.microsoft.com/office/drawing/2014/main" val="10003"/>
                  </a:ext>
                </a:extLst>
              </a:tr>
              <a:tr h="3519135">
                <a:tc gridSpan="2">
                  <a:txBody>
                    <a:bodyPr/>
                    <a:lstStyle/>
                    <a:p>
                      <a:r>
                        <a:rPr lang="en-US" sz="2400" b="1" dirty="0">
                          <a:solidFill>
                            <a:srgbClr val="FFC000"/>
                          </a:solidFill>
                          <a:latin typeface="Arial" panose="020B0604020202020204" pitchFamily="34" charset="0"/>
                          <a:cs typeface="Arial" panose="020B0604020202020204" pitchFamily="34" charset="0"/>
                        </a:rPr>
                        <a:t>Adding content to the poster</a:t>
                      </a:r>
                    </a:p>
                    <a:p>
                      <a:r>
                        <a:rPr lang="en-US" sz="2000" baseline="0" dirty="0">
                          <a:solidFill>
                            <a:srgbClr val="D9D9D9"/>
                          </a:solidFill>
                          <a:latin typeface="Arial" panose="020B0604020202020204" pitchFamily="34" charset="0"/>
                          <a:cs typeface="Arial" panose="020B0604020202020204" pitchFamily="34" charset="0"/>
                        </a:rPr>
                        <a:t>Start by adding your text to each section without spending too much time with formatting. Use the default font size even if your text extends beyond the bottom of the poster. Continue until you have added all your content including text, graphics, photos, etc. Once you finish adding your content you can go back and format your text as needed.</a:t>
                      </a:r>
                    </a:p>
                    <a:p>
                      <a:pPr marL="342900" indent="-342900">
                        <a:buFontTx/>
                        <a:buChar char="-"/>
                      </a:pPr>
                      <a:r>
                        <a:rPr lang="en-US" sz="2000" baseline="0" dirty="0">
                          <a:solidFill>
                            <a:srgbClr val="D9D9D9"/>
                          </a:solidFill>
                          <a:latin typeface="Arial" panose="020B0604020202020204" pitchFamily="34" charset="0"/>
                          <a:cs typeface="Arial" panose="020B0604020202020204" pitchFamily="34" charset="0"/>
                        </a:rPr>
                        <a:t>If you run out of room, try to reduce the size of your fonts and/or the size of your graphics. If there is a lot of empty space try to increase your font sizes and the size of your graphics. The font used for references can be smaller.</a:t>
                      </a:r>
                      <a:endParaRPr lang="en-US" sz="2000" dirty="0">
                        <a:solidFill>
                          <a:srgbClr val="D9D9D9"/>
                        </a:solidFill>
                        <a:latin typeface="Arial" panose="020B0604020202020204" pitchFamily="34" charset="0"/>
                        <a:cs typeface="Arial" panose="020B0604020202020204" pitchFamily="34" charset="0"/>
                      </a:endParaRPr>
                    </a:p>
                  </a:txBody>
                  <a:tcPr>
                    <a:solidFill>
                      <a:srgbClr val="010101"/>
                    </a:solidFill>
                  </a:tcPr>
                </a:tc>
                <a:tc hMerge="1">
                  <a:txBody>
                    <a:bodyPr/>
                    <a:lstStyle/>
                    <a:p>
                      <a:endParaRPr lang="en-US" sz="2400" dirty="0">
                        <a:solidFill>
                          <a:schemeClr val="bg1"/>
                        </a:solidFill>
                        <a:latin typeface="Arial" panose="020B0604020202020204" pitchFamily="34" charset="0"/>
                        <a:cs typeface="Arial" panose="020B0604020202020204" pitchFamily="34" charset="0"/>
                      </a:endParaRPr>
                    </a:p>
                  </a:txBody>
                  <a:tcPr marL="182880" marT="137160">
                    <a:solidFill>
                      <a:srgbClr val="010101"/>
                    </a:solidFill>
                  </a:tcPr>
                </a:tc>
                <a:extLst>
                  <a:ext uri="{0D108BD9-81ED-4DB2-BD59-A6C34878D82A}">
                    <a16:rowId xmlns:a16="http://schemas.microsoft.com/office/drawing/2014/main" val="10004"/>
                  </a:ext>
                </a:extLst>
              </a:tr>
              <a:tr h="2377657">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400" b="1" noProof="0" dirty="0">
                          <a:solidFill>
                            <a:srgbClr val="FFC000"/>
                          </a:solidFill>
                          <a:latin typeface="Arial" panose="020B0604020202020204" pitchFamily="34" charset="0"/>
                          <a:cs typeface="Arial" panose="020B0604020202020204" pitchFamily="34" charset="0"/>
                        </a:rPr>
                        <a:t>Photos</a:t>
                      </a:r>
                    </a:p>
                    <a:p>
                      <a:pPr marL="0" marR="0" lvl="0" indent="0" algn="l" defTabSz="9779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D9D9D9"/>
                          </a:solidFill>
                          <a:effectLst/>
                          <a:uLnTx/>
                          <a:uFillTx/>
                          <a:latin typeface="Arial"/>
                          <a:ea typeface="+mn-ea"/>
                          <a:cs typeface="Arial"/>
                        </a:rPr>
                        <a:t>You can add photos by dragging and dropping from your desktop, copy and paste, or by going to INSERT &gt; PICTURES. Resize images proportionally by holding down the SHIFT key and dragging one of the white corner handles (dots). For a professional-looking poster, do not distort your images by stretching them disproportionally.</a:t>
                      </a:r>
                    </a:p>
                  </a:txBody>
                  <a:tcPr marL="182880" marT="137160">
                    <a:solidFill>
                      <a:srgbClr val="010101"/>
                    </a:solidFill>
                  </a:tcPr>
                </a:tc>
                <a:tc hMerge="1">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200" noProof="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0005"/>
                  </a:ext>
                </a:extLst>
              </a:tr>
              <a:tr h="2293170">
                <a:tc gridSpan="2">
                  <a:txBody>
                    <a:bodyPr/>
                    <a:lstStyle/>
                    <a:p>
                      <a:endParaRPr lang="en-US" sz="2000" dirty="0">
                        <a:solidFill>
                          <a:schemeClr val="bg1"/>
                        </a:solidFill>
                        <a:latin typeface="Arial" panose="020B0604020202020204" pitchFamily="34" charset="0"/>
                        <a:cs typeface="Arial" panose="020B0604020202020204" pitchFamily="34" charset="0"/>
                      </a:endParaRPr>
                    </a:p>
                  </a:txBody>
                  <a:tcPr marL="182880" marT="137160">
                    <a:blipFill rotWithShape="1">
                      <a:blip r:embed="rId5"/>
                      <a:stretch>
                        <a:fillRect/>
                      </a:stretch>
                    </a:blipFill>
                  </a:tcPr>
                </a:tc>
                <a:tc hMerge="1">
                  <a:txBody>
                    <a:bodyPr/>
                    <a:lstStyle/>
                    <a:p>
                      <a:endParaRPr lang="en-US" sz="2400" dirty="0">
                        <a:solidFill>
                          <a:srgbClr val="1F3A4E"/>
                        </a:solidFill>
                      </a:endParaRPr>
                    </a:p>
                  </a:txBody>
                  <a:tcPr/>
                </a:tc>
                <a:extLst>
                  <a:ext uri="{0D108BD9-81ED-4DB2-BD59-A6C34878D82A}">
                    <a16:rowId xmlns:a16="http://schemas.microsoft.com/office/drawing/2014/main" val="10006"/>
                  </a:ext>
                </a:extLst>
              </a:tr>
              <a:tr h="1280277">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400" b="1" noProof="0" dirty="0">
                          <a:solidFill>
                            <a:srgbClr val="FFC000"/>
                          </a:solidFill>
                          <a:latin typeface="Arial"/>
                          <a:cs typeface="Arial"/>
                        </a:rPr>
                        <a:t>Quality check your graphics</a:t>
                      </a:r>
                    </a:p>
                    <a:p>
                      <a:pPr marL="0" marR="0" lvl="0" indent="0" algn="l" defTabSz="1518341" rtl="0" eaLnBrk="1" fontAlgn="auto" latinLnBrk="0" hangingPunct="1">
                        <a:lnSpc>
                          <a:spcPct val="100000"/>
                        </a:lnSpc>
                        <a:spcBef>
                          <a:spcPts val="0"/>
                        </a:spcBef>
                        <a:spcAft>
                          <a:spcPts val="0"/>
                        </a:spcAft>
                        <a:buClrTx/>
                        <a:buSzTx/>
                        <a:buFontTx/>
                        <a:buNone/>
                        <a:tabLst/>
                        <a:defRPr/>
                      </a:pPr>
                      <a:r>
                        <a:rPr lang="en-US" sz="2000" noProof="0" dirty="0">
                          <a:solidFill>
                            <a:srgbClr val="D9D9D9"/>
                          </a:solidFill>
                          <a:latin typeface="Arial"/>
                          <a:cs typeface="Arial"/>
                        </a:rPr>
                        <a:t>Zoom in and look at your images at 100%-200% magnification. If they look clear, they will print well. </a:t>
                      </a:r>
                    </a:p>
                  </a:txBody>
                  <a:tcPr marL="182880" marT="137160">
                    <a:solidFill>
                      <a:srgbClr val="010101"/>
                    </a:solidFill>
                  </a:tcPr>
                </a:tc>
                <a:tc hMerge="1">
                  <a:txBody>
                    <a:bodyPr/>
                    <a:lstStyle/>
                    <a:p>
                      <a:endParaRPr lang="en-US" sz="2400" dirty="0">
                        <a:solidFill>
                          <a:srgbClr val="1F3A4E"/>
                        </a:solidFill>
                      </a:endParaRPr>
                    </a:p>
                  </a:txBody>
                  <a:tcPr>
                    <a:solidFill>
                      <a:schemeClr val="tx1">
                        <a:lumMod val="95000"/>
                        <a:lumOff val="5000"/>
                      </a:schemeClr>
                    </a:solidFill>
                  </a:tcPr>
                </a:tc>
                <a:extLst>
                  <a:ext uri="{0D108BD9-81ED-4DB2-BD59-A6C34878D82A}">
                    <a16:rowId xmlns:a16="http://schemas.microsoft.com/office/drawing/2014/main" val="10007"/>
                  </a:ext>
                </a:extLst>
              </a:tr>
              <a:tr h="3187270">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000" noProof="0" dirty="0">
                        <a:solidFill>
                          <a:schemeClr val="bg1"/>
                        </a:solidFill>
                        <a:latin typeface="Arial"/>
                        <a:cs typeface="Arial"/>
                      </a:endParaRPr>
                    </a:p>
                  </a:txBody>
                  <a:tcPr marL="182880" marT="137160">
                    <a:blipFill rotWithShape="1">
                      <a:blip r:embed="rId6"/>
                      <a:stretch>
                        <a:fillRect/>
                      </a:stretch>
                    </a:blipFill>
                  </a:tcPr>
                </a:tc>
                <a:tc hMerge="1">
                  <a:txBody>
                    <a:bodyPr/>
                    <a:lstStyle/>
                    <a:p>
                      <a:endParaRPr lang="en-US"/>
                    </a:p>
                  </a:txBody>
                  <a:tcPr/>
                </a:tc>
                <a:extLst>
                  <a:ext uri="{0D108BD9-81ED-4DB2-BD59-A6C34878D82A}">
                    <a16:rowId xmlns:a16="http://schemas.microsoft.com/office/drawing/2014/main" val="10010"/>
                  </a:ext>
                </a:extLst>
              </a:tr>
            </a:tbl>
          </a:graphicData>
        </a:graphic>
      </p:graphicFrame>
      <p:graphicFrame>
        <p:nvGraphicFramePr>
          <p:cNvPr id="16" name="Table 15">
            <a:extLst>
              <a:ext uri="{FF2B5EF4-FFF2-40B4-BE49-F238E27FC236}">
                <a16:creationId xmlns:a16="http://schemas.microsoft.com/office/drawing/2014/main" id="{38AC10A7-F1A6-46DA-969C-3A6C399D99F4}"/>
              </a:ext>
            </a:extLst>
          </p:cNvPr>
          <p:cNvGraphicFramePr>
            <a:graphicFrameLocks noGrp="1"/>
          </p:cNvGraphicFramePr>
          <p:nvPr userDrawn="1">
            <p:extLst>
              <p:ext uri="{D42A27DB-BD31-4B8C-83A1-F6EECF244321}">
                <p14:modId xmlns:p14="http://schemas.microsoft.com/office/powerpoint/2010/main" val="3568378181"/>
              </p:ext>
            </p:extLst>
          </p:nvPr>
        </p:nvGraphicFramePr>
        <p:xfrm>
          <a:off x="44695229" y="-84749"/>
          <a:ext cx="9430188" cy="33075070"/>
        </p:xfrm>
        <a:graphic>
          <a:graphicData uri="http://schemas.openxmlformats.org/drawingml/2006/table">
            <a:tbl>
              <a:tblPr firstRow="1" bandRow="1">
                <a:tableStyleId>{5C22544A-7EE6-4342-B048-85BDC9FD1C3A}</a:tableStyleId>
              </a:tblPr>
              <a:tblGrid>
                <a:gridCol w="3343835">
                  <a:extLst>
                    <a:ext uri="{9D8B030D-6E8A-4147-A177-3AD203B41FA5}">
                      <a16:colId xmlns:a16="http://schemas.microsoft.com/office/drawing/2014/main" val="20000"/>
                    </a:ext>
                  </a:extLst>
                </a:gridCol>
                <a:gridCol w="1381559">
                  <a:extLst>
                    <a:ext uri="{9D8B030D-6E8A-4147-A177-3AD203B41FA5}">
                      <a16:colId xmlns:a16="http://schemas.microsoft.com/office/drawing/2014/main" val="997673227"/>
                    </a:ext>
                  </a:extLst>
                </a:gridCol>
                <a:gridCol w="4704794">
                  <a:extLst>
                    <a:ext uri="{9D8B030D-6E8A-4147-A177-3AD203B41FA5}">
                      <a16:colId xmlns:a16="http://schemas.microsoft.com/office/drawing/2014/main" val="4164475170"/>
                    </a:ext>
                  </a:extLst>
                </a:gridCol>
              </a:tblGrid>
              <a:tr h="1756432">
                <a:tc gridSpan="3">
                  <a:txBody>
                    <a:bodyPr/>
                    <a:lstStyle/>
                    <a:p>
                      <a:pPr marL="0" marR="0" indent="0" algn="ctr" defTabSz="4388900" rtl="0" eaLnBrk="1" fontAlgn="auto" latinLnBrk="0" hangingPunct="1">
                        <a:lnSpc>
                          <a:spcPct val="100000"/>
                        </a:lnSpc>
                        <a:spcBef>
                          <a:spcPts val="0"/>
                        </a:spcBef>
                        <a:spcAft>
                          <a:spcPts val="0"/>
                        </a:spcAft>
                        <a:buClrTx/>
                        <a:buSzTx/>
                        <a:buFontTx/>
                        <a:buNone/>
                        <a:tabLst/>
                        <a:defRPr/>
                      </a:pPr>
                      <a:r>
                        <a:rPr lang="en-US" sz="4000" b="0" spc="600" dirty="0">
                          <a:solidFill>
                            <a:srgbClr val="1F3A4E"/>
                          </a:solidFill>
                          <a:latin typeface="Arial Black" panose="020B0A04020102020204" pitchFamily="34" charset="0"/>
                        </a:rPr>
                        <a:t>QUICK START GUIDE</a:t>
                      </a:r>
                      <a:br>
                        <a:rPr lang="en-US" sz="4000" b="0" spc="600" dirty="0">
                          <a:solidFill>
                            <a:srgbClr val="1F3A4E"/>
                          </a:solidFill>
                          <a:latin typeface="Arial Black" panose="020B0A04020102020204" pitchFamily="34" charset="0"/>
                        </a:rPr>
                      </a:br>
                      <a:r>
                        <a:rPr lang="en-US" sz="3200" b="1" spc="0" dirty="0">
                          <a:solidFill>
                            <a:srgbClr val="FF0000"/>
                          </a:solidFill>
                          <a:latin typeface="Trebuchet MS" pitchFamily="34" charset="0"/>
                        </a:rPr>
                        <a:t>(THIS SIDEBAR WILL NOT PRINT)</a:t>
                      </a:r>
                      <a:endParaRPr lang="en-US" sz="4000" b="1" spc="600" dirty="0">
                        <a:solidFill>
                          <a:schemeClr val="bg1"/>
                        </a:solidFill>
                        <a:latin typeface="Trebuchet MS" pitchFamily="34" charset="0"/>
                      </a:endParaRPr>
                    </a:p>
                  </a:txBody>
                  <a:tcPr marL="182880" marT="137160">
                    <a:solidFill>
                      <a:srgbClr val="FFC000"/>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5563101">
                <a:tc gridSpan="3">
                  <a:txBody>
                    <a:bodyPr/>
                    <a:lstStyle/>
                    <a:p>
                      <a:pPr algn="l"/>
                      <a:r>
                        <a:rPr lang="en-US" sz="2800" b="1" baseline="0" dirty="0">
                          <a:solidFill>
                            <a:srgbClr val="FFC000"/>
                          </a:solidFill>
                          <a:latin typeface="Arial" panose="020B0604020202020204" pitchFamily="34" charset="0"/>
                          <a:cs typeface="Arial" panose="020B0604020202020204" pitchFamily="34" charset="0"/>
                        </a:rPr>
                        <a:t>How to change the template colors</a:t>
                      </a:r>
                    </a:p>
                    <a:p>
                      <a:pPr marL="0" indent="0" algn="l" defTabSz="114300"/>
                      <a:r>
                        <a:rPr lang="en-US" sz="2400" b="0" baseline="0" dirty="0">
                          <a:solidFill>
                            <a:srgbClr val="D9D9D9"/>
                          </a:solidFill>
                          <a:latin typeface="Arial" panose="020B0604020202020204" pitchFamily="34" charset="0"/>
                          <a:cs typeface="Arial" panose="020B0604020202020204" pitchFamily="34" charset="0"/>
                        </a:rPr>
                        <a:t>You can change the overall template color theme by clicking on the COLORS dropdown menu under the DESIGN tab. You can see a tutorial here: </a:t>
                      </a:r>
                      <a:r>
                        <a:rPr lang="en-US" sz="2400" dirty="0">
                          <a:solidFill>
                            <a:srgbClr val="FFC000"/>
                          </a:solidFill>
                          <a:hlinkClick r:id="rId7">
                            <a:extLst>
                              <a:ext uri="{A12FA001-AC4F-418D-AE19-62706E023703}">
                                <ahyp:hlinkClr xmlns:ahyp="http://schemas.microsoft.com/office/drawing/2018/hyperlinkcolor" val="tx"/>
                              </a:ext>
                            </a:extLst>
                          </a:hlinkClick>
                        </a:rPr>
                        <a:t>https://www.posterpresentations.com/how-to-change-the-research-poster-template-colors.html</a:t>
                      </a:r>
                      <a:endParaRPr lang="en-US" sz="2400" dirty="0">
                        <a:solidFill>
                          <a:srgbClr val="FFC000"/>
                        </a:solidFill>
                      </a:endParaRPr>
                    </a:p>
                    <a:p>
                      <a:pPr marL="0" indent="0" algn="l" defTabSz="114300"/>
                      <a:endParaRPr lang="en-US" sz="2400" b="0" baseline="0" dirty="0">
                        <a:solidFill>
                          <a:srgbClr val="D9D9D9"/>
                        </a:solidFill>
                        <a:latin typeface="Arial" panose="020B0604020202020204" pitchFamily="34" charset="0"/>
                        <a:cs typeface="Arial" panose="020B0604020202020204" pitchFamily="34" charset="0"/>
                      </a:endParaRPr>
                    </a:p>
                    <a:p>
                      <a:pPr marL="0" indent="0" algn="l" defTabSz="114300"/>
                      <a:r>
                        <a:rPr lang="en-US" sz="2400" b="0" baseline="0" dirty="0">
                          <a:solidFill>
                            <a:srgbClr val="D9D9D9"/>
                          </a:solidFill>
                          <a:latin typeface="Arial" panose="020B0604020202020204" pitchFamily="34" charset="0"/>
                          <a:cs typeface="Arial" panose="020B0604020202020204" pitchFamily="34" charset="0"/>
                        </a:rPr>
                        <a:t>You can also manually change the color of individual elements by going to VIEW &gt; SLIDE MASTER. On the left side of your screen select the background master where you can change the template background, column sizes, etc. </a:t>
                      </a:r>
                    </a:p>
                    <a:p>
                      <a:pPr marL="0" indent="0" algn="l" defTabSz="114300"/>
                      <a:endParaRPr lang="en-US" sz="2400" b="0" baseline="0" dirty="0">
                        <a:solidFill>
                          <a:srgbClr val="D9D9D9"/>
                        </a:solidFill>
                        <a:latin typeface="Arial" panose="020B0604020202020204" pitchFamily="34" charset="0"/>
                        <a:cs typeface="Arial" panose="020B0604020202020204" pitchFamily="34" charset="0"/>
                      </a:endParaRPr>
                    </a:p>
                    <a:p>
                      <a:pPr marL="0" indent="0" algn="l" defTabSz="114300"/>
                      <a:r>
                        <a:rPr lang="en-US" sz="2400" b="0" baseline="0" dirty="0">
                          <a:solidFill>
                            <a:srgbClr val="D9D9D9"/>
                          </a:solidFill>
                          <a:latin typeface="Arial" panose="020B0604020202020204" pitchFamily="34" charset="0"/>
                          <a:cs typeface="Arial" panose="020B0604020202020204" pitchFamily="34" charset="0"/>
                        </a:rPr>
                        <a:t>After you finish working on the SLIDE MASTER, it is important that you go to VIEW &gt; NORMAL to continue working on your poster. </a:t>
                      </a:r>
                    </a:p>
                  </a:txBody>
                  <a:tcPr marL="182880" marT="137160">
                    <a:solidFill>
                      <a:schemeClr val="tx1"/>
                    </a:solidFill>
                  </a:tcPr>
                </a:tc>
                <a:tc hMerge="1">
                  <a:txBody>
                    <a:bodyPr/>
                    <a:lstStyle/>
                    <a:p>
                      <a:endParaRPr lang="en-US" sz="2400" dirty="0">
                        <a:solidFill>
                          <a:srgbClr val="1F3A4E"/>
                        </a:solidFill>
                      </a:endParaRPr>
                    </a:p>
                  </a:txBody>
                  <a:tcPr marL="182880" marT="137160">
                    <a:blipFill rotWithShape="1">
                      <a:blip r:embed="rId8"/>
                      <a:stretch>
                        <a:fillRect/>
                      </a:stretch>
                    </a:blipFill>
                  </a:tcPr>
                </a:tc>
                <a:tc hMerge="1">
                  <a:txBody>
                    <a:bodyPr/>
                    <a:lstStyle/>
                    <a:p>
                      <a:endParaRPr lang="en-US"/>
                    </a:p>
                  </a:txBody>
                  <a:tcPr/>
                </a:tc>
                <a:extLst>
                  <a:ext uri="{0D108BD9-81ED-4DB2-BD59-A6C34878D82A}">
                    <a16:rowId xmlns:a16="http://schemas.microsoft.com/office/drawing/2014/main" val="10001"/>
                  </a:ext>
                </a:extLst>
              </a:tr>
              <a:tr h="3667719">
                <a:tc gridSpan="3">
                  <a:txBody>
                    <a:bodyPr/>
                    <a:lstStyle/>
                    <a:p>
                      <a:r>
                        <a:rPr lang="en-US" sz="2800" b="1" dirty="0">
                          <a:solidFill>
                            <a:srgbClr val="FFC000"/>
                          </a:solidFill>
                          <a:latin typeface="Arial" panose="020B0604020202020204" pitchFamily="34" charset="0"/>
                          <a:cs typeface="Arial" panose="020B0604020202020204" pitchFamily="34" charset="0"/>
                        </a:rPr>
                        <a:t>How to change the column layout configuration</a:t>
                      </a:r>
                    </a:p>
                    <a:p>
                      <a:r>
                        <a:rPr lang="en-US" sz="2400" dirty="0">
                          <a:solidFill>
                            <a:srgbClr val="D9D9D9"/>
                          </a:solidFill>
                          <a:latin typeface="Arial" panose="020B0604020202020204" pitchFamily="34" charset="0"/>
                          <a:cs typeface="Arial" panose="020B0604020202020204" pitchFamily="34" charset="0"/>
                        </a:rPr>
                        <a:t>You can manually change the configuration on the columns by going to VIEW &gt; SLIDE MASTER. You can delete columns, resize them or modify them as needed for your layout. </a:t>
                      </a:r>
                    </a:p>
                    <a:p>
                      <a:pPr marL="0" marR="0" indent="0" algn="l" defTabSz="3765366" rtl="0" eaLnBrk="1" fontAlgn="auto" latinLnBrk="0" hangingPunct="1">
                        <a:lnSpc>
                          <a:spcPct val="100000"/>
                        </a:lnSpc>
                        <a:spcBef>
                          <a:spcPts val="0"/>
                        </a:spcBef>
                        <a:spcAft>
                          <a:spcPts val="0"/>
                        </a:spcAft>
                        <a:buClrTx/>
                        <a:buSzTx/>
                        <a:buFontTx/>
                        <a:buNone/>
                        <a:tabLst/>
                        <a:defRPr/>
                      </a:pPr>
                      <a:r>
                        <a:rPr lang="en-US" sz="2400" dirty="0">
                          <a:solidFill>
                            <a:srgbClr val="D9D9D9"/>
                          </a:solidFill>
                          <a:latin typeface="Arial" panose="020B0604020202020204" pitchFamily="34" charset="0"/>
                          <a:cs typeface="Arial" panose="020B0604020202020204" pitchFamily="34" charset="0"/>
                        </a:rPr>
                        <a:t>You can see a tutorial here: </a:t>
                      </a:r>
                      <a:r>
                        <a:rPr lang="en-US" sz="2400" u="sng" dirty="0">
                          <a:solidFill>
                            <a:srgbClr val="FFC000"/>
                          </a:solidFill>
                          <a:latin typeface="Arial" panose="020B0604020202020204" pitchFamily="34" charset="0"/>
                          <a:cs typeface="Arial" panose="020B0604020202020204" pitchFamily="34" charset="0"/>
                        </a:rPr>
                        <a:t>https://</a:t>
                      </a:r>
                      <a:r>
                        <a:rPr lang="en-US" sz="2400" u="sng" dirty="0" err="1">
                          <a:solidFill>
                            <a:srgbClr val="FFC000"/>
                          </a:solidFill>
                          <a:latin typeface="Arial" panose="020B0604020202020204" pitchFamily="34" charset="0"/>
                          <a:cs typeface="Arial" panose="020B0604020202020204" pitchFamily="34" charset="0"/>
                        </a:rPr>
                        <a:t>www.posterpresentations.com</a:t>
                      </a:r>
                      <a:r>
                        <a:rPr lang="en-US" sz="2400" u="sng" dirty="0">
                          <a:solidFill>
                            <a:srgbClr val="FFC000"/>
                          </a:solidFill>
                          <a:latin typeface="Arial" panose="020B0604020202020204" pitchFamily="34" charset="0"/>
                          <a:cs typeface="Arial" panose="020B0604020202020204" pitchFamily="34" charset="0"/>
                        </a:rPr>
                        <a:t>/how-to-change-the-column-</a:t>
                      </a:r>
                      <a:r>
                        <a:rPr lang="en-US" sz="2400" u="sng" dirty="0" err="1">
                          <a:solidFill>
                            <a:srgbClr val="FFC000"/>
                          </a:solidFill>
                          <a:latin typeface="Arial" panose="020B0604020202020204" pitchFamily="34" charset="0"/>
                          <a:cs typeface="Arial" panose="020B0604020202020204" pitchFamily="34" charset="0"/>
                        </a:rPr>
                        <a:t>configuration.html</a:t>
                      </a:r>
                      <a:endParaRPr lang="en-US" u="sng" dirty="0">
                        <a:solidFill>
                          <a:srgbClr val="FFC000"/>
                        </a:solidFill>
                      </a:endParaRPr>
                    </a:p>
                  </a:txBody>
                  <a:tcPr marL="182880" marT="137160">
                    <a:solidFill>
                      <a:schemeClr val="tx1"/>
                    </a:solidFill>
                  </a:tcPr>
                </a:tc>
                <a:tc hMerge="1">
                  <a:txBody>
                    <a:bodyPr/>
                    <a:lstStyle/>
                    <a:p>
                      <a:endParaRPr lang="en-US" sz="2400" dirty="0">
                        <a:solidFill>
                          <a:srgbClr val="1F3A4E"/>
                        </a:solidFill>
                      </a:endParaRPr>
                    </a:p>
                  </a:txBody>
                  <a:tcPr marL="182880" marT="137160">
                    <a:blipFill rotWithShape="1">
                      <a:blip r:embed="rId9"/>
                      <a:stretch>
                        <a:fillRect/>
                      </a:stretch>
                    </a:blipFill>
                  </a:tcPr>
                </a:tc>
                <a:tc hMerge="1">
                  <a:txBody>
                    <a:bodyPr/>
                    <a:lstStyle/>
                    <a:p>
                      <a:endParaRPr lang="en-US" dirty="0"/>
                    </a:p>
                  </a:txBody>
                  <a:tcPr marL="182880" marT="137160">
                    <a:solidFill>
                      <a:srgbClr val="010101"/>
                    </a:solidFill>
                  </a:tcPr>
                </a:tc>
                <a:extLst>
                  <a:ext uri="{0D108BD9-81ED-4DB2-BD59-A6C34878D82A}">
                    <a16:rowId xmlns:a16="http://schemas.microsoft.com/office/drawing/2014/main" val="10004"/>
                  </a:ext>
                </a:extLst>
              </a:tr>
              <a:tr h="5177074">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400" noProof="0" dirty="0">
                        <a:solidFill>
                          <a:srgbClr val="D9D9D9"/>
                        </a:solidFill>
                        <a:latin typeface="Arial" panose="020B0604020202020204" pitchFamily="34" charset="0"/>
                        <a:cs typeface="Arial" panose="020B0604020202020204" pitchFamily="34" charset="0"/>
                      </a:endParaRPr>
                    </a:p>
                  </a:txBody>
                  <a:tcPr marL="182880" marT="137160">
                    <a:blipFill dpi="0" rotWithShape="1">
                      <a:blip r:embed="rId10">
                        <a:extLst>
                          <a:ext uri="{28A0092B-C50C-407E-A947-70E740481C1C}">
                            <a14:useLocalDpi xmlns:a14="http://schemas.microsoft.com/office/drawing/2010/main" val="0"/>
                          </a:ext>
                        </a:extLst>
                      </a:blip>
                      <a:srcRect/>
                      <a:stretch>
                        <a:fillRect/>
                      </a:stretch>
                    </a:blipFill>
                  </a:tcPr>
                </a:tc>
                <a:tc hMerge="1">
                  <a:txBody>
                    <a:bodyPr/>
                    <a:lstStyle/>
                    <a:p>
                      <a:endParaRPr lang="en-US"/>
                    </a:p>
                  </a:txBody>
                  <a:tcPr/>
                </a:tc>
                <a:tc row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800" b="1" noProof="0" dirty="0">
                          <a:solidFill>
                            <a:srgbClr val="FFC000"/>
                          </a:solidFill>
                          <a:latin typeface="Arial" panose="020B0604020202020204" pitchFamily="34" charset="0"/>
                          <a:cs typeface="Arial" panose="020B0604020202020204" pitchFamily="34" charset="0"/>
                        </a:rPr>
                        <a:t>How to hide the QUICK START GUIDE bars from the sides of the template</a:t>
                      </a: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noProof="0" dirty="0">
                          <a:solidFill>
                            <a:srgbClr val="D9D9D9"/>
                          </a:solidFill>
                          <a:latin typeface="Arial" panose="020B0604020202020204" pitchFamily="34" charset="0"/>
                          <a:cs typeface="Arial" panose="020B0604020202020204" pitchFamily="34" charset="0"/>
                        </a:rPr>
                        <a:t>The Quick Start</a:t>
                      </a:r>
                      <a:r>
                        <a:rPr lang="en-US" sz="2400" baseline="0" noProof="0" dirty="0">
                          <a:solidFill>
                            <a:srgbClr val="D9D9D9"/>
                          </a:solidFill>
                          <a:latin typeface="Arial" panose="020B0604020202020204" pitchFamily="34" charset="0"/>
                          <a:cs typeface="Arial" panose="020B0604020202020204" pitchFamily="34" charset="0"/>
                        </a:rPr>
                        <a:t> Guides</a:t>
                      </a:r>
                      <a:r>
                        <a:rPr lang="en-US" sz="2400" noProof="0" dirty="0">
                          <a:solidFill>
                            <a:srgbClr val="D9D9D9"/>
                          </a:solidFill>
                          <a:latin typeface="Arial" panose="020B0604020202020204" pitchFamily="34" charset="0"/>
                          <a:cs typeface="Arial" panose="020B0604020202020204" pitchFamily="34" charset="0"/>
                        </a:rPr>
                        <a:t> </a:t>
                      </a:r>
                      <a:r>
                        <a:rPr lang="en-US" sz="2400" u="sng" noProof="0" dirty="0">
                          <a:solidFill>
                            <a:srgbClr val="D9D9D9"/>
                          </a:solidFill>
                          <a:latin typeface="Arial" panose="020B0604020202020204" pitchFamily="34" charset="0"/>
                          <a:cs typeface="Arial" panose="020B0604020202020204" pitchFamily="34" charset="0"/>
                        </a:rPr>
                        <a:t>are outside the template’s printable area</a:t>
                      </a:r>
                      <a:r>
                        <a:rPr lang="en-US" sz="2400" noProof="0" dirty="0">
                          <a:solidFill>
                            <a:srgbClr val="D9D9D9"/>
                          </a:solidFill>
                          <a:latin typeface="Arial" panose="020B0604020202020204" pitchFamily="34" charset="0"/>
                          <a:cs typeface="Arial" panose="020B0604020202020204" pitchFamily="34" charset="0"/>
                        </a:rPr>
                        <a:t> and they will not be on the printed poster</a:t>
                      </a:r>
                      <a:r>
                        <a:rPr lang="en-US" sz="2400" baseline="0" noProof="0" dirty="0">
                          <a:solidFill>
                            <a:srgbClr val="D9D9D9"/>
                          </a:solidFill>
                          <a:latin typeface="Arial" panose="020B0604020202020204" pitchFamily="34" charset="0"/>
                          <a:cs typeface="Arial" panose="020B0604020202020204" pitchFamily="34" charset="0"/>
                        </a:rPr>
                        <a:t>. </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baseline="0" noProof="0" dirty="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baseline="0" noProof="0" dirty="0">
                          <a:solidFill>
                            <a:srgbClr val="D9D9D9"/>
                          </a:solidFill>
                          <a:latin typeface="Arial" panose="020B0604020202020204" pitchFamily="34" charset="0"/>
                          <a:cs typeface="Arial" panose="020B0604020202020204" pitchFamily="34" charset="0"/>
                        </a:rPr>
                        <a:t>If you create a PDF file from your template, the guides will not be included.</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baseline="0" noProof="0" dirty="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baseline="0" noProof="0" dirty="0">
                          <a:solidFill>
                            <a:srgbClr val="D9D9D9"/>
                          </a:solidFill>
                          <a:latin typeface="Arial" panose="020B0604020202020204" pitchFamily="34" charset="0"/>
                          <a:cs typeface="Arial" panose="020B0604020202020204" pitchFamily="34" charset="0"/>
                        </a:rPr>
                        <a:t>To hide the guides click on the </a:t>
                      </a:r>
                      <a:r>
                        <a:rPr lang="en-US" sz="2400" b="1" baseline="0" noProof="0" dirty="0">
                          <a:solidFill>
                            <a:srgbClr val="D9D9D9"/>
                          </a:solidFill>
                          <a:latin typeface="Arial" panose="020B0604020202020204" pitchFamily="34" charset="0"/>
                          <a:cs typeface="Arial" panose="020B0604020202020204" pitchFamily="34" charset="0"/>
                        </a:rPr>
                        <a:t>Home</a:t>
                      </a:r>
                      <a:r>
                        <a:rPr lang="en-US" sz="2400" baseline="0" noProof="0" dirty="0">
                          <a:solidFill>
                            <a:srgbClr val="D9D9D9"/>
                          </a:solidFill>
                          <a:latin typeface="Arial" panose="020B0604020202020204" pitchFamily="34" charset="0"/>
                          <a:cs typeface="Arial" panose="020B0604020202020204" pitchFamily="34" charset="0"/>
                        </a:rPr>
                        <a:t> tab (top of the screen) and then click on the </a:t>
                      </a:r>
                      <a:r>
                        <a:rPr lang="en-US" sz="2400" b="1" baseline="0" noProof="0" dirty="0">
                          <a:solidFill>
                            <a:srgbClr val="D9D9D9"/>
                          </a:solidFill>
                          <a:latin typeface="Arial" panose="020B0604020202020204" pitchFamily="34" charset="0"/>
                          <a:cs typeface="Arial" panose="020B0604020202020204" pitchFamily="34" charset="0"/>
                        </a:rPr>
                        <a:t>Layout</a:t>
                      </a:r>
                      <a:r>
                        <a:rPr lang="en-US" sz="2400" baseline="0" noProof="0" dirty="0">
                          <a:solidFill>
                            <a:srgbClr val="D9D9D9"/>
                          </a:solidFill>
                          <a:latin typeface="Arial" panose="020B0604020202020204" pitchFamily="34" charset="0"/>
                          <a:cs typeface="Arial" panose="020B0604020202020204" pitchFamily="34" charset="0"/>
                        </a:rPr>
                        <a:t> button below to see the available layouts. Choose the </a:t>
                      </a:r>
                      <a:r>
                        <a:rPr lang="en-US" sz="2400" b="1" baseline="0" noProof="0" dirty="0">
                          <a:solidFill>
                            <a:srgbClr val="D9D9D9"/>
                          </a:solidFill>
                          <a:latin typeface="Arial" panose="020B0604020202020204" pitchFamily="34" charset="0"/>
                          <a:cs typeface="Arial" panose="020B0604020202020204" pitchFamily="34" charset="0"/>
                        </a:rPr>
                        <a:t>Without Guides </a:t>
                      </a:r>
                      <a:r>
                        <a:rPr lang="en-US" sz="2400" b="0" baseline="0" noProof="0" dirty="0">
                          <a:solidFill>
                            <a:srgbClr val="D9D9D9"/>
                          </a:solidFill>
                          <a:latin typeface="Arial" panose="020B0604020202020204" pitchFamily="34" charset="0"/>
                          <a:cs typeface="Arial" panose="020B0604020202020204" pitchFamily="34" charset="0"/>
                        </a:rPr>
                        <a:t>layout</a:t>
                      </a:r>
                      <a:r>
                        <a:rPr lang="en-US" sz="2400" baseline="0" noProof="0" dirty="0">
                          <a:solidFill>
                            <a:srgbClr val="D9D9D9"/>
                          </a:solidFill>
                          <a:latin typeface="Arial" panose="020B0604020202020204" pitchFamily="34" charset="0"/>
                          <a:cs typeface="Arial" panose="020B0604020202020204" pitchFamily="34" charset="0"/>
                        </a:rPr>
                        <a:t>.</a:t>
                      </a:r>
                      <a:endParaRPr lang="en-US" sz="2400" noProof="0" dirty="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noProof="0" dirty="0">
                        <a:solidFill>
                          <a:srgbClr val="D9D9D9"/>
                        </a:solidFill>
                        <a:latin typeface="Arial" panose="020B0604020202020204" pitchFamily="34" charset="0"/>
                        <a:cs typeface="Arial" panose="020B0604020202020204" pitchFamily="34" charset="0"/>
                      </a:endParaRPr>
                    </a:p>
                  </a:txBody>
                  <a:tcPr marL="182880" marT="137160">
                    <a:solidFill>
                      <a:srgbClr val="010101"/>
                    </a:solidFill>
                  </a:tcPr>
                </a:tc>
                <a:extLst>
                  <a:ext uri="{0D108BD9-81ED-4DB2-BD59-A6C34878D82A}">
                    <a16:rowId xmlns:a16="http://schemas.microsoft.com/office/drawing/2014/main" val="10005"/>
                  </a:ext>
                </a:extLst>
              </a:tr>
              <a:tr h="2888327">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400" noProof="0" dirty="0">
                        <a:solidFill>
                          <a:srgbClr val="D9D9D9"/>
                        </a:solidFill>
                        <a:latin typeface="Arial" panose="020B0604020202020204" pitchFamily="34" charset="0"/>
                        <a:cs typeface="Arial" panose="020B0604020202020204" pitchFamily="34" charset="0"/>
                      </a:endParaRPr>
                    </a:p>
                  </a:txBody>
                  <a:tcPr marL="182880" marT="137160">
                    <a:solidFill>
                      <a:srgbClr val="010101"/>
                    </a:solidFill>
                  </a:tcPr>
                </a:tc>
                <a:tc hMerge="1">
                  <a:txBody>
                    <a:bodyPr/>
                    <a:lstStyle/>
                    <a:p>
                      <a:endParaRPr lang="en-US"/>
                    </a:p>
                  </a:txBody>
                  <a:tcPr/>
                </a:tc>
                <a:tc vMerge="1">
                  <a:txBody>
                    <a:bodyPr/>
                    <a:lstStyle/>
                    <a:p>
                      <a:endParaRPr lang="en-US"/>
                    </a:p>
                  </a:txBody>
                  <a:tcPr/>
                </a:tc>
                <a:extLst>
                  <a:ext uri="{0D108BD9-81ED-4DB2-BD59-A6C34878D82A}">
                    <a16:rowId xmlns:a16="http://schemas.microsoft.com/office/drawing/2014/main" val="1766341567"/>
                  </a:ext>
                </a:extLst>
              </a:tr>
              <a:tr h="3781426">
                <a:tc gridSpan="2">
                  <a:txBody>
                    <a:bodyPr/>
                    <a:lstStyle/>
                    <a:p>
                      <a:r>
                        <a:rPr lang="en-US" sz="2800" b="1" dirty="0">
                          <a:solidFill>
                            <a:srgbClr val="FFC000"/>
                          </a:solidFill>
                          <a:latin typeface="Arial" panose="020B0604020202020204" pitchFamily="34" charset="0"/>
                          <a:cs typeface="Arial" panose="020B0604020202020204" pitchFamily="34" charset="0"/>
                        </a:rPr>
                        <a:t>How to</a:t>
                      </a:r>
                      <a:r>
                        <a:rPr lang="en-US" sz="2800" b="1" baseline="0" dirty="0">
                          <a:solidFill>
                            <a:srgbClr val="FFC000"/>
                          </a:solidFill>
                          <a:latin typeface="Arial" panose="020B0604020202020204" pitchFamily="34" charset="0"/>
                          <a:cs typeface="Arial" panose="020B0604020202020204" pitchFamily="34" charset="0"/>
                        </a:rPr>
                        <a:t> preview your poster prior to printing</a:t>
                      </a:r>
                      <a:endParaRPr lang="en-US" sz="2800" b="1" dirty="0">
                        <a:solidFill>
                          <a:srgbClr val="FFC000"/>
                        </a:solidFill>
                        <a:latin typeface="Arial" panose="020B0604020202020204" pitchFamily="34" charset="0"/>
                        <a:cs typeface="Arial" panose="020B0604020202020204" pitchFamily="34" charset="0"/>
                      </a:endParaRPr>
                    </a:p>
                    <a:p>
                      <a:r>
                        <a:rPr lang="en-US" sz="2400" dirty="0">
                          <a:solidFill>
                            <a:srgbClr val="D9D9D9"/>
                          </a:solidFill>
                          <a:latin typeface="Arial" panose="020B0604020202020204" pitchFamily="34" charset="0"/>
                          <a:cs typeface="Arial" panose="020B0604020202020204" pitchFamily="34" charset="0"/>
                        </a:rPr>
                        <a:t>You can preview your poster at any time by pressing the </a:t>
                      </a:r>
                      <a:r>
                        <a:rPr lang="en-US" sz="2400" dirty="0">
                          <a:solidFill>
                            <a:srgbClr val="FFC000"/>
                          </a:solidFill>
                          <a:latin typeface="Arial" panose="020B0604020202020204" pitchFamily="34" charset="0"/>
                          <a:cs typeface="Arial" panose="020B0604020202020204" pitchFamily="34" charset="0"/>
                        </a:rPr>
                        <a:t>F5 key</a:t>
                      </a:r>
                      <a:r>
                        <a:rPr lang="en-US" sz="2400" dirty="0">
                          <a:solidFill>
                            <a:srgbClr val="D9D9D9"/>
                          </a:solidFill>
                          <a:latin typeface="Arial" panose="020B0604020202020204" pitchFamily="34" charset="0"/>
                          <a:cs typeface="Arial" panose="020B0604020202020204" pitchFamily="34" charset="0"/>
                        </a:rPr>
                        <a:t> on your keyboard. You will see on the screen what's on your poster and how it should look when printed. Press the </a:t>
                      </a:r>
                      <a:r>
                        <a:rPr lang="en-US" sz="2400" dirty="0">
                          <a:solidFill>
                            <a:srgbClr val="FFC000"/>
                          </a:solidFill>
                          <a:latin typeface="Arial" panose="020B0604020202020204" pitchFamily="34" charset="0"/>
                          <a:cs typeface="Arial" panose="020B0604020202020204" pitchFamily="34" charset="0"/>
                        </a:rPr>
                        <a:t>ESC key </a:t>
                      </a:r>
                      <a:r>
                        <a:rPr lang="en-US" sz="2400" dirty="0">
                          <a:solidFill>
                            <a:srgbClr val="D9D9D9"/>
                          </a:solidFill>
                          <a:latin typeface="Arial" panose="020B0604020202020204" pitchFamily="34" charset="0"/>
                          <a:cs typeface="Arial" panose="020B0604020202020204" pitchFamily="34" charset="0"/>
                        </a:rPr>
                        <a:t>to exit Preview.</a:t>
                      </a:r>
                    </a:p>
                  </a:txBody>
                  <a:tcPr marL="182880" marT="137160">
                    <a:solidFill>
                      <a:srgbClr val="010101"/>
                    </a:solidFill>
                  </a:tcPr>
                </a:tc>
                <a:tc hMerge="1">
                  <a:txBody>
                    <a:bodyPr/>
                    <a:lstStyle/>
                    <a:p>
                      <a:endParaRPr lang="en-US"/>
                    </a:p>
                  </a:txBody>
                  <a:tcPr/>
                </a:tc>
                <a:tc>
                  <a:txBody>
                    <a:bodyPr/>
                    <a:lstStyle/>
                    <a:p>
                      <a:pPr algn="ctr"/>
                      <a:r>
                        <a:rPr lang="en-US" sz="11500" b="1" dirty="0">
                          <a:solidFill>
                            <a:srgbClr val="D9D9D9"/>
                          </a:solidFill>
                          <a:latin typeface="Arial" panose="020B0604020202020204" pitchFamily="34" charset="0"/>
                          <a:cs typeface="Arial" panose="020B0604020202020204" pitchFamily="34" charset="0"/>
                        </a:rPr>
                        <a:t>F5</a:t>
                      </a:r>
                      <a:r>
                        <a:rPr lang="en-US" sz="2400" baseline="0" dirty="0">
                          <a:solidFill>
                            <a:srgbClr val="D9D9D9"/>
                          </a:solidFill>
                          <a:latin typeface="Arial" panose="020B0604020202020204" pitchFamily="34" charset="0"/>
                          <a:cs typeface="Arial" panose="020B0604020202020204" pitchFamily="34" charset="0"/>
                        </a:rPr>
                        <a:t> </a:t>
                      </a:r>
                      <a:endParaRPr lang="en-US" dirty="0"/>
                    </a:p>
                  </a:txBody>
                  <a:tcPr marL="182880" marT="137160" anchor="ctr">
                    <a:solidFill>
                      <a:schemeClr val="tx1">
                        <a:lumMod val="95000"/>
                        <a:lumOff val="5000"/>
                      </a:schemeClr>
                    </a:solidFill>
                  </a:tcPr>
                </a:tc>
                <a:extLst>
                  <a:ext uri="{0D108BD9-81ED-4DB2-BD59-A6C34878D82A}">
                    <a16:rowId xmlns:a16="http://schemas.microsoft.com/office/drawing/2014/main" val="10006"/>
                  </a:ext>
                </a:extLst>
              </a:tr>
              <a:tr h="5674009">
                <a:tc gridSpan="3">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800" b="1" noProof="0" dirty="0">
                          <a:solidFill>
                            <a:srgbClr val="FFC000"/>
                          </a:solidFill>
                          <a:latin typeface="Arial"/>
                          <a:cs typeface="Arial"/>
                        </a:rPr>
                        <a:t>How to print your poster</a:t>
                      </a: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noProof="0" dirty="0">
                          <a:solidFill>
                            <a:srgbClr val="D9D9D9"/>
                          </a:solidFill>
                          <a:latin typeface="Arial"/>
                          <a:cs typeface="Arial"/>
                        </a:rPr>
                        <a:t>When you are ready to have your poster printed go online to </a:t>
                      </a:r>
                      <a:r>
                        <a:rPr lang="en-US" sz="2400" noProof="0" dirty="0" err="1">
                          <a:solidFill>
                            <a:srgbClr val="FFC000"/>
                          </a:solidFill>
                          <a:latin typeface="Arial"/>
                          <a:cs typeface="Arial"/>
                        </a:rPr>
                        <a:t>PosterPresentations.com</a:t>
                      </a:r>
                      <a:r>
                        <a:rPr lang="en-US" sz="2400" noProof="0" dirty="0">
                          <a:solidFill>
                            <a:srgbClr val="D9D9D9"/>
                          </a:solidFill>
                          <a:latin typeface="Arial"/>
                          <a:cs typeface="Arial"/>
                        </a:rPr>
                        <a:t> and click on the "</a:t>
                      </a:r>
                      <a:r>
                        <a:rPr lang="en-US" sz="2400" noProof="0" dirty="0">
                          <a:solidFill>
                            <a:srgbClr val="FFC000"/>
                          </a:solidFill>
                          <a:latin typeface="Arial"/>
                          <a:cs typeface="Arial"/>
                        </a:rPr>
                        <a:t>Order Your Poster</a:t>
                      </a:r>
                      <a:r>
                        <a:rPr lang="en-US" sz="2400" noProof="0" dirty="0">
                          <a:solidFill>
                            <a:srgbClr val="D9D9D9"/>
                          </a:solidFill>
                          <a:latin typeface="Arial"/>
                          <a:cs typeface="Arial"/>
                        </a:rPr>
                        <a:t>" button. You can have your poster printed on professional papers, fabric for easy traveling and a variety of other materials. </a:t>
                      </a: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noProof="0" dirty="0">
                          <a:solidFill>
                            <a:srgbClr val="D9D9D9"/>
                          </a:solidFill>
                          <a:latin typeface="Arial"/>
                          <a:cs typeface="Arial"/>
                        </a:rPr>
                        <a:t>If you submit a PowerPoint document, you will be receiving a PDF proof for your approval prior to printing. If your order is placed and paid for before noon (Pacific time) Monday-Friday, your order will ship out that same day. FedEx Next day, Second day, Third day, and Free Ground services are offered. </a:t>
                      </a:r>
                    </a:p>
                    <a:p>
                      <a:pPr marL="0" marR="0" lvl="0" indent="0" algn="l" defTabSz="114300" rtl="0" eaLnBrk="1" fontAlgn="auto" latinLnBrk="0" hangingPunct="1">
                        <a:lnSpc>
                          <a:spcPct val="100000"/>
                        </a:lnSpc>
                        <a:spcBef>
                          <a:spcPts val="0"/>
                        </a:spcBef>
                        <a:spcAft>
                          <a:spcPts val="0"/>
                        </a:spcAft>
                        <a:buClrTx/>
                        <a:buSzTx/>
                        <a:buFontTx/>
                        <a:buNone/>
                        <a:tabLst/>
                        <a:defRPr/>
                      </a:pPr>
                      <a:br>
                        <a:rPr lang="en-US" sz="2400" noProof="0" dirty="0">
                          <a:solidFill>
                            <a:srgbClr val="D9D9D9"/>
                          </a:solidFill>
                          <a:latin typeface="Arial"/>
                          <a:cs typeface="Arial"/>
                        </a:rPr>
                      </a:br>
                      <a:r>
                        <a:rPr lang="en-US" sz="2400" noProof="0" dirty="0">
                          <a:solidFill>
                            <a:srgbClr val="D9D9D9"/>
                          </a:solidFill>
                          <a:latin typeface="Arial"/>
                          <a:cs typeface="Arial"/>
                        </a:rPr>
                        <a:t>Go to </a:t>
                      </a:r>
                      <a:r>
                        <a:rPr lang="en-US" sz="2400" noProof="0" dirty="0" err="1">
                          <a:solidFill>
                            <a:srgbClr val="FFC000"/>
                          </a:solidFill>
                          <a:latin typeface="Arial"/>
                          <a:cs typeface="Arial"/>
                        </a:rPr>
                        <a:t>PosterPresentations.com</a:t>
                      </a:r>
                      <a:r>
                        <a:rPr lang="en-US" sz="2400" noProof="0" dirty="0">
                          <a:solidFill>
                            <a:srgbClr val="D9D9D9"/>
                          </a:solidFill>
                          <a:latin typeface="Arial"/>
                          <a:cs typeface="Arial"/>
                        </a:rPr>
                        <a:t> for more information.</a:t>
                      </a:r>
                    </a:p>
                  </a:txBody>
                  <a:tcPr marL="182880" marT="137160">
                    <a:solidFill>
                      <a:srgbClr val="010101"/>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7"/>
                  </a:ext>
                </a:extLst>
              </a:tr>
              <a:tr h="1354778">
                <a:tc gridSpan="3">
                  <a:txBody>
                    <a:bodyPr/>
                    <a:lstStyle/>
                    <a:p>
                      <a:endParaRPr lang="en-US" sz="2400" dirty="0">
                        <a:solidFill>
                          <a:srgbClr val="1F3A4E"/>
                        </a:solidFill>
                      </a:endParaRPr>
                    </a:p>
                  </a:txBody>
                  <a:tcPr marL="182880" marT="137160">
                    <a:blipFill dpi="0" rotWithShape="1">
                      <a:blip r:embed="rId11">
                        <a:extLst>
                          <a:ext uri="{28A0092B-C50C-407E-A947-70E740481C1C}">
                            <a14:useLocalDpi xmlns:a14="http://schemas.microsoft.com/office/drawing/2010/main" val="0"/>
                          </a:ext>
                        </a:extLst>
                      </a:blip>
                      <a:srcRect/>
                      <a:stretch>
                        <a:fillRect/>
                      </a:stretch>
                    </a:blip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8"/>
                  </a:ext>
                </a:extLst>
              </a:tr>
              <a:tr h="3212204">
                <a:tc>
                  <a:txBody>
                    <a:bodyPr/>
                    <a:lstStyle/>
                    <a:p>
                      <a:pPr>
                        <a:lnSpc>
                          <a:spcPts val="2600"/>
                        </a:lnSpc>
                      </a:pPr>
                      <a:r>
                        <a:rPr lang="en-US" sz="2000" dirty="0">
                          <a:solidFill>
                            <a:schemeClr val="bg1">
                              <a:lumMod val="85000"/>
                            </a:schemeClr>
                          </a:solidFill>
                          <a:latin typeface="Arial"/>
                          <a:cs typeface="Arial"/>
                        </a:rPr>
                        <a:t>© 2019</a:t>
                      </a:r>
                      <a:r>
                        <a:rPr lang="en-US" sz="2000" baseline="0" dirty="0">
                          <a:solidFill>
                            <a:schemeClr val="bg1">
                              <a:lumMod val="85000"/>
                            </a:schemeClr>
                          </a:solidFill>
                          <a:latin typeface="Arial"/>
                          <a:cs typeface="Arial"/>
                        </a:rPr>
                        <a:t> </a:t>
                      </a:r>
                      <a:r>
                        <a:rPr lang="en-US" sz="2000" dirty="0" err="1">
                          <a:solidFill>
                            <a:schemeClr val="bg1">
                              <a:lumMod val="85000"/>
                            </a:schemeClr>
                          </a:solidFill>
                          <a:latin typeface="Arial"/>
                          <a:cs typeface="Arial"/>
                        </a:rPr>
                        <a:t>PosterPresentations.com</a:t>
                      </a:r>
                      <a:br>
                        <a:rPr lang="en-US" sz="2000" dirty="0">
                          <a:solidFill>
                            <a:schemeClr val="bg1">
                              <a:lumMod val="85000"/>
                            </a:schemeClr>
                          </a:solidFill>
                          <a:latin typeface="Arial"/>
                          <a:cs typeface="Arial"/>
                        </a:rPr>
                      </a:br>
                      <a:r>
                        <a:rPr lang="en-US" sz="2000" dirty="0">
                          <a:solidFill>
                            <a:schemeClr val="bg1">
                              <a:lumMod val="85000"/>
                            </a:schemeClr>
                          </a:solidFill>
                          <a:latin typeface="Arial"/>
                          <a:cs typeface="Arial"/>
                        </a:rPr>
                        <a:t>2117 Fourth Street ,</a:t>
                      </a:r>
                      <a:r>
                        <a:rPr lang="en-US" sz="2000" baseline="0" dirty="0">
                          <a:solidFill>
                            <a:schemeClr val="bg1">
                              <a:lumMod val="85000"/>
                            </a:schemeClr>
                          </a:solidFill>
                          <a:latin typeface="Arial"/>
                          <a:cs typeface="Arial"/>
                        </a:rPr>
                        <a:t> STE C        </a:t>
                      </a:r>
                    </a:p>
                    <a:p>
                      <a:pPr>
                        <a:lnSpc>
                          <a:spcPts val="2600"/>
                        </a:lnSpc>
                      </a:pPr>
                      <a:r>
                        <a:rPr lang="en-US" sz="2000" baseline="0" dirty="0">
                          <a:solidFill>
                            <a:schemeClr val="bg1">
                              <a:lumMod val="85000"/>
                            </a:schemeClr>
                          </a:solidFill>
                          <a:latin typeface="Arial"/>
                          <a:cs typeface="Arial"/>
                        </a:rPr>
                        <a:t>Berkeley CA 94710 USA</a:t>
                      </a:r>
                      <a:endParaRPr lang="en-US" sz="2000" dirty="0">
                        <a:solidFill>
                          <a:schemeClr val="bg1">
                            <a:lumMod val="85000"/>
                          </a:schemeClr>
                        </a:solidFill>
                        <a:latin typeface="Arial"/>
                        <a:cs typeface="Arial"/>
                      </a:endParaRPr>
                    </a:p>
                  </a:txBody>
                  <a:tcPr marL="182880" marT="137160">
                    <a:solidFill>
                      <a:srgbClr val="010101"/>
                    </a:solidFill>
                  </a:tcPr>
                </a:tc>
                <a:tc gridSpan="2">
                  <a:txBody>
                    <a:bodyPr/>
                    <a:lstStyle/>
                    <a:p>
                      <a:pPr marL="0" marR="0" indent="0" algn="l" defTabSz="4388900" rtl="0" eaLnBrk="1" fontAlgn="auto" latinLnBrk="0" hangingPunct="1">
                        <a:lnSpc>
                          <a:spcPct val="100000"/>
                        </a:lnSpc>
                        <a:spcBef>
                          <a:spcPts val="0"/>
                        </a:spcBef>
                        <a:spcAft>
                          <a:spcPts val="0"/>
                        </a:spcAft>
                        <a:buClrTx/>
                        <a:buSzTx/>
                        <a:buFontTx/>
                        <a:buNone/>
                        <a:tabLst/>
                        <a:defRPr/>
                      </a:pPr>
                      <a:r>
                        <a:rPr lang="en-US" sz="2400" b="1" dirty="0">
                          <a:solidFill>
                            <a:srgbClr val="D0D0D0"/>
                          </a:solidFill>
                          <a:latin typeface="Arial"/>
                          <a:cs typeface="Arial"/>
                        </a:rPr>
                        <a:t>For complete tutorials</a:t>
                      </a:r>
                      <a:r>
                        <a:rPr lang="en-US" sz="2400" b="1" baseline="0" dirty="0">
                          <a:solidFill>
                            <a:srgbClr val="D0D0D0"/>
                          </a:solidFill>
                          <a:latin typeface="Arial"/>
                          <a:cs typeface="Arial"/>
                        </a:rPr>
                        <a:t> visit:</a:t>
                      </a:r>
                    </a:p>
                    <a:p>
                      <a:pPr marL="0" marR="0" indent="0" algn="l" defTabSz="4388900" rtl="0" eaLnBrk="1" fontAlgn="auto" latinLnBrk="0" hangingPunct="1">
                        <a:lnSpc>
                          <a:spcPct val="100000"/>
                        </a:lnSpc>
                        <a:spcBef>
                          <a:spcPts val="0"/>
                        </a:spcBef>
                        <a:spcAft>
                          <a:spcPts val="0"/>
                        </a:spcAft>
                        <a:buClrTx/>
                        <a:buSzTx/>
                        <a:buFontTx/>
                        <a:buNone/>
                        <a:tabLst/>
                        <a:defRPr/>
                      </a:pPr>
                      <a:r>
                        <a:rPr lang="en-US" sz="1800" b="1" dirty="0">
                          <a:solidFill>
                            <a:srgbClr val="FFC000"/>
                          </a:solidFill>
                          <a:latin typeface="Arial"/>
                          <a:cs typeface="Arial"/>
                        </a:rPr>
                        <a:t>https://</a:t>
                      </a:r>
                      <a:r>
                        <a:rPr lang="en-US" sz="1800" b="1" dirty="0" err="1">
                          <a:solidFill>
                            <a:srgbClr val="FFC000"/>
                          </a:solidFill>
                          <a:latin typeface="Arial"/>
                          <a:cs typeface="Arial"/>
                        </a:rPr>
                        <a:t>www.posterpresentations.com</a:t>
                      </a:r>
                      <a:r>
                        <a:rPr lang="en-US" sz="1800" b="1" dirty="0">
                          <a:solidFill>
                            <a:srgbClr val="FFC000"/>
                          </a:solidFill>
                          <a:latin typeface="Arial"/>
                          <a:cs typeface="Arial"/>
                        </a:rPr>
                        <a:t>/</a:t>
                      </a:r>
                      <a:r>
                        <a:rPr lang="en-US" sz="1800" b="1" dirty="0" err="1">
                          <a:solidFill>
                            <a:srgbClr val="FFC000"/>
                          </a:solidFill>
                          <a:latin typeface="Arial"/>
                          <a:cs typeface="Arial"/>
                        </a:rPr>
                        <a:t>helpdesk.html</a:t>
                      </a:r>
                      <a:endParaRPr lang="en-US" sz="1800" dirty="0">
                        <a:solidFill>
                          <a:schemeClr val="bg1">
                            <a:lumMod val="85000"/>
                          </a:schemeClr>
                        </a:solidFill>
                        <a:latin typeface="Arial"/>
                        <a:cs typeface="Arial"/>
                      </a:endParaRPr>
                    </a:p>
                  </a:txBody>
                  <a:tcPr marL="182880" marT="137160">
                    <a:solidFill>
                      <a:srgbClr val="010101"/>
                    </a:solidFill>
                  </a:tcPr>
                </a:tc>
                <a:tc hMerge="1">
                  <a:txBody>
                    <a:bodyPr/>
                    <a:lstStyle/>
                    <a:p>
                      <a:endParaRPr lang="en-US"/>
                    </a:p>
                  </a:txBody>
                  <a:tcPr/>
                </a:tc>
                <a:extLst>
                  <a:ext uri="{0D108BD9-81ED-4DB2-BD59-A6C34878D82A}">
                    <a16:rowId xmlns:a16="http://schemas.microsoft.com/office/drawing/2014/main" val="10009"/>
                  </a:ext>
                </a:extLst>
              </a:tr>
            </a:tbl>
          </a:graphicData>
        </a:graphic>
      </p:graphicFrame>
      <p:grpSp>
        <p:nvGrpSpPr>
          <p:cNvPr id="23" name="Group 22">
            <a:extLst>
              <a:ext uri="{FF2B5EF4-FFF2-40B4-BE49-F238E27FC236}">
                <a16:creationId xmlns:a16="http://schemas.microsoft.com/office/drawing/2014/main" id="{88AEE462-59D9-BC48-B1CD-C78EEF40212C}"/>
              </a:ext>
            </a:extLst>
          </p:cNvPr>
          <p:cNvGrpSpPr/>
          <p:nvPr userDrawn="1"/>
        </p:nvGrpSpPr>
        <p:grpSpPr>
          <a:xfrm>
            <a:off x="-43304" y="11286"/>
            <a:ext cx="43905392" cy="4120075"/>
            <a:chOff x="-43304" y="11286"/>
            <a:chExt cx="43905392" cy="4120075"/>
          </a:xfrm>
        </p:grpSpPr>
        <p:sp>
          <p:nvSpPr>
            <p:cNvPr id="24" name="Rectangle 23">
              <a:extLst>
                <a:ext uri="{FF2B5EF4-FFF2-40B4-BE49-F238E27FC236}">
                  <a16:creationId xmlns:a16="http://schemas.microsoft.com/office/drawing/2014/main" id="{31DAC20A-9B7F-7A4C-88ED-929E01D223C9}"/>
                </a:ext>
              </a:extLst>
            </p:cNvPr>
            <p:cNvSpPr/>
            <p:nvPr userDrawn="1"/>
          </p:nvSpPr>
          <p:spPr>
            <a:xfrm>
              <a:off x="-1" y="1106328"/>
              <a:ext cx="43854834" cy="3025033"/>
            </a:xfrm>
            <a:prstGeom prst="rect">
              <a:avLst/>
            </a:prstGeom>
            <a:gradFill flip="none" rotWithShape="1">
              <a:gsLst>
                <a:gs pos="0">
                  <a:schemeClr val="accent6"/>
                </a:gs>
                <a:gs pos="100000">
                  <a:schemeClr val="accent1"/>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5" name="Group 24">
              <a:extLst>
                <a:ext uri="{FF2B5EF4-FFF2-40B4-BE49-F238E27FC236}">
                  <a16:creationId xmlns:a16="http://schemas.microsoft.com/office/drawing/2014/main" id="{B8F40EC8-624E-234C-A5E5-CC7794589EA0}"/>
                </a:ext>
              </a:extLst>
            </p:cNvPr>
            <p:cNvGrpSpPr/>
            <p:nvPr userDrawn="1"/>
          </p:nvGrpSpPr>
          <p:grpSpPr>
            <a:xfrm>
              <a:off x="-43304" y="11286"/>
              <a:ext cx="43905392" cy="4036528"/>
              <a:chOff x="-14192" y="1382"/>
              <a:chExt cx="27451941" cy="4572641"/>
            </a:xfrm>
          </p:grpSpPr>
          <p:sp>
            <p:nvSpPr>
              <p:cNvPr id="26" name="Rectangle 16">
                <a:extLst>
                  <a:ext uri="{FF2B5EF4-FFF2-40B4-BE49-F238E27FC236}">
                    <a16:creationId xmlns:a16="http://schemas.microsoft.com/office/drawing/2014/main" id="{B0D06FD9-1BB8-8649-9A78-C78934370C9B}"/>
                  </a:ext>
                </a:extLst>
              </p:cNvPr>
              <p:cNvSpPr/>
              <p:nvPr userDrawn="1"/>
            </p:nvSpPr>
            <p:spPr>
              <a:xfrm>
                <a:off x="4001" y="707797"/>
                <a:ext cx="27429212" cy="3866226"/>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32864 w 43891200"/>
                  <a:gd name="connsiteY3" fmla="*/ 3330294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272584"/>
                  <a:gd name="connsiteX1" fmla="*/ 43891200 w 43891200"/>
                  <a:gd name="connsiteY1" fmla="*/ 0 h 7272584"/>
                  <a:gd name="connsiteX2" fmla="*/ 43891200 w 43891200"/>
                  <a:gd name="connsiteY2" fmla="*/ 7027483 h 7272584"/>
                  <a:gd name="connsiteX3" fmla="*/ 37534349 w 43891200"/>
                  <a:gd name="connsiteY3" fmla="*/ 5432466 h 7272584"/>
                  <a:gd name="connsiteX4" fmla="*/ 21589306 w 43891200"/>
                  <a:gd name="connsiteY4" fmla="*/ 3104512 h 7272584"/>
                  <a:gd name="connsiteX5" fmla="*/ 84664 w 43891200"/>
                  <a:gd name="connsiteY5" fmla="*/ 5531673 h 7272584"/>
                  <a:gd name="connsiteX6" fmla="*/ 0 w 43891200"/>
                  <a:gd name="connsiteY6" fmla="*/ 0 h 7272584"/>
                  <a:gd name="connsiteX0" fmla="*/ 0 w 43891200"/>
                  <a:gd name="connsiteY0" fmla="*/ 0 h 7027483"/>
                  <a:gd name="connsiteX1" fmla="*/ 43891200 w 43891200"/>
                  <a:gd name="connsiteY1" fmla="*/ 0 h 7027483"/>
                  <a:gd name="connsiteX2" fmla="*/ 43891200 w 43891200"/>
                  <a:gd name="connsiteY2" fmla="*/ 7027483 h 7027483"/>
                  <a:gd name="connsiteX3" fmla="*/ 37534349 w 43891200"/>
                  <a:gd name="connsiteY3" fmla="*/ 5432466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423313 w 43891200"/>
                  <a:gd name="connsiteY4" fmla="*/ 3012175 h 7027483"/>
                  <a:gd name="connsiteX5" fmla="*/ 84664 w 43891200"/>
                  <a:gd name="connsiteY5" fmla="*/ 5531673 h 7027483"/>
                  <a:gd name="connsiteX6" fmla="*/ 0 w 43891200"/>
                  <a:gd name="connsiteY6" fmla="*/ 0 h 7027483"/>
                  <a:gd name="connsiteX0" fmla="*/ 0 w 43891200"/>
                  <a:gd name="connsiteY0" fmla="*/ 0 h 6029592"/>
                  <a:gd name="connsiteX1" fmla="*/ 43891200 w 43891200"/>
                  <a:gd name="connsiteY1" fmla="*/ 0 h 6029592"/>
                  <a:gd name="connsiteX2" fmla="*/ 43852760 w 43891200"/>
                  <a:gd name="connsiteY2" fmla="*/ 6029592 h 6029592"/>
                  <a:gd name="connsiteX3" fmla="*/ 37534347 w 43891200"/>
                  <a:gd name="connsiteY3" fmla="*/ 517930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36342689 w 43891200"/>
                  <a:gd name="connsiteY3" fmla="*/ 446652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79664"/>
                  <a:gd name="connsiteX1" fmla="*/ 43891200 w 43891200"/>
                  <a:gd name="connsiteY1" fmla="*/ 0 h 6079664"/>
                  <a:gd name="connsiteX2" fmla="*/ 43852760 w 43891200"/>
                  <a:gd name="connsiteY2" fmla="*/ 6029592 h 6079664"/>
                  <a:gd name="connsiteX3" fmla="*/ 21423313 w 43891200"/>
                  <a:gd name="connsiteY3" fmla="*/ 3012175 h 6079664"/>
                  <a:gd name="connsiteX4" fmla="*/ 84664 w 43891200"/>
                  <a:gd name="connsiteY4" fmla="*/ 5531673 h 6079664"/>
                  <a:gd name="connsiteX5" fmla="*/ 0 w 43891200"/>
                  <a:gd name="connsiteY5" fmla="*/ 0 h 6079664"/>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5887037"/>
                  <a:gd name="connsiteX1" fmla="*/ 43891200 w 43891200"/>
                  <a:gd name="connsiteY1" fmla="*/ 0 h 5887037"/>
                  <a:gd name="connsiteX2" fmla="*/ 43814321 w 43891200"/>
                  <a:gd name="connsiteY2" fmla="*/ 5887037 h 5887037"/>
                  <a:gd name="connsiteX3" fmla="*/ 21423313 w 43891200"/>
                  <a:gd name="connsiteY3" fmla="*/ 3012175 h 5887037"/>
                  <a:gd name="connsiteX4" fmla="*/ 84664 w 43891200"/>
                  <a:gd name="connsiteY4" fmla="*/ 5531673 h 5887037"/>
                  <a:gd name="connsiteX5" fmla="*/ 0 w 43891200"/>
                  <a:gd name="connsiteY5" fmla="*/ 0 h 5887037"/>
                  <a:gd name="connsiteX0" fmla="*/ 0 w 43891200"/>
                  <a:gd name="connsiteY0" fmla="*/ 0 h 5745966"/>
                  <a:gd name="connsiteX1" fmla="*/ 43891200 w 43891200"/>
                  <a:gd name="connsiteY1" fmla="*/ 0 h 5745966"/>
                  <a:gd name="connsiteX2" fmla="*/ 43814319 w 43891200"/>
                  <a:gd name="connsiteY2" fmla="*/ 5745966 h 5745966"/>
                  <a:gd name="connsiteX3" fmla="*/ 21423313 w 43891200"/>
                  <a:gd name="connsiteY3" fmla="*/ 3012175 h 5745966"/>
                  <a:gd name="connsiteX4" fmla="*/ 84664 w 43891200"/>
                  <a:gd name="connsiteY4" fmla="*/ 5531673 h 5745966"/>
                  <a:gd name="connsiteX5" fmla="*/ 0 w 43891200"/>
                  <a:gd name="connsiteY5" fmla="*/ 0 h 5745966"/>
                  <a:gd name="connsiteX0" fmla="*/ 0 w 43891200"/>
                  <a:gd name="connsiteY0" fmla="*/ 0 h 5774180"/>
                  <a:gd name="connsiteX1" fmla="*/ 43891200 w 43891200"/>
                  <a:gd name="connsiteY1" fmla="*/ 0 h 5774180"/>
                  <a:gd name="connsiteX2" fmla="*/ 43814319 w 43891200"/>
                  <a:gd name="connsiteY2" fmla="*/ 5774180 h 5774180"/>
                  <a:gd name="connsiteX3" fmla="*/ 21423313 w 43891200"/>
                  <a:gd name="connsiteY3" fmla="*/ 3012175 h 5774180"/>
                  <a:gd name="connsiteX4" fmla="*/ 84664 w 43891200"/>
                  <a:gd name="connsiteY4" fmla="*/ 5531673 h 5774180"/>
                  <a:gd name="connsiteX5" fmla="*/ 0 w 43891200"/>
                  <a:gd name="connsiteY5" fmla="*/ 0 h 5774180"/>
                  <a:gd name="connsiteX0" fmla="*/ 6633 w 43897833"/>
                  <a:gd name="connsiteY0" fmla="*/ 0 h 5774180"/>
                  <a:gd name="connsiteX1" fmla="*/ 43897833 w 43897833"/>
                  <a:gd name="connsiteY1" fmla="*/ 0 h 5774180"/>
                  <a:gd name="connsiteX2" fmla="*/ 43820952 w 43897833"/>
                  <a:gd name="connsiteY2" fmla="*/ 5774180 h 5774180"/>
                  <a:gd name="connsiteX3" fmla="*/ 21429946 w 43897833"/>
                  <a:gd name="connsiteY3" fmla="*/ 3012175 h 5774180"/>
                  <a:gd name="connsiteX4" fmla="*/ 0 w 43897833"/>
                  <a:gd name="connsiteY4" fmla="*/ 5757386 h 5774180"/>
                  <a:gd name="connsiteX5" fmla="*/ 6633 w 43897833"/>
                  <a:gd name="connsiteY5" fmla="*/ 0 h 5774180"/>
                  <a:gd name="connsiteX0" fmla="*/ 6633 w 43897833"/>
                  <a:gd name="connsiteY0" fmla="*/ 0 h 5785600"/>
                  <a:gd name="connsiteX1" fmla="*/ 43897833 w 43897833"/>
                  <a:gd name="connsiteY1" fmla="*/ 0 h 5785600"/>
                  <a:gd name="connsiteX2" fmla="*/ 43820952 w 43897833"/>
                  <a:gd name="connsiteY2" fmla="*/ 5774180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97833"/>
                  <a:gd name="connsiteY0" fmla="*/ 0 h 5785600"/>
                  <a:gd name="connsiteX1" fmla="*/ 43897833 w 43897833"/>
                  <a:gd name="connsiteY1" fmla="*/ 0 h 5785600"/>
                  <a:gd name="connsiteX2" fmla="*/ 43829914 w 43897833"/>
                  <a:gd name="connsiteY2" fmla="*/ 5757562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84390"/>
                  <a:gd name="connsiteY0" fmla="*/ 4153 h 5789753"/>
                  <a:gd name="connsiteX1" fmla="*/ 43884390 w 43884390"/>
                  <a:gd name="connsiteY1" fmla="*/ 0 h 5789753"/>
                  <a:gd name="connsiteX2" fmla="*/ 43829914 w 43884390"/>
                  <a:gd name="connsiteY2" fmla="*/ 5761715 h 5789753"/>
                  <a:gd name="connsiteX3" fmla="*/ 21429946 w 43884390"/>
                  <a:gd name="connsiteY3" fmla="*/ 3016328 h 5789753"/>
                  <a:gd name="connsiteX4" fmla="*/ 0 w 43884390"/>
                  <a:gd name="connsiteY4" fmla="*/ 5789753 h 5789753"/>
                  <a:gd name="connsiteX5" fmla="*/ 6633 w 43884390"/>
                  <a:gd name="connsiteY5" fmla="*/ 4153 h 5789753"/>
                  <a:gd name="connsiteX0" fmla="*/ 6633 w 43884392"/>
                  <a:gd name="connsiteY0" fmla="*/ 0 h 5785600"/>
                  <a:gd name="connsiteX1" fmla="*/ 43884392 w 43884392"/>
                  <a:gd name="connsiteY1" fmla="*/ 1 h 5785600"/>
                  <a:gd name="connsiteX2" fmla="*/ 43829914 w 43884392"/>
                  <a:gd name="connsiteY2" fmla="*/ 5757562 h 5785600"/>
                  <a:gd name="connsiteX3" fmla="*/ 21429946 w 43884392"/>
                  <a:gd name="connsiteY3" fmla="*/ 3012175 h 5785600"/>
                  <a:gd name="connsiteX4" fmla="*/ 0 w 43884392"/>
                  <a:gd name="connsiteY4" fmla="*/ 5785600 h 5785600"/>
                  <a:gd name="connsiteX5" fmla="*/ 6633 w 43884392"/>
                  <a:gd name="connsiteY5" fmla="*/ 0 h 5785600"/>
                  <a:gd name="connsiteX0" fmla="*/ 6633 w 43876785"/>
                  <a:gd name="connsiteY0" fmla="*/ 7053 h 5792653"/>
                  <a:gd name="connsiteX1" fmla="*/ 43876785 w 43876785"/>
                  <a:gd name="connsiteY1" fmla="*/ 0 h 5792653"/>
                  <a:gd name="connsiteX2" fmla="*/ 43829914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64377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44088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801199"/>
                  <a:gd name="connsiteX1" fmla="*/ 43876785 w 43876785"/>
                  <a:gd name="connsiteY1" fmla="*/ 0 h 5801199"/>
                  <a:gd name="connsiteX2" fmla="*/ 43831664 w 43876785"/>
                  <a:gd name="connsiteY2" fmla="*/ 5801199 h 5801199"/>
                  <a:gd name="connsiteX3" fmla="*/ 21923799 w 43876785"/>
                  <a:gd name="connsiteY3" fmla="*/ 3009824 h 5801199"/>
                  <a:gd name="connsiteX4" fmla="*/ 0 w 43876785"/>
                  <a:gd name="connsiteY4" fmla="*/ 5792653 h 5801199"/>
                  <a:gd name="connsiteX5" fmla="*/ 6633 w 43876785"/>
                  <a:gd name="connsiteY5" fmla="*/ 7053 h 5801199"/>
                  <a:gd name="connsiteX0" fmla="*/ 6633 w 43876785"/>
                  <a:gd name="connsiteY0" fmla="*/ 7053 h 5811651"/>
                  <a:gd name="connsiteX1" fmla="*/ 43876785 w 43876785"/>
                  <a:gd name="connsiteY1" fmla="*/ 0 h 5811651"/>
                  <a:gd name="connsiteX2" fmla="*/ 43826110 w 43876785"/>
                  <a:gd name="connsiteY2" fmla="*/ 5811651 h 5811651"/>
                  <a:gd name="connsiteX3" fmla="*/ 21923799 w 43876785"/>
                  <a:gd name="connsiteY3" fmla="*/ 3009824 h 5811651"/>
                  <a:gd name="connsiteX4" fmla="*/ 0 w 43876785"/>
                  <a:gd name="connsiteY4" fmla="*/ 5792653 h 5811651"/>
                  <a:gd name="connsiteX5" fmla="*/ 6633 w 43876785"/>
                  <a:gd name="connsiteY5" fmla="*/ 7053 h 5811651"/>
                  <a:gd name="connsiteX0" fmla="*/ -1 w 43870151"/>
                  <a:gd name="connsiteY0" fmla="*/ 7053 h 5818785"/>
                  <a:gd name="connsiteX1" fmla="*/ 43870151 w 43870151"/>
                  <a:gd name="connsiteY1" fmla="*/ 0 h 5818785"/>
                  <a:gd name="connsiteX2" fmla="*/ 43819476 w 43870151"/>
                  <a:gd name="connsiteY2" fmla="*/ 5811651 h 5818785"/>
                  <a:gd name="connsiteX3" fmla="*/ 21917165 w 43870151"/>
                  <a:gd name="connsiteY3" fmla="*/ 3009824 h 5818785"/>
                  <a:gd name="connsiteX4" fmla="*/ 4477 w 43870151"/>
                  <a:gd name="connsiteY4" fmla="*/ 5818785 h 5818785"/>
                  <a:gd name="connsiteX5" fmla="*/ -1 w 43870151"/>
                  <a:gd name="connsiteY5" fmla="*/ 7053 h 5818785"/>
                  <a:gd name="connsiteX0" fmla="*/ 239 w 43870391"/>
                  <a:gd name="connsiteY0" fmla="*/ 7053 h 5814778"/>
                  <a:gd name="connsiteX1" fmla="*/ 43870391 w 43870391"/>
                  <a:gd name="connsiteY1" fmla="*/ 0 h 5814778"/>
                  <a:gd name="connsiteX2" fmla="*/ 43819716 w 43870391"/>
                  <a:gd name="connsiteY2" fmla="*/ 5811651 h 5814778"/>
                  <a:gd name="connsiteX3" fmla="*/ 21917405 w 43870391"/>
                  <a:gd name="connsiteY3" fmla="*/ 3009824 h 5814778"/>
                  <a:gd name="connsiteX4" fmla="*/ 457 w 43870391"/>
                  <a:gd name="connsiteY4" fmla="*/ 5814778 h 5814778"/>
                  <a:gd name="connsiteX5" fmla="*/ 239 w 43870391"/>
                  <a:gd name="connsiteY5" fmla="*/ 7053 h 5814778"/>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806763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42825"/>
                  <a:gd name="connsiteY0" fmla="*/ 7053 h 5811651"/>
                  <a:gd name="connsiteX1" fmla="*/ 43842825 w 43842825"/>
                  <a:gd name="connsiteY1" fmla="*/ 0 h 5811651"/>
                  <a:gd name="connsiteX2" fmla="*/ 43819716 w 43842825"/>
                  <a:gd name="connsiteY2" fmla="*/ 5811651 h 5811651"/>
                  <a:gd name="connsiteX3" fmla="*/ 21917405 w 43842825"/>
                  <a:gd name="connsiteY3" fmla="*/ 3009824 h 5811651"/>
                  <a:gd name="connsiteX4" fmla="*/ 457 w 43842825"/>
                  <a:gd name="connsiteY4" fmla="*/ 5798748 h 5811651"/>
                  <a:gd name="connsiteX5" fmla="*/ 239 w 43842825"/>
                  <a:gd name="connsiteY5" fmla="*/ 7053 h 5811651"/>
                  <a:gd name="connsiteX0" fmla="*/ 239 w 43824446"/>
                  <a:gd name="connsiteY0" fmla="*/ 7053 h 5811651"/>
                  <a:gd name="connsiteX1" fmla="*/ 43824446 w 43824446"/>
                  <a:gd name="connsiteY1" fmla="*/ 0 h 5811651"/>
                  <a:gd name="connsiteX2" fmla="*/ 43819716 w 43824446"/>
                  <a:gd name="connsiteY2" fmla="*/ 5811651 h 5811651"/>
                  <a:gd name="connsiteX3" fmla="*/ 21917405 w 43824446"/>
                  <a:gd name="connsiteY3" fmla="*/ 3009824 h 5811651"/>
                  <a:gd name="connsiteX4" fmla="*/ 457 w 43824446"/>
                  <a:gd name="connsiteY4" fmla="*/ 5798748 h 5811651"/>
                  <a:gd name="connsiteX5" fmla="*/ 239 w 43824446"/>
                  <a:gd name="connsiteY5" fmla="*/ 7053 h 5811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824446" h="5811651">
                    <a:moveTo>
                      <a:pt x="239" y="7053"/>
                    </a:moveTo>
                    <a:lnTo>
                      <a:pt x="43824446" y="0"/>
                    </a:lnTo>
                    <a:cubicBezTo>
                      <a:pt x="43822869" y="1937217"/>
                      <a:pt x="43821293" y="3874434"/>
                      <a:pt x="43819716" y="5811651"/>
                    </a:cubicBezTo>
                    <a:cubicBezTo>
                      <a:pt x="38268362" y="4032785"/>
                      <a:pt x="30438085" y="2966157"/>
                      <a:pt x="21917405" y="3009824"/>
                    </a:cubicBezTo>
                    <a:cubicBezTo>
                      <a:pt x="14614291" y="3047251"/>
                      <a:pt x="6453731" y="3277510"/>
                      <a:pt x="457" y="5798748"/>
                    </a:cubicBezTo>
                    <a:cubicBezTo>
                      <a:pt x="-1036" y="3861504"/>
                      <a:pt x="1732" y="1944297"/>
                      <a:pt x="239" y="7053"/>
                    </a:cubicBezTo>
                    <a:close/>
                  </a:path>
                </a:pathLst>
              </a:custGeom>
              <a:gradFill flip="none" rotWithShape="1">
                <a:gsLst>
                  <a:gs pos="0">
                    <a:schemeClr val="accent6"/>
                  </a:gs>
                  <a:gs pos="100000">
                    <a:schemeClr val="accent4"/>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 name="Rectangle 16">
                <a:extLst>
                  <a:ext uri="{FF2B5EF4-FFF2-40B4-BE49-F238E27FC236}">
                    <a16:creationId xmlns:a16="http://schemas.microsoft.com/office/drawing/2014/main" id="{2F081DFA-F21A-9E41-911A-1B69711D97EE}"/>
                  </a:ext>
                </a:extLst>
              </p:cNvPr>
              <p:cNvSpPr/>
              <p:nvPr userDrawn="1"/>
            </p:nvSpPr>
            <p:spPr>
              <a:xfrm>
                <a:off x="-4323" y="5744"/>
                <a:ext cx="27440229" cy="4555641"/>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968081"/>
                  <a:gd name="connsiteY0" fmla="*/ 0 h 6688809"/>
                  <a:gd name="connsiteX1" fmla="*/ 43891200 w 43968081"/>
                  <a:gd name="connsiteY1" fmla="*/ 0 h 6688809"/>
                  <a:gd name="connsiteX2" fmla="*/ 43968081 w 43968081"/>
                  <a:gd name="connsiteY2" fmla="*/ 6358199 h 6688809"/>
                  <a:gd name="connsiteX3" fmla="*/ 21448200 w 43968081"/>
                  <a:gd name="connsiteY3" fmla="*/ 3838305 h 6688809"/>
                  <a:gd name="connsiteX4" fmla="*/ 28221 w 43968081"/>
                  <a:gd name="connsiteY4" fmla="*/ 6688809 h 6688809"/>
                  <a:gd name="connsiteX5" fmla="*/ 0 w 43968081"/>
                  <a:gd name="connsiteY5" fmla="*/ 0 h 6688809"/>
                  <a:gd name="connsiteX0" fmla="*/ 0 w 43891200"/>
                  <a:gd name="connsiteY0" fmla="*/ 0 h 6688809"/>
                  <a:gd name="connsiteX1" fmla="*/ 43891200 w 43891200"/>
                  <a:gd name="connsiteY1" fmla="*/ 0 h 6688809"/>
                  <a:gd name="connsiteX2" fmla="*/ 43793664 w 43891200"/>
                  <a:gd name="connsiteY2" fmla="*/ 6218350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91200"/>
                  <a:gd name="connsiteY0" fmla="*/ 0 h 6688809"/>
                  <a:gd name="connsiteX1" fmla="*/ 43891200 w 43891200"/>
                  <a:gd name="connsiteY1" fmla="*/ 0 h 6688809"/>
                  <a:gd name="connsiteX2" fmla="*/ 43823938 w 43891200"/>
                  <a:gd name="connsiteY2" fmla="*/ 6183672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23938"/>
                  <a:gd name="connsiteY0" fmla="*/ 0 h 6688809"/>
                  <a:gd name="connsiteX1" fmla="*/ 43800376 w 43823938"/>
                  <a:gd name="connsiteY1" fmla="*/ 0 h 6688809"/>
                  <a:gd name="connsiteX2" fmla="*/ 43823938 w 43823938"/>
                  <a:gd name="connsiteY2" fmla="*/ 6183672 h 6688809"/>
                  <a:gd name="connsiteX3" fmla="*/ 21448200 w 43823938"/>
                  <a:gd name="connsiteY3" fmla="*/ 3838305 h 6688809"/>
                  <a:gd name="connsiteX4" fmla="*/ 28221 w 43823938"/>
                  <a:gd name="connsiteY4" fmla="*/ 6688809 h 6688809"/>
                  <a:gd name="connsiteX5" fmla="*/ 0 w 43823938"/>
                  <a:gd name="connsiteY5" fmla="*/ 0 h 6688809"/>
                  <a:gd name="connsiteX0" fmla="*/ 0 w 43883631"/>
                  <a:gd name="connsiteY0" fmla="*/ 0 h 6688809"/>
                  <a:gd name="connsiteX1" fmla="*/ 43883631 w 43883631"/>
                  <a:gd name="connsiteY1" fmla="*/ 41614 h 6688809"/>
                  <a:gd name="connsiteX2" fmla="*/ 43823938 w 43883631"/>
                  <a:gd name="connsiteY2" fmla="*/ 6183672 h 6688809"/>
                  <a:gd name="connsiteX3" fmla="*/ 21448200 w 43883631"/>
                  <a:gd name="connsiteY3" fmla="*/ 3838305 h 6688809"/>
                  <a:gd name="connsiteX4" fmla="*/ 28221 w 43883631"/>
                  <a:gd name="connsiteY4" fmla="*/ 6688809 h 6688809"/>
                  <a:gd name="connsiteX5" fmla="*/ 0 w 43883631"/>
                  <a:gd name="connsiteY5" fmla="*/ 0 h 6688809"/>
                  <a:gd name="connsiteX0" fmla="*/ 0 w 43876062"/>
                  <a:gd name="connsiteY0" fmla="*/ 0 h 6688809"/>
                  <a:gd name="connsiteX1" fmla="*/ 43876062 w 43876062"/>
                  <a:gd name="connsiteY1" fmla="*/ 6936 h 6688809"/>
                  <a:gd name="connsiteX2" fmla="*/ 43823938 w 43876062"/>
                  <a:gd name="connsiteY2" fmla="*/ 6183672 h 6688809"/>
                  <a:gd name="connsiteX3" fmla="*/ 21448200 w 43876062"/>
                  <a:gd name="connsiteY3" fmla="*/ 3838305 h 6688809"/>
                  <a:gd name="connsiteX4" fmla="*/ 28221 w 43876062"/>
                  <a:gd name="connsiteY4" fmla="*/ 6688809 h 6688809"/>
                  <a:gd name="connsiteX5" fmla="*/ 0 w 43876062"/>
                  <a:gd name="connsiteY5" fmla="*/ 0 h 6688809"/>
                  <a:gd name="connsiteX0" fmla="*/ 0 w 43883634"/>
                  <a:gd name="connsiteY0" fmla="*/ 6936 h 6695745"/>
                  <a:gd name="connsiteX1" fmla="*/ 43883634 w 43883634"/>
                  <a:gd name="connsiteY1" fmla="*/ 0 h 6695745"/>
                  <a:gd name="connsiteX2" fmla="*/ 43823938 w 43883634"/>
                  <a:gd name="connsiteY2" fmla="*/ 6190608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6368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871047 w 43883634"/>
                  <a:gd name="connsiteY3" fmla="*/ 3810016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2633 w 43883634"/>
                  <a:gd name="connsiteY3" fmla="*/ 3782129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1837"/>
                  <a:gd name="connsiteX1" fmla="*/ 43883634 w 43883634"/>
                  <a:gd name="connsiteY1" fmla="*/ 0 h 6691837"/>
                  <a:gd name="connsiteX2" fmla="*/ 43827740 w 43883634"/>
                  <a:gd name="connsiteY2" fmla="*/ 6180150 h 6691837"/>
                  <a:gd name="connsiteX3" fmla="*/ 21911623 w 43883634"/>
                  <a:gd name="connsiteY3" fmla="*/ 3791425 h 6691837"/>
                  <a:gd name="connsiteX4" fmla="*/ 66513 w 43883634"/>
                  <a:gd name="connsiteY4" fmla="*/ 6691837 h 6691837"/>
                  <a:gd name="connsiteX5" fmla="*/ 0 w 43883634"/>
                  <a:gd name="connsiteY5" fmla="*/ 6936 h 6691837"/>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23933 w 43834140"/>
                  <a:gd name="connsiteY0" fmla="*/ 15369 h 6695746"/>
                  <a:gd name="connsiteX1" fmla="*/ 43834140 w 43834140"/>
                  <a:gd name="connsiteY1" fmla="*/ 0 h 6695746"/>
                  <a:gd name="connsiteX2" fmla="*/ 43778245 w 43834140"/>
                  <a:gd name="connsiteY2" fmla="*/ 5777889 h 6695746"/>
                  <a:gd name="connsiteX3" fmla="*/ 21862129 w 43834140"/>
                  <a:gd name="connsiteY3" fmla="*/ 3791425 h 6695746"/>
                  <a:gd name="connsiteX4" fmla="*/ 0 w 43834140"/>
                  <a:gd name="connsiteY4" fmla="*/ 6695746 h 6695746"/>
                  <a:gd name="connsiteX5" fmla="*/ 23933 w 43834140"/>
                  <a:gd name="connsiteY5" fmla="*/ 15369 h 6695746"/>
                  <a:gd name="connsiteX0" fmla="*/ 1414 w 43848334"/>
                  <a:gd name="connsiteY0" fmla="*/ 15369 h 6695746"/>
                  <a:gd name="connsiteX1" fmla="*/ 43848334 w 43848334"/>
                  <a:gd name="connsiteY1" fmla="*/ 0 h 6695746"/>
                  <a:gd name="connsiteX2" fmla="*/ 43792439 w 43848334"/>
                  <a:gd name="connsiteY2" fmla="*/ 5777889 h 6695746"/>
                  <a:gd name="connsiteX3" fmla="*/ 21876323 w 43848334"/>
                  <a:gd name="connsiteY3" fmla="*/ 3791425 h 6695746"/>
                  <a:gd name="connsiteX4" fmla="*/ 14194 w 43848334"/>
                  <a:gd name="connsiteY4" fmla="*/ 6695746 h 6695746"/>
                  <a:gd name="connsiteX5" fmla="*/ 1414 w 43848334"/>
                  <a:gd name="connsiteY5" fmla="*/ 15369 h 6695746"/>
                  <a:gd name="connsiteX0" fmla="*/ 1414 w 43792439"/>
                  <a:gd name="connsiteY0" fmla="*/ 6936 h 6687313"/>
                  <a:gd name="connsiteX1" fmla="*/ 43729019 w 43792439"/>
                  <a:gd name="connsiteY1" fmla="*/ 0 h 6687313"/>
                  <a:gd name="connsiteX2" fmla="*/ 43792439 w 43792439"/>
                  <a:gd name="connsiteY2" fmla="*/ 5769456 h 6687313"/>
                  <a:gd name="connsiteX3" fmla="*/ 21876323 w 43792439"/>
                  <a:gd name="connsiteY3" fmla="*/ 3782992 h 6687313"/>
                  <a:gd name="connsiteX4" fmla="*/ 14194 w 43792439"/>
                  <a:gd name="connsiteY4" fmla="*/ 6687313 h 6687313"/>
                  <a:gd name="connsiteX5" fmla="*/ 1414 w 43792439"/>
                  <a:gd name="connsiteY5" fmla="*/ 6936 h 6687313"/>
                  <a:gd name="connsiteX0" fmla="*/ 1414 w 43792439"/>
                  <a:gd name="connsiteY0" fmla="*/ 0 h 6680377"/>
                  <a:gd name="connsiteX1" fmla="*/ 43600524 w 43792439"/>
                  <a:gd name="connsiteY1" fmla="*/ 77395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2439"/>
                  <a:gd name="connsiteY0" fmla="*/ 0 h 6680377"/>
                  <a:gd name="connsiteX1" fmla="*/ 43683128 w 43792439"/>
                  <a:gd name="connsiteY1" fmla="*/ 119561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3267"/>
                  <a:gd name="connsiteY0" fmla="*/ 0 h 6680377"/>
                  <a:gd name="connsiteX1" fmla="*/ 43793267 w 43793267"/>
                  <a:gd name="connsiteY1" fmla="*/ 1497 h 6680377"/>
                  <a:gd name="connsiteX2" fmla="*/ 43792439 w 43793267"/>
                  <a:gd name="connsiteY2" fmla="*/ 5762520 h 6680377"/>
                  <a:gd name="connsiteX3" fmla="*/ 21876323 w 43793267"/>
                  <a:gd name="connsiteY3" fmla="*/ 3776056 h 6680377"/>
                  <a:gd name="connsiteX4" fmla="*/ 14194 w 43793267"/>
                  <a:gd name="connsiteY4" fmla="*/ 6680377 h 6680377"/>
                  <a:gd name="connsiteX5" fmla="*/ 1414 w 43793267"/>
                  <a:gd name="connsiteY5" fmla="*/ 0 h 6680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793267" h="6680377">
                    <a:moveTo>
                      <a:pt x="1414" y="0"/>
                    </a:moveTo>
                    <a:lnTo>
                      <a:pt x="43793267" y="1497"/>
                    </a:lnTo>
                    <a:cubicBezTo>
                      <a:pt x="43793267" y="2343991"/>
                      <a:pt x="43792439" y="3420026"/>
                      <a:pt x="43792439" y="5762520"/>
                    </a:cubicBezTo>
                    <a:cubicBezTo>
                      <a:pt x="38990659" y="4549272"/>
                      <a:pt x="29172697" y="3623080"/>
                      <a:pt x="21876323" y="3776056"/>
                    </a:cubicBezTo>
                    <a:cubicBezTo>
                      <a:pt x="14579949" y="3929032"/>
                      <a:pt x="6467468" y="4159139"/>
                      <a:pt x="14194" y="6680377"/>
                    </a:cubicBezTo>
                    <a:cubicBezTo>
                      <a:pt x="22172" y="4453585"/>
                      <a:pt x="-6564" y="2226792"/>
                      <a:pt x="1414" y="0"/>
                    </a:cubicBezTo>
                    <a:close/>
                  </a:path>
                </a:pathLst>
              </a:custGeom>
              <a:gradFill flip="none" rotWithShape="1">
                <a:gsLst>
                  <a:gs pos="0">
                    <a:schemeClr val="accent6"/>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 name="Rectangle 15">
                <a:extLst>
                  <a:ext uri="{FF2B5EF4-FFF2-40B4-BE49-F238E27FC236}">
                    <a16:creationId xmlns:a16="http://schemas.microsoft.com/office/drawing/2014/main" id="{5425DB9E-358C-EE4C-8D75-8947C8800C66}"/>
                  </a:ext>
                </a:extLst>
              </p:cNvPr>
              <p:cNvSpPr/>
              <p:nvPr userDrawn="1"/>
            </p:nvSpPr>
            <p:spPr>
              <a:xfrm>
                <a:off x="-14192" y="1382"/>
                <a:ext cx="27451941" cy="4570665"/>
              </a:xfrm>
              <a:custGeom>
                <a:avLst/>
                <a:gdLst>
                  <a:gd name="connsiteX0" fmla="*/ 0 w 43891200"/>
                  <a:gd name="connsiteY0" fmla="*/ 0 h 2171777"/>
                  <a:gd name="connsiteX1" fmla="*/ 43891200 w 43891200"/>
                  <a:gd name="connsiteY1" fmla="*/ 0 h 2171777"/>
                  <a:gd name="connsiteX2" fmla="*/ 43891200 w 43891200"/>
                  <a:gd name="connsiteY2" fmla="*/ 2171777 h 2171777"/>
                  <a:gd name="connsiteX3" fmla="*/ 0 w 43891200"/>
                  <a:gd name="connsiteY3" fmla="*/ 2171777 h 2171777"/>
                  <a:gd name="connsiteX4" fmla="*/ 0 w 43891200"/>
                  <a:gd name="connsiteY4" fmla="*/ 0 h 2171777"/>
                  <a:gd name="connsiteX0" fmla="*/ 0 w 43891200"/>
                  <a:gd name="connsiteY0" fmla="*/ 0 h 2171777"/>
                  <a:gd name="connsiteX1" fmla="*/ 43891200 w 43891200"/>
                  <a:gd name="connsiteY1" fmla="*/ 0 h 2171777"/>
                  <a:gd name="connsiteX2" fmla="*/ 43891200 w 43891200"/>
                  <a:gd name="connsiteY2" fmla="*/ 2171777 h 2171777"/>
                  <a:gd name="connsiteX3" fmla="*/ 21843298 w 43891200"/>
                  <a:gd name="connsiteY3" fmla="*/ 2143554 h 2171777"/>
                  <a:gd name="connsiteX4" fmla="*/ 0 w 43891200"/>
                  <a:gd name="connsiteY4" fmla="*/ 2171777 h 2171777"/>
                  <a:gd name="connsiteX5" fmla="*/ 0 w 43891200"/>
                  <a:gd name="connsiteY5" fmla="*/ 0 h 2171777"/>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691988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778314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83162"/>
                  <a:gd name="connsiteX1" fmla="*/ 43891200 w 43891200"/>
                  <a:gd name="connsiteY1" fmla="*/ 0 h 5383162"/>
                  <a:gd name="connsiteX2" fmla="*/ 43891197 w 43891200"/>
                  <a:gd name="connsiteY2" fmla="*/ 2143554 h 5383162"/>
                  <a:gd name="connsiteX3" fmla="*/ 21843298 w 43891200"/>
                  <a:gd name="connsiteY3" fmla="*/ 1381537 h 5383162"/>
                  <a:gd name="connsiteX4" fmla="*/ 12981 w 43891200"/>
                  <a:gd name="connsiteY4" fmla="*/ 5383162 h 5383162"/>
                  <a:gd name="connsiteX5" fmla="*/ 0 w 43891200"/>
                  <a:gd name="connsiteY5" fmla="*/ 0 h 5383162"/>
                  <a:gd name="connsiteX0" fmla="*/ 0 w 43891200"/>
                  <a:gd name="connsiteY0" fmla="*/ 0 h 5353553"/>
                  <a:gd name="connsiteX1" fmla="*/ 43891200 w 43891200"/>
                  <a:gd name="connsiteY1" fmla="*/ 0 h 5353553"/>
                  <a:gd name="connsiteX2" fmla="*/ 43891197 w 43891200"/>
                  <a:gd name="connsiteY2" fmla="*/ 2143554 h 5353553"/>
                  <a:gd name="connsiteX3" fmla="*/ 21843298 w 43891200"/>
                  <a:gd name="connsiteY3" fmla="*/ 1381537 h 5353553"/>
                  <a:gd name="connsiteX4" fmla="*/ 12981 w 43891200"/>
                  <a:gd name="connsiteY4" fmla="*/ 5353553 h 5353553"/>
                  <a:gd name="connsiteX5" fmla="*/ 0 w 43891200"/>
                  <a:gd name="connsiteY5" fmla="*/ 0 h 5353553"/>
                  <a:gd name="connsiteX0" fmla="*/ 0 w 43891200"/>
                  <a:gd name="connsiteY0" fmla="*/ 0 h 5375759"/>
                  <a:gd name="connsiteX1" fmla="*/ 43891200 w 43891200"/>
                  <a:gd name="connsiteY1" fmla="*/ 0 h 5375759"/>
                  <a:gd name="connsiteX2" fmla="*/ 43891197 w 43891200"/>
                  <a:gd name="connsiteY2" fmla="*/ 2143554 h 5375759"/>
                  <a:gd name="connsiteX3" fmla="*/ 21843298 w 43891200"/>
                  <a:gd name="connsiteY3" fmla="*/ 1381537 h 5375759"/>
                  <a:gd name="connsiteX4" fmla="*/ 2821 w 43891200"/>
                  <a:gd name="connsiteY4" fmla="*/ 5375759 h 5375759"/>
                  <a:gd name="connsiteX5" fmla="*/ 0 w 43891200"/>
                  <a:gd name="connsiteY5" fmla="*/ 0 h 5375759"/>
                  <a:gd name="connsiteX0" fmla="*/ 0 w 43891200"/>
                  <a:gd name="connsiteY0" fmla="*/ 0 h 5391472"/>
                  <a:gd name="connsiteX1" fmla="*/ 43891200 w 43891200"/>
                  <a:gd name="connsiteY1" fmla="*/ 0 h 5391472"/>
                  <a:gd name="connsiteX2" fmla="*/ 43891197 w 43891200"/>
                  <a:gd name="connsiteY2" fmla="*/ 2143554 h 5391472"/>
                  <a:gd name="connsiteX3" fmla="*/ 21843298 w 43891200"/>
                  <a:gd name="connsiteY3" fmla="*/ 1381537 h 5391472"/>
                  <a:gd name="connsiteX4" fmla="*/ 24143 w 43891200"/>
                  <a:gd name="connsiteY4" fmla="*/ 5391472 h 5391472"/>
                  <a:gd name="connsiteX5" fmla="*/ 0 w 43891200"/>
                  <a:gd name="connsiteY5" fmla="*/ 0 h 5391472"/>
                  <a:gd name="connsiteX0" fmla="*/ 0 w 43891200"/>
                  <a:gd name="connsiteY0" fmla="*/ 0 h 5388329"/>
                  <a:gd name="connsiteX1" fmla="*/ 43891200 w 43891200"/>
                  <a:gd name="connsiteY1" fmla="*/ 0 h 5388329"/>
                  <a:gd name="connsiteX2" fmla="*/ 43891197 w 43891200"/>
                  <a:gd name="connsiteY2" fmla="*/ 2143554 h 5388329"/>
                  <a:gd name="connsiteX3" fmla="*/ 21843298 w 43891200"/>
                  <a:gd name="connsiteY3" fmla="*/ 1381537 h 5388329"/>
                  <a:gd name="connsiteX4" fmla="*/ 11350 w 43891200"/>
                  <a:gd name="connsiteY4" fmla="*/ 5388329 h 5388329"/>
                  <a:gd name="connsiteX5" fmla="*/ 0 w 43891200"/>
                  <a:gd name="connsiteY5" fmla="*/ 0 h 5388329"/>
                  <a:gd name="connsiteX0" fmla="*/ 0 w 43918796"/>
                  <a:gd name="connsiteY0" fmla="*/ 0 h 5388329"/>
                  <a:gd name="connsiteX1" fmla="*/ 43918796 w 43918796"/>
                  <a:gd name="connsiteY1" fmla="*/ 0 h 5388329"/>
                  <a:gd name="connsiteX2" fmla="*/ 43918793 w 43918796"/>
                  <a:gd name="connsiteY2" fmla="*/ 2143554 h 5388329"/>
                  <a:gd name="connsiteX3" fmla="*/ 21870894 w 43918796"/>
                  <a:gd name="connsiteY3" fmla="*/ 1381537 h 5388329"/>
                  <a:gd name="connsiteX4" fmla="*/ 38946 w 43918796"/>
                  <a:gd name="connsiteY4" fmla="*/ 5388329 h 5388329"/>
                  <a:gd name="connsiteX5" fmla="*/ 0 w 43918796"/>
                  <a:gd name="connsiteY5" fmla="*/ 0 h 5388329"/>
                  <a:gd name="connsiteX0" fmla="*/ 0 w 43882001"/>
                  <a:gd name="connsiteY0" fmla="*/ 6780 h 5388329"/>
                  <a:gd name="connsiteX1" fmla="*/ 43882001 w 43882001"/>
                  <a:gd name="connsiteY1" fmla="*/ 0 h 5388329"/>
                  <a:gd name="connsiteX2" fmla="*/ 43881998 w 43882001"/>
                  <a:gd name="connsiteY2" fmla="*/ 2143554 h 5388329"/>
                  <a:gd name="connsiteX3" fmla="*/ 21834099 w 43882001"/>
                  <a:gd name="connsiteY3" fmla="*/ 1381537 h 5388329"/>
                  <a:gd name="connsiteX4" fmla="*/ 2151 w 43882001"/>
                  <a:gd name="connsiteY4" fmla="*/ 5388329 h 5388329"/>
                  <a:gd name="connsiteX5" fmla="*/ 0 w 43882001"/>
                  <a:gd name="connsiteY5" fmla="*/ 6780 h 5388329"/>
                  <a:gd name="connsiteX0" fmla="*/ 0 w 43909597"/>
                  <a:gd name="connsiteY0" fmla="*/ 6780 h 5388329"/>
                  <a:gd name="connsiteX1" fmla="*/ 43909597 w 43909597"/>
                  <a:gd name="connsiteY1" fmla="*/ 0 h 5388329"/>
                  <a:gd name="connsiteX2" fmla="*/ 43909594 w 43909597"/>
                  <a:gd name="connsiteY2" fmla="*/ 2143554 h 5388329"/>
                  <a:gd name="connsiteX3" fmla="*/ 21861695 w 43909597"/>
                  <a:gd name="connsiteY3" fmla="*/ 1381537 h 5388329"/>
                  <a:gd name="connsiteX4" fmla="*/ 29747 w 43909597"/>
                  <a:gd name="connsiteY4" fmla="*/ 5388329 h 5388329"/>
                  <a:gd name="connsiteX5" fmla="*/ 0 w 43909597"/>
                  <a:gd name="connsiteY5" fmla="*/ 6780 h 5388329"/>
                  <a:gd name="connsiteX0" fmla="*/ 16283 w 43879886"/>
                  <a:gd name="connsiteY0" fmla="*/ 13560 h 5388329"/>
                  <a:gd name="connsiteX1" fmla="*/ 43879886 w 43879886"/>
                  <a:gd name="connsiteY1" fmla="*/ 0 h 5388329"/>
                  <a:gd name="connsiteX2" fmla="*/ 43879883 w 43879886"/>
                  <a:gd name="connsiteY2" fmla="*/ 2143554 h 5388329"/>
                  <a:gd name="connsiteX3" fmla="*/ 21831984 w 43879886"/>
                  <a:gd name="connsiteY3" fmla="*/ 1381537 h 5388329"/>
                  <a:gd name="connsiteX4" fmla="*/ 36 w 43879886"/>
                  <a:gd name="connsiteY4" fmla="*/ 5388329 h 5388329"/>
                  <a:gd name="connsiteX5" fmla="*/ 16283 w 43879886"/>
                  <a:gd name="connsiteY5" fmla="*/ 13560 h 5388329"/>
                  <a:gd name="connsiteX0" fmla="*/ 7118 w 43879920"/>
                  <a:gd name="connsiteY0" fmla="*/ 6780 h 5388329"/>
                  <a:gd name="connsiteX1" fmla="*/ 43879920 w 43879920"/>
                  <a:gd name="connsiteY1" fmla="*/ 0 h 5388329"/>
                  <a:gd name="connsiteX2" fmla="*/ 43879917 w 43879920"/>
                  <a:gd name="connsiteY2" fmla="*/ 2143554 h 5388329"/>
                  <a:gd name="connsiteX3" fmla="*/ 21832018 w 43879920"/>
                  <a:gd name="connsiteY3" fmla="*/ 1381537 h 5388329"/>
                  <a:gd name="connsiteX4" fmla="*/ 70 w 43879920"/>
                  <a:gd name="connsiteY4" fmla="*/ 5388329 h 5388329"/>
                  <a:gd name="connsiteX5" fmla="*/ 7118 w 43879920"/>
                  <a:gd name="connsiteY5" fmla="*/ 6780 h 5388329"/>
                  <a:gd name="connsiteX0" fmla="*/ 0 w 43900399"/>
                  <a:gd name="connsiteY0" fmla="*/ 0 h 5388329"/>
                  <a:gd name="connsiteX1" fmla="*/ 43900399 w 43900399"/>
                  <a:gd name="connsiteY1" fmla="*/ 0 h 5388329"/>
                  <a:gd name="connsiteX2" fmla="*/ 43900396 w 43900399"/>
                  <a:gd name="connsiteY2" fmla="*/ 2143554 h 5388329"/>
                  <a:gd name="connsiteX3" fmla="*/ 21852497 w 43900399"/>
                  <a:gd name="connsiteY3" fmla="*/ 1381537 h 5388329"/>
                  <a:gd name="connsiteX4" fmla="*/ 20549 w 43900399"/>
                  <a:gd name="connsiteY4" fmla="*/ 5388329 h 5388329"/>
                  <a:gd name="connsiteX5" fmla="*/ 0 w 43900399"/>
                  <a:gd name="connsiteY5" fmla="*/ 0 h 5388329"/>
                  <a:gd name="connsiteX0" fmla="*/ 0 w 43900396"/>
                  <a:gd name="connsiteY0" fmla="*/ 0 h 5388329"/>
                  <a:gd name="connsiteX1" fmla="*/ 43854405 w 43900396"/>
                  <a:gd name="connsiteY1" fmla="*/ 27119 h 5388329"/>
                  <a:gd name="connsiteX2" fmla="*/ 43900396 w 43900396"/>
                  <a:gd name="connsiteY2" fmla="*/ 2143554 h 5388329"/>
                  <a:gd name="connsiteX3" fmla="*/ 21852497 w 43900396"/>
                  <a:gd name="connsiteY3" fmla="*/ 1381537 h 5388329"/>
                  <a:gd name="connsiteX4" fmla="*/ 20549 w 43900396"/>
                  <a:gd name="connsiteY4" fmla="*/ 5388329 h 5388329"/>
                  <a:gd name="connsiteX5" fmla="*/ 0 w 43900396"/>
                  <a:gd name="connsiteY5" fmla="*/ 0 h 5388329"/>
                  <a:gd name="connsiteX0" fmla="*/ 0 w 43900398"/>
                  <a:gd name="connsiteY0" fmla="*/ 0 h 5388329"/>
                  <a:gd name="connsiteX1" fmla="*/ 43900398 w 43900398"/>
                  <a:gd name="connsiteY1" fmla="*/ 6780 h 5388329"/>
                  <a:gd name="connsiteX2" fmla="*/ 43900396 w 43900398"/>
                  <a:gd name="connsiteY2" fmla="*/ 2143554 h 5388329"/>
                  <a:gd name="connsiteX3" fmla="*/ 21852497 w 43900398"/>
                  <a:gd name="connsiteY3" fmla="*/ 1381537 h 5388329"/>
                  <a:gd name="connsiteX4" fmla="*/ 20549 w 43900398"/>
                  <a:gd name="connsiteY4" fmla="*/ 5388329 h 5388329"/>
                  <a:gd name="connsiteX5" fmla="*/ 0 w 43900398"/>
                  <a:gd name="connsiteY5" fmla="*/ 0 h 5388329"/>
                  <a:gd name="connsiteX0" fmla="*/ 0 w 43909598"/>
                  <a:gd name="connsiteY0" fmla="*/ 0 h 5388329"/>
                  <a:gd name="connsiteX1" fmla="*/ 43909598 w 43909598"/>
                  <a:gd name="connsiteY1" fmla="*/ 6780 h 5388329"/>
                  <a:gd name="connsiteX2" fmla="*/ 43900396 w 43909598"/>
                  <a:gd name="connsiteY2" fmla="*/ 2143554 h 5388329"/>
                  <a:gd name="connsiteX3" fmla="*/ 21852497 w 43909598"/>
                  <a:gd name="connsiteY3" fmla="*/ 1381537 h 5388329"/>
                  <a:gd name="connsiteX4" fmla="*/ 20549 w 43909598"/>
                  <a:gd name="connsiteY4" fmla="*/ 5388329 h 5388329"/>
                  <a:gd name="connsiteX5" fmla="*/ 0 w 43909598"/>
                  <a:gd name="connsiteY5" fmla="*/ 0 h 5388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909598" h="5388329">
                    <a:moveTo>
                      <a:pt x="0" y="0"/>
                    </a:moveTo>
                    <a:lnTo>
                      <a:pt x="43909598" y="6780"/>
                    </a:lnTo>
                    <a:cubicBezTo>
                      <a:pt x="43909597" y="719038"/>
                      <a:pt x="43900397" y="1431296"/>
                      <a:pt x="43900396" y="2143554"/>
                    </a:cubicBezTo>
                    <a:cubicBezTo>
                      <a:pt x="37284373" y="1358490"/>
                      <a:pt x="29162993" y="845303"/>
                      <a:pt x="21852497" y="1381537"/>
                    </a:cubicBezTo>
                    <a:cubicBezTo>
                      <a:pt x="14542001" y="1917771"/>
                      <a:pt x="6144574" y="2782191"/>
                      <a:pt x="20549" y="5388329"/>
                    </a:cubicBezTo>
                    <a:cubicBezTo>
                      <a:pt x="19609" y="3596409"/>
                      <a:pt x="940" y="1791920"/>
                      <a:pt x="0" y="0"/>
                    </a:cubicBezTo>
                    <a:close/>
                  </a:path>
                </a:pathLst>
              </a:custGeom>
              <a:gradFill flip="none" rotWithShape="1">
                <a:gsLst>
                  <a:gs pos="0">
                    <a:schemeClr val="tx2"/>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n>
                    <a:noFill/>
                  </a:ln>
                  <a:solidFill>
                    <a:schemeClr val="accent1"/>
                  </a:solidFill>
                </a:endParaRPr>
              </a:p>
            </p:txBody>
          </p:sp>
        </p:grpSp>
      </p:grpSp>
    </p:spTree>
  </p:cSld>
  <p:clrMap bg1="lt1" tx1="dk1" bg2="lt2" tx2="dk2" accent1="accent1" accent2="accent2" accent3="accent3" accent4="accent4" accent5="accent5" accent6="accent6" hlink="hlink" folHlink="folHlink"/>
  <p:sldLayoutIdLst>
    <p:sldLayoutId id="2147483654" r:id="rId1"/>
  </p:sldLayoutIdLst>
  <p:txStyles>
    <p:titleStyle>
      <a:lvl1pPr algn="ctr" defTabSz="4388900" rtl="0" eaLnBrk="1" latinLnBrk="0" hangingPunct="1">
        <a:spcBef>
          <a:spcPct val="0"/>
        </a:spcBef>
        <a:buNone/>
        <a:defRPr sz="8800" kern="1200">
          <a:solidFill>
            <a:schemeClr val="bg1"/>
          </a:solidFill>
          <a:latin typeface="Trebuchet MS" pitchFamily="34" charset="0"/>
          <a:ea typeface="+mj-ea"/>
          <a:cs typeface="+mj-cs"/>
        </a:defRPr>
      </a:lvl1pPr>
    </p:titleStyle>
    <p:bodyStyle>
      <a:lvl1pPr marL="1645838" indent="-1645838" algn="l" defTabSz="438890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0368" userDrawn="1">
          <p15:clr>
            <a:srgbClr val="F26B43"/>
          </p15:clr>
        </p15:guide>
        <p15:guide id="2" pos="6912" userDrawn="1">
          <p15:clr>
            <a:srgbClr val="F26B43"/>
          </p15:clr>
        </p15:guide>
        <p15:guide id="3" pos="20712" userDrawn="1">
          <p15:clr>
            <a:srgbClr val="F26B43"/>
          </p15:clr>
        </p15:guide>
      </p15:sldGuideLst>
    </p:ext>
  </p:extLst>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7FAF590-F5FF-C7A7-7909-3EEC087C6F8C}"/>
              </a:ext>
            </a:extLst>
          </p:cNvPr>
          <p:cNvSpPr>
            <a:spLocks noGrp="1"/>
          </p:cNvSpPr>
          <p:nvPr>
            <p:ph type="title"/>
          </p:nvPr>
        </p:nvSpPr>
        <p:spPr>
          <a:xfrm>
            <a:off x="3017520" y="1752603"/>
            <a:ext cx="37856160" cy="6362702"/>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0E217F5-BFA2-41B6-C399-1E81F3DB48DA}"/>
              </a:ext>
            </a:extLst>
          </p:cNvPr>
          <p:cNvSpPr>
            <a:spLocks noGrp="1"/>
          </p:cNvSpPr>
          <p:nvPr>
            <p:ph type="body" idx="1"/>
          </p:nvPr>
        </p:nvSpPr>
        <p:spPr>
          <a:xfrm>
            <a:off x="3017520" y="8763000"/>
            <a:ext cx="37856160" cy="2088642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9445688-6363-1D65-99E6-13B4F70DA4AD}"/>
              </a:ext>
            </a:extLst>
          </p:cNvPr>
          <p:cNvSpPr>
            <a:spLocks noGrp="1"/>
          </p:cNvSpPr>
          <p:nvPr>
            <p:ph type="dt" sz="half" idx="2"/>
          </p:nvPr>
        </p:nvSpPr>
        <p:spPr>
          <a:xfrm>
            <a:off x="3017520" y="30510482"/>
            <a:ext cx="9875520" cy="1752600"/>
          </a:xfrm>
          <a:prstGeom prst="rect">
            <a:avLst/>
          </a:prstGeom>
        </p:spPr>
        <p:txBody>
          <a:bodyPr vert="horz" lIns="91440" tIns="45720" rIns="91440" bIns="45720" rtlCol="0" anchor="ctr"/>
          <a:lstStyle>
            <a:lvl1pPr algn="l">
              <a:defRPr sz="4320">
                <a:solidFill>
                  <a:schemeClr val="tx1">
                    <a:tint val="82000"/>
                  </a:schemeClr>
                </a:solidFill>
              </a:defRPr>
            </a:lvl1pPr>
          </a:lstStyle>
          <a:p>
            <a:fld id="{5ADA74B3-1746-4D15-AA37-F1CD22847FB4}" type="datetimeFigureOut">
              <a:rPr lang="en-GB" smtClean="0"/>
              <a:t>23/03/2026</a:t>
            </a:fld>
            <a:endParaRPr lang="en-GB"/>
          </a:p>
        </p:txBody>
      </p:sp>
      <p:sp>
        <p:nvSpPr>
          <p:cNvPr id="5" name="Footer Placeholder 4">
            <a:extLst>
              <a:ext uri="{FF2B5EF4-FFF2-40B4-BE49-F238E27FC236}">
                <a16:creationId xmlns:a16="http://schemas.microsoft.com/office/drawing/2014/main" id="{8481EA19-086A-0B28-73D8-E827376058A7}"/>
              </a:ext>
            </a:extLst>
          </p:cNvPr>
          <p:cNvSpPr>
            <a:spLocks noGrp="1"/>
          </p:cNvSpPr>
          <p:nvPr>
            <p:ph type="ftr" sz="quarter" idx="3"/>
          </p:nvPr>
        </p:nvSpPr>
        <p:spPr>
          <a:xfrm>
            <a:off x="14538960" y="30510482"/>
            <a:ext cx="14813280" cy="1752600"/>
          </a:xfrm>
          <a:prstGeom prst="rect">
            <a:avLst/>
          </a:prstGeom>
        </p:spPr>
        <p:txBody>
          <a:bodyPr vert="horz" lIns="91440" tIns="45720" rIns="91440" bIns="45720" rtlCol="0" anchor="ctr"/>
          <a:lstStyle>
            <a:lvl1pPr algn="ctr">
              <a:defRPr sz="432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59E1366B-5DB0-8F1F-900F-943D990E29CA}"/>
              </a:ext>
            </a:extLst>
          </p:cNvPr>
          <p:cNvSpPr>
            <a:spLocks noGrp="1"/>
          </p:cNvSpPr>
          <p:nvPr>
            <p:ph type="sldNum" sz="quarter" idx="4"/>
          </p:nvPr>
        </p:nvSpPr>
        <p:spPr>
          <a:xfrm>
            <a:off x="30998160" y="30510482"/>
            <a:ext cx="9875520" cy="1752600"/>
          </a:xfrm>
          <a:prstGeom prst="rect">
            <a:avLst/>
          </a:prstGeom>
        </p:spPr>
        <p:txBody>
          <a:bodyPr vert="horz" lIns="91440" tIns="45720" rIns="91440" bIns="45720" rtlCol="0" anchor="ctr"/>
          <a:lstStyle>
            <a:lvl1pPr algn="r">
              <a:defRPr sz="4320">
                <a:solidFill>
                  <a:schemeClr val="tx1">
                    <a:tint val="82000"/>
                  </a:schemeClr>
                </a:solidFill>
              </a:defRPr>
            </a:lvl1pPr>
          </a:lstStyle>
          <a:p>
            <a:fld id="{D2A36292-54F4-420C-A2F8-22794BCFB13D}" type="slidenum">
              <a:rPr lang="en-GB" smtClean="0"/>
              <a:t>‹#›</a:t>
            </a:fld>
            <a:endParaRPr lang="en-GB"/>
          </a:p>
        </p:txBody>
      </p:sp>
    </p:spTree>
    <p:extLst>
      <p:ext uri="{BB962C8B-B14F-4D97-AF65-F5344CB8AC3E}">
        <p14:creationId xmlns:p14="http://schemas.microsoft.com/office/powerpoint/2010/main" val="2818679034"/>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txStyles>
    <p:titleStyle>
      <a:lvl1pPr algn="l" defTabSz="3291840" rtl="0" eaLnBrk="1" latinLnBrk="0" hangingPunct="1">
        <a:lnSpc>
          <a:spcPct val="90000"/>
        </a:lnSpc>
        <a:spcBef>
          <a:spcPct val="0"/>
        </a:spcBef>
        <a:buNone/>
        <a:defRPr sz="15840" kern="1200">
          <a:solidFill>
            <a:schemeClr val="tx1"/>
          </a:solidFill>
          <a:latin typeface="+mj-lt"/>
          <a:ea typeface="+mj-ea"/>
          <a:cs typeface="+mj-cs"/>
        </a:defRPr>
      </a:lvl1pPr>
    </p:titleStyle>
    <p:bodyStyle>
      <a:lvl1pPr marL="822960" indent="-822960" algn="l" defTabSz="3291840" rtl="0" eaLnBrk="1" latinLnBrk="0" hangingPunct="1">
        <a:lnSpc>
          <a:spcPct val="90000"/>
        </a:lnSpc>
        <a:spcBef>
          <a:spcPts val="3600"/>
        </a:spcBef>
        <a:buFont typeface="Arial" panose="020B0604020202020204" pitchFamily="34" charset="0"/>
        <a:buChar char="•"/>
        <a:defRPr sz="10080" kern="1200">
          <a:solidFill>
            <a:schemeClr val="tx1"/>
          </a:solidFill>
          <a:latin typeface="+mn-lt"/>
          <a:ea typeface="+mn-ea"/>
          <a:cs typeface="+mn-cs"/>
        </a:defRPr>
      </a:lvl1pPr>
      <a:lvl2pPr marL="2468880" indent="-822960" algn="l" defTabSz="3291840" rtl="0" eaLnBrk="1" latinLnBrk="0" hangingPunct="1">
        <a:lnSpc>
          <a:spcPct val="90000"/>
        </a:lnSpc>
        <a:spcBef>
          <a:spcPts val="1800"/>
        </a:spcBef>
        <a:buFont typeface="Arial" panose="020B0604020202020204" pitchFamily="34" charset="0"/>
        <a:buChar char="•"/>
        <a:defRPr sz="8640" kern="1200">
          <a:solidFill>
            <a:schemeClr val="tx1"/>
          </a:solidFill>
          <a:latin typeface="+mn-lt"/>
          <a:ea typeface="+mn-ea"/>
          <a:cs typeface="+mn-cs"/>
        </a:defRPr>
      </a:lvl2pPr>
      <a:lvl3pPr marL="4114800" indent="-822960" algn="l" defTabSz="3291840" rtl="0" eaLnBrk="1" latinLnBrk="0" hangingPunct="1">
        <a:lnSpc>
          <a:spcPct val="90000"/>
        </a:lnSpc>
        <a:spcBef>
          <a:spcPts val="1800"/>
        </a:spcBef>
        <a:buFont typeface="Arial" panose="020B0604020202020204" pitchFamily="34" charset="0"/>
        <a:buChar char="•"/>
        <a:defRPr sz="7200" kern="1200">
          <a:solidFill>
            <a:schemeClr val="tx1"/>
          </a:solidFill>
          <a:latin typeface="+mn-lt"/>
          <a:ea typeface="+mn-ea"/>
          <a:cs typeface="+mn-cs"/>
        </a:defRPr>
      </a:lvl3pPr>
      <a:lvl4pPr marL="576072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4pPr>
      <a:lvl5pPr marL="740664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5pPr>
      <a:lvl6pPr marL="905256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6pPr>
      <a:lvl7pPr marL="1069848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7pPr>
      <a:lvl8pPr marL="1234440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8pPr>
      <a:lvl9pPr marL="1399032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9pPr>
    </p:bodyStyle>
    <p:otherStyle>
      <a:defPPr>
        <a:defRPr lang="en-US"/>
      </a:defPPr>
      <a:lvl1pPr marL="0" algn="l" defTabSz="3291840" rtl="0" eaLnBrk="1" latinLnBrk="0" hangingPunct="1">
        <a:defRPr sz="6480" kern="1200">
          <a:solidFill>
            <a:schemeClr val="tx1"/>
          </a:solidFill>
          <a:latin typeface="+mn-lt"/>
          <a:ea typeface="+mn-ea"/>
          <a:cs typeface="+mn-cs"/>
        </a:defRPr>
      </a:lvl1pPr>
      <a:lvl2pPr marL="1645920" algn="l" defTabSz="3291840" rtl="0" eaLnBrk="1" latinLnBrk="0" hangingPunct="1">
        <a:defRPr sz="6480" kern="1200">
          <a:solidFill>
            <a:schemeClr val="tx1"/>
          </a:solidFill>
          <a:latin typeface="+mn-lt"/>
          <a:ea typeface="+mn-ea"/>
          <a:cs typeface="+mn-cs"/>
        </a:defRPr>
      </a:lvl2pPr>
      <a:lvl3pPr marL="3291840" algn="l" defTabSz="3291840" rtl="0" eaLnBrk="1" latinLnBrk="0" hangingPunct="1">
        <a:defRPr sz="6480" kern="1200">
          <a:solidFill>
            <a:schemeClr val="tx1"/>
          </a:solidFill>
          <a:latin typeface="+mn-lt"/>
          <a:ea typeface="+mn-ea"/>
          <a:cs typeface="+mn-cs"/>
        </a:defRPr>
      </a:lvl3pPr>
      <a:lvl4pPr marL="4937760" algn="l" defTabSz="3291840" rtl="0" eaLnBrk="1" latinLnBrk="0" hangingPunct="1">
        <a:defRPr sz="6480" kern="1200">
          <a:solidFill>
            <a:schemeClr val="tx1"/>
          </a:solidFill>
          <a:latin typeface="+mn-lt"/>
          <a:ea typeface="+mn-ea"/>
          <a:cs typeface="+mn-cs"/>
        </a:defRPr>
      </a:lvl4pPr>
      <a:lvl5pPr marL="6583680" algn="l" defTabSz="3291840" rtl="0" eaLnBrk="1" latinLnBrk="0" hangingPunct="1">
        <a:defRPr sz="6480" kern="1200">
          <a:solidFill>
            <a:schemeClr val="tx1"/>
          </a:solidFill>
          <a:latin typeface="+mn-lt"/>
          <a:ea typeface="+mn-ea"/>
          <a:cs typeface="+mn-cs"/>
        </a:defRPr>
      </a:lvl5pPr>
      <a:lvl6pPr marL="8229600" algn="l" defTabSz="3291840" rtl="0" eaLnBrk="1" latinLnBrk="0" hangingPunct="1">
        <a:defRPr sz="6480" kern="1200">
          <a:solidFill>
            <a:schemeClr val="tx1"/>
          </a:solidFill>
          <a:latin typeface="+mn-lt"/>
          <a:ea typeface="+mn-ea"/>
          <a:cs typeface="+mn-cs"/>
        </a:defRPr>
      </a:lvl6pPr>
      <a:lvl7pPr marL="9875520" algn="l" defTabSz="3291840" rtl="0" eaLnBrk="1" latinLnBrk="0" hangingPunct="1">
        <a:defRPr sz="6480" kern="1200">
          <a:solidFill>
            <a:schemeClr val="tx1"/>
          </a:solidFill>
          <a:latin typeface="+mn-lt"/>
          <a:ea typeface="+mn-ea"/>
          <a:cs typeface="+mn-cs"/>
        </a:defRPr>
      </a:lvl7pPr>
      <a:lvl8pPr marL="11521440" algn="l" defTabSz="3291840" rtl="0" eaLnBrk="1" latinLnBrk="0" hangingPunct="1">
        <a:defRPr sz="6480" kern="1200">
          <a:solidFill>
            <a:schemeClr val="tx1"/>
          </a:solidFill>
          <a:latin typeface="+mn-lt"/>
          <a:ea typeface="+mn-ea"/>
          <a:cs typeface="+mn-cs"/>
        </a:defRPr>
      </a:lvl8pPr>
      <a:lvl9pPr marL="13167360" algn="l" defTabSz="3291840" rtl="0" eaLnBrk="1" latinLnBrk="0" hangingPunct="1">
        <a:defRPr sz="648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3.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hyperlink" Target="https://youtu.be/YeamHE6Kank?feature=shared" TargetMode="External"/><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2D9CAF-62E4-A56C-BC72-03583E71A03A}"/>
              </a:ext>
            </a:extLst>
          </p:cNvPr>
          <p:cNvSpPr>
            <a:spLocks noGrp="1"/>
          </p:cNvSpPr>
          <p:nvPr>
            <p:ph type="ctrTitle"/>
          </p:nvPr>
        </p:nvSpPr>
        <p:spPr>
          <a:xfrm>
            <a:off x="1374274" y="21774484"/>
            <a:ext cx="40987579" cy="4330367"/>
          </a:xfrm>
        </p:spPr>
        <p:txBody>
          <a:bodyPr>
            <a:normAutofit/>
          </a:bodyPr>
          <a:lstStyle/>
          <a:p>
            <a:pPr algn="l"/>
            <a:br>
              <a:rPr lang="en-GB" sz="6000" dirty="0">
                <a:latin typeface="Arial" panose="020B0604020202020204" pitchFamily="34" charset="0"/>
                <a:cs typeface="Arial" panose="020B0604020202020204" pitchFamily="34" charset="0"/>
              </a:rPr>
            </a:br>
            <a:r>
              <a:rPr lang="en-GB" sz="6000" b="1" dirty="0">
                <a:latin typeface="Arial" panose="020B0604020202020204" pitchFamily="34" charset="0"/>
                <a:cs typeface="Arial" panose="020B0604020202020204" pitchFamily="34" charset="0"/>
              </a:rPr>
              <a:t>Student name: </a:t>
            </a:r>
            <a:r>
              <a:rPr lang="en-GB" sz="6000" dirty="0">
                <a:latin typeface="Arial" panose="020B0604020202020204" pitchFamily="34" charset="0"/>
                <a:cs typeface="Arial" panose="020B0604020202020204" pitchFamily="34" charset="0"/>
              </a:rPr>
              <a:t>Carla</a:t>
            </a:r>
            <a:r>
              <a:rPr lang="en-GB" sz="6000" b="1" dirty="0">
                <a:latin typeface="Arial" panose="020B0604020202020204" pitchFamily="34" charset="0"/>
                <a:cs typeface="Arial" panose="020B0604020202020204" pitchFamily="34" charset="0"/>
              </a:rPr>
              <a:t> </a:t>
            </a:r>
            <a:r>
              <a:rPr lang="en-GB" sz="6000" dirty="0">
                <a:latin typeface="Arial" panose="020B0604020202020204" pitchFamily="34" charset="0"/>
                <a:cs typeface="Arial" panose="020B0604020202020204" pitchFamily="34" charset="0"/>
              </a:rPr>
              <a:t>Cardoso</a:t>
            </a:r>
            <a:br>
              <a:rPr lang="en-GB" sz="6000" dirty="0">
                <a:latin typeface="Arial" panose="020B0604020202020204" pitchFamily="34" charset="0"/>
                <a:cs typeface="Arial" panose="020B0604020202020204" pitchFamily="34" charset="0"/>
              </a:rPr>
            </a:br>
            <a:r>
              <a:rPr lang="en-GB" sz="6000" b="1" dirty="0">
                <a:latin typeface="Arial" panose="020B0604020202020204" pitchFamily="34" charset="0"/>
                <a:cs typeface="Arial" panose="020B0604020202020204" pitchFamily="34" charset="0"/>
              </a:rPr>
              <a:t>Student number:</a:t>
            </a:r>
            <a:r>
              <a:rPr lang="en-GB" sz="6000" dirty="0">
                <a:latin typeface="Arial" panose="020B0604020202020204" pitchFamily="34" charset="0"/>
                <a:cs typeface="Arial" panose="020B0604020202020204" pitchFamily="34" charset="0"/>
              </a:rPr>
              <a:t>1818222</a:t>
            </a:r>
            <a:br>
              <a:rPr lang="en-GB" sz="6000" dirty="0">
                <a:latin typeface="Arial" panose="020B0604020202020204" pitchFamily="34" charset="0"/>
                <a:cs typeface="Arial" panose="020B0604020202020204" pitchFamily="34" charset="0"/>
              </a:rPr>
            </a:br>
            <a:r>
              <a:rPr lang="en-GB" sz="6000" b="1" dirty="0">
                <a:latin typeface="Arial" panose="020B0604020202020204" pitchFamily="34" charset="0"/>
                <a:cs typeface="Arial" panose="020B0604020202020204" pitchFamily="34" charset="0"/>
              </a:rPr>
              <a:t>Lecturer:</a:t>
            </a:r>
            <a:r>
              <a:rPr lang="en-GB" sz="6000" dirty="0">
                <a:latin typeface="Arial" panose="020B0604020202020204" pitchFamily="34" charset="0"/>
                <a:cs typeface="Arial" panose="020B0604020202020204" pitchFamily="34" charset="0"/>
              </a:rPr>
              <a:t> Bianca Sanfilippo </a:t>
            </a:r>
            <a:br>
              <a:rPr lang="en-GB" sz="6000" dirty="0">
                <a:latin typeface="Arial" panose="020B0604020202020204" pitchFamily="34" charset="0"/>
                <a:cs typeface="Arial" panose="020B0604020202020204" pitchFamily="34" charset="0"/>
              </a:rPr>
            </a:br>
            <a:r>
              <a:rPr lang="en-GB" sz="6000" b="1" dirty="0">
                <a:latin typeface="Arial" panose="020B0604020202020204" pitchFamily="34" charset="0"/>
                <a:cs typeface="Arial" panose="020B0604020202020204" pitchFamily="34" charset="0"/>
              </a:rPr>
              <a:t>Poster Due: </a:t>
            </a:r>
            <a:r>
              <a:rPr lang="en-GB" sz="6000" dirty="0">
                <a:latin typeface="Arial" panose="020B0604020202020204" pitchFamily="34" charset="0"/>
                <a:cs typeface="Arial" panose="020B0604020202020204" pitchFamily="34" charset="0"/>
              </a:rPr>
              <a:t>27th March 2026 14:00 (2PM)</a:t>
            </a:r>
          </a:p>
        </p:txBody>
      </p:sp>
      <p:sp>
        <p:nvSpPr>
          <p:cNvPr id="3" name="Subtitle 2">
            <a:extLst>
              <a:ext uri="{FF2B5EF4-FFF2-40B4-BE49-F238E27FC236}">
                <a16:creationId xmlns:a16="http://schemas.microsoft.com/office/drawing/2014/main" id="{8FC115E9-2559-9124-E2DA-727C7D7E63C8}"/>
              </a:ext>
            </a:extLst>
          </p:cNvPr>
          <p:cNvSpPr>
            <a:spLocks noGrp="1"/>
          </p:cNvSpPr>
          <p:nvPr>
            <p:ph type="subTitle" idx="1"/>
          </p:nvPr>
        </p:nvSpPr>
        <p:spPr>
          <a:xfrm>
            <a:off x="1374274" y="27628845"/>
            <a:ext cx="39848589" cy="3339274"/>
          </a:xfrm>
        </p:spPr>
        <p:txBody>
          <a:bodyPr>
            <a:normAutofit/>
          </a:bodyPr>
          <a:lstStyle/>
          <a:p>
            <a:pPr algn="l"/>
            <a:r>
              <a:rPr lang="en-GB" sz="6000" b="1" dirty="0">
                <a:latin typeface="Arial" panose="020B0604020202020204" pitchFamily="34" charset="0"/>
                <a:cs typeface="Arial" panose="020B0604020202020204" pitchFamily="34" charset="0"/>
              </a:rPr>
              <a:t>Acknowledgement of the use of AI tools</a:t>
            </a:r>
          </a:p>
          <a:p>
            <a:pPr algn="l"/>
            <a:r>
              <a:rPr lang="en-GB" sz="6000" dirty="0">
                <a:latin typeface="Arial" panose="020B0604020202020204" pitchFamily="34" charset="0"/>
                <a:cs typeface="Arial" panose="020B0604020202020204" pitchFamily="34" charset="0"/>
              </a:rPr>
              <a:t>I confirm that I have not used AI tools in preparing this work and that it contains no AI-generated material, and I have retained all drafts and sources in case they are requested.</a:t>
            </a:r>
          </a:p>
        </p:txBody>
      </p:sp>
      <p:sp>
        <p:nvSpPr>
          <p:cNvPr id="4" name="TextBox 3">
            <a:extLst>
              <a:ext uri="{FF2B5EF4-FFF2-40B4-BE49-F238E27FC236}">
                <a16:creationId xmlns:a16="http://schemas.microsoft.com/office/drawing/2014/main" id="{0DB5D689-0DBF-6610-F166-1771F1505D35}"/>
              </a:ext>
            </a:extLst>
          </p:cNvPr>
          <p:cNvSpPr txBox="1"/>
          <p:nvPr/>
        </p:nvSpPr>
        <p:spPr>
          <a:xfrm>
            <a:off x="10227315" y="5289555"/>
            <a:ext cx="29036209" cy="5509200"/>
          </a:xfrm>
          <a:prstGeom prst="rect">
            <a:avLst/>
          </a:prstGeom>
          <a:noFill/>
        </p:spPr>
        <p:txBody>
          <a:bodyPr wrap="square" rtlCol="0">
            <a:spAutoFit/>
          </a:bodyPr>
          <a:lstStyle/>
          <a:p>
            <a:pPr algn="ctr"/>
            <a:r>
              <a:rPr lang="en-GB" sz="8800" b="1" i="0" u="none" strike="noStrike" dirty="0">
                <a:effectLst/>
                <a:latin typeface="Arial" panose="020B0604020202020204" pitchFamily="34" charset="0"/>
                <a:cs typeface="Arial" panose="020B0604020202020204" pitchFamily="34" charset="0"/>
              </a:rPr>
              <a:t>BMHP6029</a:t>
            </a:r>
          </a:p>
          <a:p>
            <a:pPr algn="ctr"/>
            <a:r>
              <a:rPr lang="en-GB" sz="8800" b="1" i="0" u="none" strike="noStrike" dirty="0">
                <a:effectLst/>
                <a:latin typeface="Arial" panose="020B0604020202020204" pitchFamily="34" charset="0"/>
                <a:cs typeface="Arial" panose="020B0604020202020204" pitchFamily="34" charset="0"/>
              </a:rPr>
              <a:t>Psychopathological Classifications and Provisions </a:t>
            </a:r>
            <a:r>
              <a:rPr lang="en-GB" sz="8800" b="1" dirty="0">
                <a:effectLst/>
                <a:latin typeface="Arial" panose="020B0604020202020204" pitchFamily="34" charset="0"/>
                <a:ea typeface="Aptos" panose="020B0004020202020204" pitchFamily="34" charset="0"/>
                <a:cs typeface="Arial" panose="020B0604020202020204" pitchFamily="34" charset="0"/>
              </a:rPr>
              <a:t>Component </a:t>
            </a:r>
          </a:p>
          <a:p>
            <a:pPr algn="ctr"/>
            <a:r>
              <a:rPr lang="en-GB" sz="8800" b="1" dirty="0">
                <a:effectLst/>
                <a:latin typeface="Arial" panose="020B0604020202020204" pitchFamily="34" charset="0"/>
                <a:ea typeface="Aptos" panose="020B0004020202020204" pitchFamily="34" charset="0"/>
                <a:cs typeface="Arial" panose="020B0604020202020204" pitchFamily="34" charset="0"/>
              </a:rPr>
              <a:t>ADHD</a:t>
            </a:r>
            <a:endParaRPr lang="en-GB" dirty="0">
              <a:latin typeface="Arial" panose="020B0604020202020204" pitchFamily="34" charset="0"/>
              <a:cs typeface="Arial" panose="020B0604020202020204" pitchFamily="34" charset="0"/>
            </a:endParaRPr>
          </a:p>
        </p:txBody>
      </p:sp>
      <p:pic>
        <p:nvPicPr>
          <p:cNvPr id="1026" name="Picture 2" descr="UWTSD logo | Discover Dylan Thomas">
            <a:extLst>
              <a:ext uri="{FF2B5EF4-FFF2-40B4-BE49-F238E27FC236}">
                <a16:creationId xmlns:a16="http://schemas.microsoft.com/office/drawing/2014/main" id="{DB4E5486-661A-3A58-C6BA-CF20E456C34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233" y="0"/>
            <a:ext cx="15706028" cy="570128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4812CE66-0D57-7A80-9935-192B1B453058}"/>
              </a:ext>
            </a:extLst>
          </p:cNvPr>
          <p:cNvPicPr>
            <a:picLocks noChangeAspect="1"/>
          </p:cNvPicPr>
          <p:nvPr/>
        </p:nvPicPr>
        <p:blipFill>
          <a:blip r:embed="rId3"/>
          <a:stretch>
            <a:fillRect/>
          </a:stretch>
        </p:blipFill>
        <p:spPr>
          <a:xfrm>
            <a:off x="14919158" y="10990842"/>
            <a:ext cx="23317199" cy="12127831"/>
          </a:xfrm>
          <a:prstGeom prst="rect">
            <a:avLst/>
          </a:prstGeom>
        </p:spPr>
      </p:pic>
    </p:spTree>
    <p:extLst>
      <p:ext uri="{BB962C8B-B14F-4D97-AF65-F5344CB8AC3E}">
        <p14:creationId xmlns:p14="http://schemas.microsoft.com/office/powerpoint/2010/main" val="24655103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417107" y="5782087"/>
            <a:ext cx="10056813" cy="13129726"/>
          </a:xfrm>
        </p:spPr>
        <p:txBody>
          <a:bodyPr/>
          <a:lstStyle/>
          <a:p>
            <a:r>
              <a:rPr lang="en-GB" sz="2800" b="1" dirty="0">
                <a:latin typeface="Arial" panose="020B0604020202020204" pitchFamily="34" charset="0"/>
                <a:cs typeface="Arial" panose="020B0604020202020204" pitchFamily="34" charset="0"/>
              </a:rPr>
              <a:t>Broad Category</a:t>
            </a:r>
          </a:p>
          <a:p>
            <a:pPr marL="342900" indent="-342900">
              <a:buFont typeface="Wingdings" panose="05000000000000000000" pitchFamily="2" charset="2"/>
              <a:buChar char="v"/>
            </a:pPr>
            <a:r>
              <a:rPr lang="en-GB" sz="2800" dirty="0">
                <a:latin typeface="Arial" panose="020B0604020202020204" pitchFamily="34" charset="0"/>
                <a:cs typeface="Arial" panose="020B0604020202020204" pitchFamily="34" charset="0"/>
              </a:rPr>
              <a:t>Neurodevelopmental Disorder</a:t>
            </a:r>
          </a:p>
          <a:p>
            <a:pPr marL="342900" indent="-342900">
              <a:buFont typeface="Wingdings" panose="05000000000000000000" pitchFamily="2" charset="2"/>
              <a:buChar char="v"/>
            </a:pPr>
            <a:r>
              <a:rPr lang="en-GB" sz="2800" dirty="0">
                <a:latin typeface="Arial" panose="020B0604020202020204" pitchFamily="34" charset="0"/>
                <a:cs typeface="Arial" panose="020B0604020202020204" pitchFamily="34" charset="0"/>
              </a:rPr>
              <a:t>Included in ICD-11 (Chapter 06: Mental, Behavioural and Neurodevelopmental Disorders) (World Health Organization, 2019)</a:t>
            </a:r>
            <a:endParaRPr lang="en-GB" sz="2800" b="1" dirty="0">
              <a:latin typeface="Arial" panose="020B0604020202020204" pitchFamily="34" charset="0"/>
              <a:cs typeface="Arial" panose="020B0604020202020204" pitchFamily="34" charset="0"/>
            </a:endParaRPr>
          </a:p>
          <a:p>
            <a:r>
              <a:rPr lang="en-GB" sz="2800" b="1" dirty="0">
                <a:latin typeface="Arial" panose="020B0604020202020204" pitchFamily="34" charset="0"/>
                <a:cs typeface="Arial" panose="020B0604020202020204" pitchFamily="34" charset="0"/>
              </a:rPr>
              <a:t>Classification</a:t>
            </a:r>
          </a:p>
          <a:p>
            <a:r>
              <a:rPr lang="en-GB" sz="2800" dirty="0">
                <a:latin typeface="Arial" panose="020B0604020202020204" pitchFamily="34" charset="0"/>
                <a:cs typeface="Arial" panose="020B0604020202020204" pitchFamily="34" charset="0"/>
              </a:rPr>
              <a:t>Attention-Deficit / Hyperactivity Disorder (ADHD) ICD-11 Code: 6A05 </a:t>
            </a:r>
          </a:p>
          <a:p>
            <a:r>
              <a:rPr lang="en-GB" sz="2800" b="1" u="sng" dirty="0">
                <a:latin typeface="Arial" panose="020B0604020202020204" pitchFamily="34" charset="0"/>
                <a:cs typeface="Arial" panose="020B0604020202020204" pitchFamily="34" charset="0"/>
              </a:rPr>
              <a:t>Tips of ADHD</a:t>
            </a:r>
          </a:p>
          <a:p>
            <a:pPr marL="457200" indent="-457200">
              <a:buFont typeface="Wingdings" panose="05000000000000000000" pitchFamily="2" charset="2"/>
              <a:buChar char="v"/>
            </a:pPr>
            <a:r>
              <a:rPr lang="en-GB" sz="2800" b="1" dirty="0">
                <a:latin typeface="Arial" panose="020B0604020202020204" pitchFamily="34" charset="0"/>
                <a:cs typeface="Arial" panose="020B0604020202020204" pitchFamily="34" charset="0"/>
              </a:rPr>
              <a:t>6A05.0 </a:t>
            </a:r>
            <a:r>
              <a:rPr lang="en-GB" sz="2800" dirty="0">
                <a:latin typeface="Arial" panose="020B0604020202020204" pitchFamily="34" charset="0"/>
                <a:cs typeface="Arial" panose="020B0604020202020204" pitchFamily="34" charset="0"/>
              </a:rPr>
              <a:t>ADHD, predominantly inattentive </a:t>
            </a:r>
          </a:p>
          <a:p>
            <a:pPr marL="457200" indent="-457200">
              <a:buFont typeface="Wingdings" panose="05000000000000000000" pitchFamily="2" charset="2"/>
              <a:buChar char="v"/>
            </a:pPr>
            <a:r>
              <a:rPr lang="en-GB" sz="2800" b="1" dirty="0">
                <a:latin typeface="Arial" panose="020B0604020202020204" pitchFamily="34" charset="0"/>
                <a:cs typeface="Arial" panose="020B0604020202020204" pitchFamily="34" charset="0"/>
              </a:rPr>
              <a:t>6A05.1 </a:t>
            </a:r>
            <a:r>
              <a:rPr lang="en-GB" sz="2800" dirty="0">
                <a:latin typeface="Arial" panose="020B0604020202020204" pitchFamily="34" charset="0"/>
                <a:cs typeface="Arial" panose="020B0604020202020204" pitchFamily="34" charset="0"/>
              </a:rPr>
              <a:t>ADHD, predominantly hyperactive-impulsive </a:t>
            </a:r>
          </a:p>
          <a:p>
            <a:pPr marL="457200" indent="-457200">
              <a:buFont typeface="Wingdings" panose="05000000000000000000" pitchFamily="2" charset="2"/>
              <a:buChar char="v"/>
            </a:pPr>
            <a:r>
              <a:rPr lang="en-GB" sz="2800" b="1" dirty="0">
                <a:latin typeface="Arial" panose="020B0604020202020204" pitchFamily="34" charset="0"/>
                <a:cs typeface="Arial" panose="020B0604020202020204" pitchFamily="34" charset="0"/>
              </a:rPr>
              <a:t>6A05.2 </a:t>
            </a:r>
            <a:r>
              <a:rPr lang="en-GB" sz="2800" dirty="0">
                <a:latin typeface="Arial" panose="020B0604020202020204" pitchFamily="34" charset="0"/>
                <a:cs typeface="Arial" panose="020B0604020202020204" pitchFamily="34" charset="0"/>
              </a:rPr>
              <a:t>ADHD, combined </a:t>
            </a:r>
          </a:p>
          <a:p>
            <a:r>
              <a:rPr lang="en-GB" sz="2800" b="1" dirty="0">
                <a:latin typeface="Arial" panose="020B0604020202020204" pitchFamily="34" charset="0"/>
                <a:cs typeface="Arial" panose="020B0604020202020204" pitchFamily="34" charset="0"/>
              </a:rPr>
              <a:t>Definition</a:t>
            </a:r>
          </a:p>
          <a:p>
            <a:r>
              <a:rPr lang="en-GB" sz="2800" dirty="0">
                <a:latin typeface="Arial" panose="020B0604020202020204" pitchFamily="34" charset="0"/>
                <a:cs typeface="Arial" panose="020B0604020202020204" pitchFamily="34" charset="0"/>
              </a:rPr>
              <a:t>ADHD is a condition that affects how the brain works, particularly in relation to attention, activity levels and impulse control. It can significantly impact daily functioning.</a:t>
            </a:r>
          </a:p>
          <a:p>
            <a:r>
              <a:rPr lang="en-GB" sz="2800" b="1" dirty="0">
                <a:latin typeface="Arial" panose="020B0604020202020204" pitchFamily="34" charset="0"/>
                <a:cs typeface="Arial" panose="020B0604020202020204" pitchFamily="34" charset="0"/>
              </a:rPr>
              <a:t>How Common Is ADHD in UK?</a:t>
            </a:r>
          </a:p>
          <a:p>
            <a:pPr marL="342900" indent="-342900">
              <a:buFont typeface="Wingdings" panose="05000000000000000000" pitchFamily="2" charset="2"/>
              <a:buChar char="v"/>
            </a:pPr>
            <a:r>
              <a:rPr lang="en-GB" sz="2800" dirty="0">
                <a:latin typeface="Arial" panose="020B0604020202020204" pitchFamily="34" charset="0"/>
                <a:cs typeface="Arial" panose="020B0604020202020204" pitchFamily="34" charset="0"/>
              </a:rPr>
              <a:t>Around 5% of children and young people are affected</a:t>
            </a:r>
          </a:p>
          <a:p>
            <a:pPr marL="342900" indent="-342900">
              <a:buFont typeface="Wingdings" panose="05000000000000000000" pitchFamily="2" charset="2"/>
              <a:buChar char="v"/>
            </a:pPr>
            <a:r>
              <a:rPr lang="en-GB" sz="2800" dirty="0">
                <a:latin typeface="Arial" panose="020B0604020202020204" pitchFamily="34" charset="0"/>
                <a:cs typeface="Arial" panose="020B0604020202020204" pitchFamily="34" charset="0"/>
              </a:rPr>
              <a:t>Around 3-4% of adults have ADHD</a:t>
            </a:r>
          </a:p>
          <a:p>
            <a:pPr marL="342900" indent="-342900">
              <a:buFont typeface="Wingdings" panose="05000000000000000000" pitchFamily="2" charset="2"/>
              <a:buChar char="v"/>
            </a:pPr>
            <a:r>
              <a:rPr lang="en-GB" sz="2800" dirty="0">
                <a:latin typeface="Arial" panose="020B0604020202020204" pitchFamily="34" charset="0"/>
                <a:cs typeface="Arial" panose="020B0604020202020204" pitchFamily="34" charset="0"/>
              </a:rPr>
              <a:t>More commonly diagnosed in boys than girls</a:t>
            </a:r>
          </a:p>
          <a:p>
            <a:pPr marL="342900" indent="-342900">
              <a:buFont typeface="Wingdings" panose="05000000000000000000" pitchFamily="2" charset="2"/>
              <a:buChar char="v"/>
            </a:pPr>
            <a:r>
              <a:rPr lang="en-GB" sz="2800" dirty="0">
                <a:latin typeface="Arial" panose="020B0604020202020204" pitchFamily="34" charset="0"/>
                <a:cs typeface="Arial" panose="020B0604020202020204" pitchFamily="34" charset="0"/>
              </a:rPr>
              <a:t>Many cases in girls may go unnoticed due to masking behaviours (Young et al., 2020)</a:t>
            </a:r>
          </a:p>
          <a:p>
            <a:pPr marL="342900" indent="-342900">
              <a:buFont typeface="Wingdings" panose="05000000000000000000" pitchFamily="2" charset="2"/>
              <a:buChar char="v"/>
            </a:pPr>
            <a:r>
              <a:rPr lang="en-GB" sz="2800" dirty="0">
                <a:latin typeface="Arial" panose="020B0604020202020204" pitchFamily="34" charset="0"/>
                <a:cs typeface="Arial" panose="020B0604020202020204" pitchFamily="34" charset="0"/>
              </a:rPr>
              <a:t>This equates to approximately 2.5 to 3 million people in UK  (ADHD UK, 2023)</a:t>
            </a:r>
          </a:p>
          <a:p>
            <a:pPr marL="342900" indent="-342900">
              <a:buFont typeface="Wingdings" panose="05000000000000000000" pitchFamily="2" charset="2"/>
              <a:buChar char="v"/>
            </a:pPr>
            <a:r>
              <a:rPr lang="en-GB" sz="2800" dirty="0">
                <a:latin typeface="Arial" panose="020B0604020202020204" pitchFamily="34" charset="0"/>
                <a:cs typeface="Arial" panose="020B0604020202020204" pitchFamily="34" charset="0"/>
              </a:rPr>
              <a:t>Affects around 4–5% of the global population(NICE, 2018; NHS, 2023)</a:t>
            </a:r>
          </a:p>
        </p:txBody>
      </p:sp>
      <p:sp>
        <p:nvSpPr>
          <p:cNvPr id="3" name="Text Placeholder 2"/>
          <p:cNvSpPr>
            <a:spLocks noGrp="1"/>
          </p:cNvSpPr>
          <p:nvPr>
            <p:ph type="body" sz="quarter" idx="11"/>
          </p:nvPr>
        </p:nvSpPr>
        <p:spPr>
          <a:xfrm>
            <a:off x="386303" y="4446949"/>
            <a:ext cx="10048875" cy="1107988"/>
          </a:xfrm>
        </p:spPr>
        <p:txBody>
          <a:bodyPr/>
          <a:lstStyle/>
          <a:p>
            <a:r>
              <a:rPr lang="en-GB" sz="6000" dirty="0">
                <a:latin typeface="Arial" panose="020B0604020202020204" pitchFamily="34" charset="0"/>
                <a:cs typeface="Arial" panose="020B0604020202020204" pitchFamily="34" charset="0"/>
              </a:rPr>
              <a:t>Introduction</a:t>
            </a:r>
          </a:p>
        </p:txBody>
      </p:sp>
      <p:sp>
        <p:nvSpPr>
          <p:cNvPr id="4" name="Text Placeholder 3"/>
          <p:cNvSpPr>
            <a:spLocks noGrp="1"/>
          </p:cNvSpPr>
          <p:nvPr>
            <p:ph type="body" sz="quarter" idx="20"/>
          </p:nvPr>
        </p:nvSpPr>
        <p:spPr>
          <a:xfrm>
            <a:off x="508802" y="18262610"/>
            <a:ext cx="10038662" cy="1107988"/>
          </a:xfrm>
        </p:spPr>
        <p:txBody>
          <a:bodyPr/>
          <a:lstStyle/>
          <a:p>
            <a:r>
              <a:rPr lang="en-GB" sz="6000" dirty="0">
                <a:latin typeface="Arial" panose="020B0604020202020204" pitchFamily="34" charset="0"/>
                <a:cs typeface="Arial" panose="020B0604020202020204" pitchFamily="34" charset="0"/>
              </a:rPr>
              <a:t>Causes</a:t>
            </a:r>
            <a:endParaRPr lang="en-GB" sz="6000" dirty="0"/>
          </a:p>
        </p:txBody>
      </p:sp>
      <p:sp>
        <p:nvSpPr>
          <p:cNvPr id="5" name="Text Placeholder 4"/>
          <p:cNvSpPr>
            <a:spLocks noGrp="1"/>
          </p:cNvSpPr>
          <p:nvPr>
            <p:ph type="body" sz="quarter" idx="21"/>
          </p:nvPr>
        </p:nvSpPr>
        <p:spPr>
          <a:xfrm>
            <a:off x="11527528" y="6769372"/>
            <a:ext cx="10038662" cy="22984731"/>
          </a:xfrm>
        </p:spPr>
        <p:txBody>
          <a:bodyPr/>
          <a:lstStyle/>
          <a:p>
            <a:endParaRPr lang="en-GB" sz="2800" b="1" dirty="0">
              <a:latin typeface="Arial" panose="020B0604020202020204" pitchFamily="34" charset="0"/>
              <a:cs typeface="Arial" panose="020B0604020202020204" pitchFamily="34" charset="0"/>
            </a:endParaRPr>
          </a:p>
          <a:p>
            <a:endParaRPr lang="en-GB" sz="2800" b="1" dirty="0">
              <a:latin typeface="Arial" panose="020B0604020202020204" pitchFamily="34" charset="0"/>
              <a:cs typeface="Arial" panose="020B0604020202020204" pitchFamily="34" charset="0"/>
            </a:endParaRPr>
          </a:p>
          <a:p>
            <a:endParaRPr lang="en-GB" sz="2800" b="1" dirty="0">
              <a:latin typeface="Arial" panose="020B0604020202020204" pitchFamily="34" charset="0"/>
              <a:cs typeface="Arial" panose="020B0604020202020204" pitchFamily="34" charset="0"/>
            </a:endParaRPr>
          </a:p>
          <a:p>
            <a:endParaRPr lang="en-GB" sz="2800" b="1" dirty="0">
              <a:latin typeface="Arial" panose="020B0604020202020204" pitchFamily="34" charset="0"/>
              <a:cs typeface="Arial" panose="020B0604020202020204" pitchFamily="34" charset="0"/>
            </a:endParaRPr>
          </a:p>
          <a:p>
            <a:endParaRPr lang="en-GB" sz="2800" b="1" dirty="0">
              <a:latin typeface="Arial" panose="020B0604020202020204" pitchFamily="34" charset="0"/>
              <a:cs typeface="Arial" panose="020B0604020202020204" pitchFamily="34" charset="0"/>
            </a:endParaRPr>
          </a:p>
          <a:p>
            <a:endParaRPr lang="en-GB" sz="2800" b="1" dirty="0">
              <a:latin typeface="Arial" panose="020B0604020202020204" pitchFamily="34" charset="0"/>
              <a:cs typeface="Arial" panose="020B0604020202020204" pitchFamily="34" charset="0"/>
            </a:endParaRPr>
          </a:p>
          <a:p>
            <a:endParaRPr lang="en-GB" sz="2800" b="1" dirty="0">
              <a:latin typeface="Arial" panose="020B0604020202020204" pitchFamily="34" charset="0"/>
              <a:cs typeface="Arial" panose="020B0604020202020204" pitchFamily="34" charset="0"/>
            </a:endParaRPr>
          </a:p>
          <a:p>
            <a:endParaRPr lang="en-GB" sz="2800" b="1" dirty="0">
              <a:latin typeface="Arial" panose="020B0604020202020204" pitchFamily="34" charset="0"/>
              <a:cs typeface="Arial" panose="020B0604020202020204" pitchFamily="34" charset="0"/>
            </a:endParaRPr>
          </a:p>
          <a:p>
            <a:endParaRPr lang="en-GB" sz="2800" b="1" dirty="0">
              <a:latin typeface="Arial" panose="020B0604020202020204" pitchFamily="34" charset="0"/>
              <a:cs typeface="Arial" panose="020B0604020202020204" pitchFamily="34" charset="0"/>
            </a:endParaRPr>
          </a:p>
          <a:p>
            <a:endParaRPr lang="en-GB" sz="2800" b="1" dirty="0">
              <a:latin typeface="Arial" panose="020B0604020202020204" pitchFamily="34" charset="0"/>
              <a:cs typeface="Arial" panose="020B0604020202020204" pitchFamily="34" charset="0"/>
            </a:endParaRPr>
          </a:p>
          <a:p>
            <a:endParaRPr lang="en-GB" sz="2800" b="1" dirty="0">
              <a:latin typeface="Arial" panose="020B0604020202020204" pitchFamily="34" charset="0"/>
              <a:cs typeface="Arial" panose="020B0604020202020204" pitchFamily="34" charset="0"/>
            </a:endParaRPr>
          </a:p>
          <a:p>
            <a:endParaRPr lang="en-GB" sz="2800" b="1" dirty="0">
              <a:latin typeface="Arial" panose="020B0604020202020204" pitchFamily="34" charset="0"/>
              <a:cs typeface="Arial" panose="020B0604020202020204" pitchFamily="34" charset="0"/>
            </a:endParaRPr>
          </a:p>
          <a:p>
            <a:endParaRPr lang="en-GB" sz="2800" b="1" dirty="0">
              <a:latin typeface="Arial" panose="020B0604020202020204" pitchFamily="34" charset="0"/>
              <a:cs typeface="Arial" panose="020B0604020202020204" pitchFamily="34" charset="0"/>
            </a:endParaRPr>
          </a:p>
          <a:p>
            <a:endParaRPr lang="en-GB" sz="2800" b="1" dirty="0">
              <a:latin typeface="Arial" panose="020B0604020202020204" pitchFamily="34" charset="0"/>
              <a:cs typeface="Arial" panose="020B0604020202020204" pitchFamily="34" charset="0"/>
            </a:endParaRPr>
          </a:p>
          <a:p>
            <a:endParaRPr lang="en-GB" sz="2800" b="1" dirty="0">
              <a:latin typeface="Arial" panose="020B0604020202020204" pitchFamily="34" charset="0"/>
              <a:cs typeface="Arial" panose="020B0604020202020204" pitchFamily="34" charset="0"/>
            </a:endParaRPr>
          </a:p>
          <a:p>
            <a:endParaRPr lang="en-GB" sz="2800" b="1" dirty="0">
              <a:latin typeface="Arial" panose="020B0604020202020204" pitchFamily="34" charset="0"/>
              <a:cs typeface="Arial" panose="020B0604020202020204" pitchFamily="34" charset="0"/>
            </a:endParaRPr>
          </a:p>
          <a:p>
            <a:endParaRPr lang="en-GB" sz="2800" b="1" dirty="0">
              <a:latin typeface="Arial" panose="020B0604020202020204" pitchFamily="34" charset="0"/>
              <a:cs typeface="Arial" panose="020B0604020202020204" pitchFamily="34" charset="0"/>
            </a:endParaRPr>
          </a:p>
          <a:p>
            <a:endParaRPr lang="en-GB" sz="2800" b="1" dirty="0">
              <a:latin typeface="Arial" panose="020B0604020202020204" pitchFamily="34" charset="0"/>
              <a:cs typeface="Arial" panose="020B0604020202020204" pitchFamily="34" charset="0"/>
            </a:endParaRPr>
          </a:p>
          <a:p>
            <a:endParaRPr lang="en-GB" sz="2800" b="1" dirty="0">
              <a:latin typeface="Arial" panose="020B0604020202020204" pitchFamily="34" charset="0"/>
              <a:cs typeface="Arial" panose="020B0604020202020204" pitchFamily="34" charset="0"/>
            </a:endParaRPr>
          </a:p>
          <a:p>
            <a:endParaRPr lang="en-GB" sz="2800" b="1" dirty="0">
              <a:latin typeface="Arial" panose="020B0604020202020204" pitchFamily="34" charset="0"/>
              <a:cs typeface="Arial" panose="020B0604020202020204" pitchFamily="34" charset="0"/>
            </a:endParaRPr>
          </a:p>
          <a:p>
            <a:endParaRPr lang="en-GB" sz="2800" b="1" dirty="0">
              <a:latin typeface="Arial" panose="020B0604020202020204" pitchFamily="34" charset="0"/>
              <a:cs typeface="Arial" panose="020B0604020202020204" pitchFamily="34" charset="0"/>
            </a:endParaRPr>
          </a:p>
          <a:p>
            <a:endParaRPr lang="en-GB" sz="2800" b="1" dirty="0">
              <a:latin typeface="Arial" panose="020B0604020202020204" pitchFamily="34" charset="0"/>
              <a:cs typeface="Arial" panose="020B0604020202020204" pitchFamily="34" charset="0"/>
            </a:endParaRPr>
          </a:p>
          <a:p>
            <a:r>
              <a:rPr lang="en-GB" sz="2800" b="1" dirty="0">
                <a:latin typeface="Arial" panose="020B0604020202020204" pitchFamily="34" charset="0"/>
                <a:cs typeface="Arial" panose="020B0604020202020204" pitchFamily="34" charset="0"/>
              </a:rPr>
              <a:t>How were people viewed in the past?</a:t>
            </a:r>
          </a:p>
          <a:p>
            <a:pPr marL="342900" indent="-342900">
              <a:buFont typeface="Wingdings" panose="05000000000000000000" pitchFamily="2" charset="2"/>
              <a:buChar char="v"/>
            </a:pPr>
            <a:r>
              <a:rPr lang="en-GB" sz="2800" dirty="0">
                <a:latin typeface="Arial" panose="020B0604020202020204" pitchFamily="34" charset="0"/>
                <a:cs typeface="Arial" panose="020B0604020202020204" pitchFamily="34" charset="0"/>
              </a:rPr>
              <a:t>Often labelled as “difficult”, “lazy” or “badly behaved”</a:t>
            </a:r>
          </a:p>
          <a:p>
            <a:pPr marL="342900" indent="-342900">
              <a:buFont typeface="Wingdings" panose="05000000000000000000" pitchFamily="2" charset="2"/>
              <a:buChar char="v"/>
            </a:pPr>
            <a:r>
              <a:rPr lang="en-GB" sz="2800" dirty="0">
                <a:latin typeface="Arial" panose="020B0604020202020204" pitchFamily="34" charset="0"/>
                <a:cs typeface="Arial" panose="020B0604020202020204" pitchFamily="34" charset="0"/>
              </a:rPr>
              <a:t>Behaviour misunderstood as moral failure</a:t>
            </a:r>
          </a:p>
          <a:p>
            <a:pPr marL="342900" indent="-342900">
              <a:buFont typeface="Wingdings" panose="05000000000000000000" pitchFamily="2" charset="2"/>
              <a:buChar char="v"/>
            </a:pPr>
            <a:r>
              <a:rPr lang="en-GB" sz="2800" dirty="0">
                <a:latin typeface="Arial" panose="020B0604020202020204" pitchFamily="34" charset="0"/>
                <a:cs typeface="Arial" panose="020B0604020202020204" pitchFamily="34" charset="0"/>
              </a:rPr>
              <a:t>Limited scientific understanding</a:t>
            </a:r>
          </a:p>
          <a:p>
            <a:pPr marL="342900" indent="-342900">
              <a:buFont typeface="Wingdings" panose="05000000000000000000" pitchFamily="2" charset="2"/>
              <a:buChar char="v"/>
            </a:pPr>
            <a:r>
              <a:rPr lang="en-GB" sz="2800" dirty="0">
                <a:latin typeface="Arial" panose="020B0604020202020204" pitchFamily="34" charset="0"/>
                <a:cs typeface="Arial" panose="020B0604020202020204" pitchFamily="34" charset="0"/>
              </a:rPr>
              <a:t>Strong stigma and social exclusion</a:t>
            </a:r>
          </a:p>
          <a:p>
            <a:pPr marL="342900" indent="-342900">
              <a:buFont typeface="Wingdings" panose="05000000000000000000" pitchFamily="2" charset="2"/>
              <a:buChar char="v"/>
            </a:pPr>
            <a:r>
              <a:rPr lang="en-GB" sz="2800" dirty="0">
                <a:latin typeface="Arial" panose="020B0604020202020204" pitchFamily="34" charset="0"/>
                <a:cs typeface="Arial" panose="020B0604020202020204" pitchFamily="34" charset="0"/>
              </a:rPr>
              <a:t>In some cases, institutionalisation</a:t>
            </a:r>
          </a:p>
          <a:p>
            <a:endParaRPr lang="en-GB" sz="2800" b="1" dirty="0">
              <a:latin typeface="Arial" panose="020B0604020202020204" pitchFamily="34" charset="0"/>
              <a:cs typeface="Arial" panose="020B0604020202020204" pitchFamily="34" charset="0"/>
            </a:endParaRPr>
          </a:p>
          <a:p>
            <a:r>
              <a:rPr lang="en-GB" sz="2800" b="1" dirty="0">
                <a:latin typeface="Arial" panose="020B0604020202020204" pitchFamily="34" charset="0"/>
                <a:cs typeface="Arial" panose="020B0604020202020204" pitchFamily="34" charset="0"/>
              </a:rPr>
              <a:t>How did medical professionals view the disorder?</a:t>
            </a:r>
          </a:p>
          <a:p>
            <a:pPr marL="342900" indent="-342900">
              <a:buFont typeface="Wingdings" panose="05000000000000000000" pitchFamily="2" charset="2"/>
              <a:buChar char="v"/>
            </a:pPr>
            <a:r>
              <a:rPr lang="en-GB" sz="2800" dirty="0">
                <a:latin typeface="Arial" panose="020B0604020202020204" pitchFamily="34" charset="0"/>
                <a:cs typeface="Arial" panose="020B0604020202020204" pitchFamily="34" charset="0"/>
              </a:rPr>
              <a:t>Early theories focused on “minimal brain dysfunction”</a:t>
            </a:r>
          </a:p>
          <a:p>
            <a:pPr marL="342900" indent="-342900">
              <a:buFont typeface="Wingdings" panose="05000000000000000000" pitchFamily="2" charset="2"/>
              <a:buChar char="v"/>
            </a:pPr>
            <a:r>
              <a:rPr lang="en-GB" sz="2800" dirty="0">
                <a:latin typeface="Arial" panose="020B0604020202020204" pitchFamily="34" charset="0"/>
                <a:cs typeface="Arial" panose="020B0604020202020204" pitchFamily="34" charset="0"/>
              </a:rPr>
              <a:t>Strong deficit-based model</a:t>
            </a:r>
          </a:p>
          <a:p>
            <a:pPr marL="342900" indent="-342900">
              <a:buFont typeface="Wingdings" panose="05000000000000000000" pitchFamily="2" charset="2"/>
              <a:buChar char="v"/>
            </a:pPr>
            <a:r>
              <a:rPr lang="en-GB" sz="2800" dirty="0">
                <a:latin typeface="Arial" panose="020B0604020202020204" pitchFamily="34" charset="0"/>
                <a:cs typeface="Arial" panose="020B0604020202020204" pitchFamily="34" charset="0"/>
              </a:rPr>
              <a:t>Emphasis on controlling behaviour</a:t>
            </a:r>
          </a:p>
          <a:p>
            <a:pPr marL="342900" indent="-342900">
              <a:buFont typeface="Wingdings" panose="05000000000000000000" pitchFamily="2" charset="2"/>
              <a:buChar char="v"/>
            </a:pPr>
            <a:r>
              <a:rPr lang="en-GB" sz="2800" dirty="0">
                <a:latin typeface="Arial" panose="020B0604020202020204" pitchFamily="34" charset="0"/>
                <a:cs typeface="Arial" panose="020B0604020202020204" pitchFamily="34" charset="0"/>
              </a:rPr>
              <a:t>Limited psychological support</a:t>
            </a:r>
          </a:p>
          <a:p>
            <a:endParaRPr lang="en-GB" sz="2800" b="1" dirty="0">
              <a:latin typeface="Arial" panose="020B0604020202020204" pitchFamily="34" charset="0"/>
              <a:cs typeface="Arial" panose="020B0604020202020204" pitchFamily="34" charset="0"/>
            </a:endParaRPr>
          </a:p>
          <a:p>
            <a:r>
              <a:rPr lang="en-GB" sz="2800" b="1" dirty="0">
                <a:latin typeface="Arial" panose="020B0604020202020204" pitchFamily="34" charset="0"/>
                <a:cs typeface="Arial" panose="020B0604020202020204" pitchFamily="34" charset="0"/>
              </a:rPr>
              <a:t>Contemporary Perspective (Today)</a:t>
            </a:r>
          </a:p>
          <a:p>
            <a:pPr marL="342900" indent="-342900">
              <a:buFont typeface="Wingdings" panose="05000000000000000000" pitchFamily="2" charset="2"/>
              <a:buChar char="v"/>
            </a:pPr>
            <a:r>
              <a:rPr lang="en-GB" sz="2800" dirty="0">
                <a:latin typeface="Arial" panose="020B0604020202020204" pitchFamily="34" charset="0"/>
                <a:cs typeface="Arial" panose="020B0604020202020204" pitchFamily="34" charset="0"/>
              </a:rPr>
              <a:t>Recognised as a neurodevelopmental condition</a:t>
            </a:r>
          </a:p>
          <a:p>
            <a:pPr marL="342900" indent="-342900">
              <a:buFont typeface="Wingdings" panose="05000000000000000000" pitchFamily="2" charset="2"/>
              <a:buChar char="v"/>
            </a:pPr>
            <a:r>
              <a:rPr lang="en-GB" sz="2800" dirty="0">
                <a:latin typeface="Arial" panose="020B0604020202020204" pitchFamily="34" charset="0"/>
                <a:cs typeface="Arial" panose="020B0604020202020204" pitchFamily="34" charset="0"/>
              </a:rPr>
              <a:t>Evidence-based treatments available</a:t>
            </a:r>
          </a:p>
          <a:p>
            <a:pPr marL="342900" indent="-342900">
              <a:buFont typeface="Wingdings" panose="05000000000000000000" pitchFamily="2" charset="2"/>
              <a:buChar char="v"/>
            </a:pPr>
            <a:r>
              <a:rPr lang="en-GB" sz="2800" dirty="0">
                <a:latin typeface="Arial" panose="020B0604020202020204" pitchFamily="34" charset="0"/>
                <a:cs typeface="Arial" panose="020B0604020202020204" pitchFamily="34" charset="0"/>
              </a:rPr>
              <a:t>Person-centred approach</a:t>
            </a:r>
          </a:p>
          <a:p>
            <a:pPr marL="342900" indent="-342900">
              <a:buFont typeface="Wingdings" panose="05000000000000000000" pitchFamily="2" charset="2"/>
              <a:buChar char="v"/>
            </a:pPr>
            <a:r>
              <a:rPr lang="en-GB" sz="2800" dirty="0">
                <a:latin typeface="Arial" panose="020B0604020202020204" pitchFamily="34" charset="0"/>
                <a:cs typeface="Arial" panose="020B0604020202020204" pitchFamily="34" charset="0"/>
              </a:rPr>
              <a:t>Legal protections (Human Rights Act 1998, Equality Act 2010)</a:t>
            </a:r>
          </a:p>
          <a:p>
            <a:pPr marL="342900" indent="-342900">
              <a:buFont typeface="Wingdings" panose="05000000000000000000" pitchFamily="2" charset="2"/>
              <a:buChar char="v"/>
            </a:pPr>
            <a:r>
              <a:rPr lang="en-GB" sz="2800" dirty="0">
                <a:latin typeface="Arial" panose="020B0604020202020204" pitchFamily="34" charset="0"/>
                <a:cs typeface="Arial" panose="020B0604020202020204" pitchFamily="34" charset="0"/>
              </a:rPr>
              <a:t>Inclusion in education and employment</a:t>
            </a:r>
          </a:p>
          <a:p>
            <a:pPr marL="342900" indent="-342900">
              <a:buFont typeface="Wingdings" panose="05000000000000000000" pitchFamily="2" charset="2"/>
              <a:buChar char="v"/>
            </a:pPr>
            <a:r>
              <a:rPr lang="en-GB" sz="2800" dirty="0">
                <a:latin typeface="Arial" panose="020B0604020202020204" pitchFamily="34" charset="0"/>
                <a:cs typeface="Arial" panose="020B0604020202020204" pitchFamily="34" charset="0"/>
              </a:rPr>
              <a:t>Anti-stigma campaigns</a:t>
            </a:r>
            <a:endParaRPr lang="en-GB" dirty="0"/>
          </a:p>
        </p:txBody>
      </p:sp>
      <p:sp>
        <p:nvSpPr>
          <p:cNvPr id="6" name="Text Placeholder 5"/>
          <p:cNvSpPr>
            <a:spLocks noGrp="1"/>
          </p:cNvSpPr>
          <p:nvPr>
            <p:ph type="body" sz="quarter" idx="22"/>
          </p:nvPr>
        </p:nvSpPr>
        <p:spPr>
          <a:xfrm>
            <a:off x="11517315" y="4674099"/>
            <a:ext cx="10048875" cy="2031317"/>
          </a:xfrm>
        </p:spPr>
        <p:txBody>
          <a:bodyPr/>
          <a:lstStyle/>
          <a:p>
            <a:r>
              <a:rPr lang="en-GB" sz="6000" dirty="0">
                <a:latin typeface="Arial" panose="020B0604020202020204" pitchFamily="34" charset="0"/>
                <a:cs typeface="Arial" panose="020B0604020202020204" pitchFamily="34" charset="0"/>
              </a:rPr>
              <a:t>Historical perspectives and treatments </a:t>
            </a:r>
          </a:p>
        </p:txBody>
      </p:sp>
      <p:sp>
        <p:nvSpPr>
          <p:cNvPr id="7" name="Text Placeholder 6"/>
          <p:cNvSpPr>
            <a:spLocks noGrp="1"/>
          </p:cNvSpPr>
          <p:nvPr>
            <p:ph type="body" sz="quarter" idx="23"/>
          </p:nvPr>
        </p:nvSpPr>
        <p:spPr>
          <a:xfrm>
            <a:off x="22372340" y="5927011"/>
            <a:ext cx="10126966" cy="26007097"/>
          </a:xfrm>
        </p:spPr>
        <p:txBody>
          <a:bodyPr/>
          <a:lstStyle/>
          <a:p>
            <a:r>
              <a:rPr lang="en-GB" sz="2800" b="1" dirty="0">
                <a:latin typeface="Arial" panose="020B0604020202020204" pitchFamily="34" charset="0"/>
                <a:cs typeface="Arial" panose="020B0604020202020204" pitchFamily="34" charset="0"/>
              </a:rPr>
              <a:t>Medical Treatment</a:t>
            </a:r>
          </a:p>
          <a:p>
            <a:pPr marL="342900" indent="-342900">
              <a:buFont typeface="Wingdings" panose="05000000000000000000" pitchFamily="2" charset="2"/>
              <a:buChar char="v"/>
            </a:pPr>
            <a:r>
              <a:rPr lang="en-GB" sz="2800" dirty="0">
                <a:latin typeface="Arial" panose="020B0604020202020204" pitchFamily="34" charset="0"/>
                <a:cs typeface="Arial" panose="020B0604020202020204" pitchFamily="34" charset="0"/>
              </a:rPr>
              <a:t>Stimulant medication (e.g., methylphenidate) (NICE, 2018)</a:t>
            </a:r>
          </a:p>
          <a:p>
            <a:pPr marL="342900" indent="-342900">
              <a:buFont typeface="Wingdings" panose="05000000000000000000" pitchFamily="2" charset="2"/>
              <a:buChar char="v"/>
            </a:pPr>
            <a:r>
              <a:rPr lang="en-GB" sz="2800" dirty="0">
                <a:latin typeface="Arial" panose="020B0604020202020204" pitchFamily="34" charset="0"/>
                <a:cs typeface="Arial" panose="020B0604020202020204" pitchFamily="34" charset="0"/>
              </a:rPr>
              <a:t>Non-stimulant medication (for some individuals)</a:t>
            </a:r>
          </a:p>
          <a:p>
            <a:pPr marL="342900" indent="-342900">
              <a:buFont typeface="Wingdings" panose="05000000000000000000" pitchFamily="2" charset="2"/>
              <a:buChar char="v"/>
            </a:pPr>
            <a:r>
              <a:rPr lang="en-GB" sz="2800" dirty="0">
                <a:latin typeface="Arial" panose="020B0604020202020204" pitchFamily="34" charset="0"/>
                <a:cs typeface="Arial" panose="020B0604020202020204" pitchFamily="34" charset="0"/>
              </a:rPr>
              <a:t>Regular medical monitoring</a:t>
            </a:r>
          </a:p>
          <a:p>
            <a:pPr marL="342900" indent="-342900">
              <a:buFont typeface="Wingdings" panose="05000000000000000000" pitchFamily="2" charset="2"/>
              <a:buChar char="v"/>
            </a:pPr>
            <a:r>
              <a:rPr lang="en-GB" sz="2800" dirty="0">
                <a:latin typeface="Arial" panose="020B0604020202020204" pitchFamily="34" charset="0"/>
                <a:cs typeface="Arial" panose="020B0604020202020204" pitchFamily="34" charset="0"/>
              </a:rPr>
              <a:t>Individual response varies(NHS, 2023)</a:t>
            </a:r>
          </a:p>
          <a:p>
            <a:r>
              <a:rPr lang="en-GB" sz="2800" b="1" dirty="0">
                <a:latin typeface="Arial" panose="020B0604020202020204" pitchFamily="34" charset="0"/>
                <a:cs typeface="Arial" panose="020B0604020202020204" pitchFamily="34" charset="0"/>
              </a:rPr>
              <a:t>Psychological Therapies</a:t>
            </a:r>
          </a:p>
          <a:p>
            <a:pPr marL="342900" indent="-342900">
              <a:buFont typeface="Wingdings" panose="05000000000000000000" pitchFamily="2" charset="2"/>
              <a:buChar char="v"/>
            </a:pPr>
            <a:r>
              <a:rPr lang="en-GB" sz="2800" dirty="0">
                <a:latin typeface="Arial" panose="020B0604020202020204" pitchFamily="34" charset="0"/>
                <a:cs typeface="Arial" panose="020B0604020202020204" pitchFamily="34" charset="0"/>
              </a:rPr>
              <a:t>Cognitive Behavioural Therapy (CBT)</a:t>
            </a:r>
          </a:p>
          <a:p>
            <a:pPr marL="342900" indent="-342900">
              <a:buFont typeface="Wingdings" panose="05000000000000000000" pitchFamily="2" charset="2"/>
              <a:buChar char="v"/>
            </a:pPr>
            <a:r>
              <a:rPr lang="en-GB" sz="2800" dirty="0">
                <a:latin typeface="Arial" panose="020B0604020202020204" pitchFamily="34" charset="0"/>
                <a:cs typeface="Arial" panose="020B0604020202020204" pitchFamily="34" charset="0"/>
              </a:rPr>
              <a:t>Behavioural interventions</a:t>
            </a:r>
          </a:p>
          <a:p>
            <a:pPr marL="342900" indent="-342900">
              <a:buFont typeface="Wingdings" panose="05000000000000000000" pitchFamily="2" charset="2"/>
              <a:buChar char="v"/>
            </a:pPr>
            <a:r>
              <a:rPr lang="en-GB" sz="2800" dirty="0">
                <a:latin typeface="Arial" panose="020B0604020202020204" pitchFamily="34" charset="0"/>
                <a:cs typeface="Arial" panose="020B0604020202020204" pitchFamily="34" charset="0"/>
              </a:rPr>
              <a:t>Emotional regulation support</a:t>
            </a:r>
          </a:p>
          <a:p>
            <a:pPr marL="342900" indent="-342900">
              <a:buFont typeface="Wingdings" panose="05000000000000000000" pitchFamily="2" charset="2"/>
              <a:buChar char="v"/>
            </a:pPr>
            <a:r>
              <a:rPr lang="en-GB" sz="2800" dirty="0">
                <a:latin typeface="Arial" panose="020B0604020202020204" pitchFamily="34" charset="0"/>
                <a:cs typeface="Arial" panose="020B0604020202020204" pitchFamily="34" charset="0"/>
              </a:rPr>
              <a:t>Coaching for executive functioning skills</a:t>
            </a:r>
          </a:p>
          <a:p>
            <a:r>
              <a:rPr lang="en-GB" sz="2800" b="1" dirty="0">
                <a:latin typeface="Arial" panose="020B0604020202020204" pitchFamily="34" charset="0"/>
                <a:cs typeface="Arial" panose="020B0604020202020204" pitchFamily="34" charset="0"/>
              </a:rPr>
              <a:t>Educational Support</a:t>
            </a:r>
          </a:p>
          <a:p>
            <a:pPr marL="342900" indent="-342900">
              <a:buFont typeface="Wingdings" panose="05000000000000000000" pitchFamily="2" charset="2"/>
              <a:buChar char="v"/>
            </a:pPr>
            <a:r>
              <a:rPr lang="en-GB" sz="2800" dirty="0">
                <a:latin typeface="Arial" panose="020B0604020202020204" pitchFamily="34" charset="0"/>
                <a:cs typeface="Arial" panose="020B0604020202020204" pitchFamily="34" charset="0"/>
              </a:rPr>
              <a:t>Individual Education Plans (IEPs)</a:t>
            </a:r>
          </a:p>
          <a:p>
            <a:pPr marL="342900" indent="-342900">
              <a:buFont typeface="Wingdings" panose="05000000000000000000" pitchFamily="2" charset="2"/>
              <a:buChar char="v"/>
            </a:pPr>
            <a:r>
              <a:rPr lang="en-GB" sz="2800" dirty="0">
                <a:latin typeface="Arial" panose="020B0604020202020204" pitchFamily="34" charset="0"/>
                <a:cs typeface="Arial" panose="020B0604020202020204" pitchFamily="34" charset="0"/>
              </a:rPr>
              <a:t>Classroom adjustments</a:t>
            </a:r>
          </a:p>
          <a:p>
            <a:pPr marL="342900" indent="-342900">
              <a:buFont typeface="Wingdings" panose="05000000000000000000" pitchFamily="2" charset="2"/>
              <a:buChar char="v"/>
            </a:pPr>
            <a:r>
              <a:rPr lang="en-GB" sz="2800" dirty="0">
                <a:latin typeface="Arial" panose="020B0604020202020204" pitchFamily="34" charset="0"/>
                <a:cs typeface="Arial" panose="020B0604020202020204" pitchFamily="34" charset="0"/>
              </a:rPr>
              <a:t>Extra time in exams</a:t>
            </a:r>
          </a:p>
          <a:p>
            <a:pPr marL="342900" indent="-342900">
              <a:buFont typeface="Wingdings" panose="05000000000000000000" pitchFamily="2" charset="2"/>
              <a:buChar char="v"/>
            </a:pPr>
            <a:r>
              <a:rPr lang="en-GB" sz="2800" dirty="0">
                <a:latin typeface="Arial" panose="020B0604020202020204" pitchFamily="34" charset="0"/>
                <a:cs typeface="Arial" panose="020B0604020202020204" pitchFamily="34" charset="0"/>
              </a:rPr>
              <a:t>Structured learning environments</a:t>
            </a:r>
          </a:p>
          <a:p>
            <a:pPr marL="342900" indent="-342900">
              <a:buFont typeface="Wingdings" panose="05000000000000000000" pitchFamily="2" charset="2"/>
              <a:buChar char="v"/>
            </a:pPr>
            <a:r>
              <a:rPr lang="en-GB" sz="2800" dirty="0">
                <a:latin typeface="Arial" panose="020B0604020202020204" pitchFamily="34" charset="0"/>
                <a:cs typeface="Arial" panose="020B0604020202020204" pitchFamily="34" charset="0"/>
              </a:rPr>
              <a:t>SEN (Special Educational Needs) services</a:t>
            </a:r>
          </a:p>
          <a:p>
            <a:r>
              <a:rPr lang="en-GB" sz="2800" b="1" dirty="0">
                <a:latin typeface="Arial" panose="020B0604020202020204" pitchFamily="34" charset="0"/>
                <a:cs typeface="Arial" panose="020B0604020202020204" pitchFamily="34" charset="0"/>
              </a:rPr>
              <a:t>Workplace Adjustments</a:t>
            </a:r>
          </a:p>
          <a:p>
            <a:pPr marL="342900" indent="-342900">
              <a:buFont typeface="Wingdings" panose="05000000000000000000" pitchFamily="2" charset="2"/>
              <a:buChar char="v"/>
            </a:pPr>
            <a:r>
              <a:rPr lang="en-GB" sz="2800" dirty="0">
                <a:latin typeface="Arial" panose="020B0604020202020204" pitchFamily="34" charset="0"/>
                <a:cs typeface="Arial" panose="020B0604020202020204" pitchFamily="34" charset="0"/>
              </a:rPr>
              <a:t>Flexible working arrangements</a:t>
            </a:r>
          </a:p>
          <a:p>
            <a:pPr marL="342900" indent="-342900">
              <a:buFont typeface="Wingdings" panose="05000000000000000000" pitchFamily="2" charset="2"/>
              <a:buChar char="v"/>
            </a:pPr>
            <a:r>
              <a:rPr lang="en-GB" sz="2800" dirty="0">
                <a:latin typeface="Arial" panose="020B0604020202020204" pitchFamily="34" charset="0"/>
                <a:cs typeface="Arial" panose="020B0604020202020204" pitchFamily="34" charset="0"/>
              </a:rPr>
              <a:t>Clear task structuring</a:t>
            </a:r>
          </a:p>
          <a:p>
            <a:pPr marL="342900" indent="-342900">
              <a:buFont typeface="Wingdings" panose="05000000000000000000" pitchFamily="2" charset="2"/>
              <a:buChar char="v"/>
            </a:pPr>
            <a:r>
              <a:rPr lang="en-GB" sz="2800" dirty="0">
                <a:latin typeface="Arial" panose="020B0604020202020204" pitchFamily="34" charset="0"/>
                <a:cs typeface="Arial" panose="020B0604020202020204" pitchFamily="34" charset="0"/>
              </a:rPr>
              <a:t>Reduced distractions</a:t>
            </a:r>
          </a:p>
          <a:p>
            <a:pPr marL="342900" indent="-342900">
              <a:buFont typeface="Wingdings" panose="05000000000000000000" pitchFamily="2" charset="2"/>
              <a:buChar char="v"/>
            </a:pPr>
            <a:r>
              <a:rPr lang="en-GB" sz="2800" dirty="0">
                <a:latin typeface="Arial" panose="020B0604020202020204" pitchFamily="34" charset="0"/>
                <a:cs typeface="Arial" panose="020B0604020202020204" pitchFamily="34" charset="0"/>
              </a:rPr>
              <a:t>Occupational health support</a:t>
            </a:r>
          </a:p>
          <a:p>
            <a:pPr marL="342900" indent="-342900">
              <a:buFont typeface="Wingdings" panose="05000000000000000000" pitchFamily="2" charset="2"/>
              <a:buChar char="v"/>
            </a:pPr>
            <a:endParaRPr lang="en-GB" dirty="0">
              <a:latin typeface="Arial" panose="020B0604020202020204" pitchFamily="34" charset="0"/>
              <a:cs typeface="Arial" panose="020B0604020202020204" pitchFamily="34" charset="0"/>
            </a:endParaRPr>
          </a:p>
          <a:p>
            <a:pPr marL="342900" indent="-342900">
              <a:buFont typeface="Wingdings" panose="05000000000000000000" pitchFamily="2" charset="2"/>
              <a:buChar char="v"/>
            </a:pPr>
            <a:endParaRPr lang="en-GB" dirty="0">
              <a:latin typeface="Arial" panose="020B0604020202020204" pitchFamily="34" charset="0"/>
              <a:cs typeface="Arial" panose="020B0604020202020204" pitchFamily="34" charset="0"/>
            </a:endParaRPr>
          </a:p>
          <a:p>
            <a:pPr marL="342900" indent="-342900">
              <a:buFont typeface="Wingdings" panose="05000000000000000000" pitchFamily="2" charset="2"/>
              <a:buChar char="v"/>
            </a:pPr>
            <a:endParaRPr lang="en-GB" dirty="0">
              <a:latin typeface="Arial" panose="020B0604020202020204" pitchFamily="34" charset="0"/>
              <a:cs typeface="Arial" panose="020B0604020202020204" pitchFamily="34" charset="0"/>
            </a:endParaRPr>
          </a:p>
          <a:p>
            <a:pPr marL="342900" indent="-342900">
              <a:buFont typeface="Wingdings" panose="05000000000000000000" pitchFamily="2" charset="2"/>
              <a:buChar char="v"/>
            </a:pPr>
            <a:endParaRPr lang="en-GB" dirty="0">
              <a:latin typeface="Arial" panose="020B0604020202020204" pitchFamily="34" charset="0"/>
              <a:cs typeface="Arial" panose="020B0604020202020204" pitchFamily="34" charset="0"/>
            </a:endParaRPr>
          </a:p>
          <a:p>
            <a:pPr marL="342900" indent="-342900">
              <a:buFont typeface="Wingdings" panose="05000000000000000000" pitchFamily="2" charset="2"/>
              <a:buChar char="v"/>
            </a:pPr>
            <a:endParaRPr lang="en-GB" dirty="0">
              <a:latin typeface="Arial" panose="020B0604020202020204" pitchFamily="34" charset="0"/>
              <a:cs typeface="Arial" panose="020B0604020202020204" pitchFamily="34" charset="0"/>
            </a:endParaRPr>
          </a:p>
          <a:p>
            <a:pPr marL="342900" indent="-342900">
              <a:buFont typeface="Wingdings" panose="05000000000000000000" pitchFamily="2" charset="2"/>
              <a:buChar char="v"/>
            </a:pPr>
            <a:endParaRPr lang="en-GB" dirty="0">
              <a:latin typeface="Arial" panose="020B0604020202020204" pitchFamily="34" charset="0"/>
              <a:cs typeface="Arial" panose="020B0604020202020204" pitchFamily="34" charset="0"/>
            </a:endParaRPr>
          </a:p>
          <a:p>
            <a:pPr marL="342900" indent="-342900">
              <a:buFont typeface="Wingdings" panose="05000000000000000000" pitchFamily="2" charset="2"/>
              <a:buChar char="v"/>
            </a:pPr>
            <a:endParaRPr lang="en-GB" dirty="0">
              <a:latin typeface="Arial" panose="020B0604020202020204" pitchFamily="34" charset="0"/>
              <a:cs typeface="Arial" panose="020B0604020202020204" pitchFamily="34" charset="0"/>
            </a:endParaRPr>
          </a:p>
          <a:p>
            <a:pPr marL="342900" indent="-342900">
              <a:buFont typeface="Wingdings" panose="05000000000000000000" pitchFamily="2" charset="2"/>
              <a:buChar char="v"/>
            </a:pPr>
            <a:endParaRPr lang="en-GB" dirty="0">
              <a:latin typeface="Arial" panose="020B0604020202020204" pitchFamily="34" charset="0"/>
              <a:cs typeface="Arial" panose="020B0604020202020204" pitchFamily="34" charset="0"/>
            </a:endParaRPr>
          </a:p>
          <a:p>
            <a:pPr marL="342900" indent="-342900">
              <a:buFont typeface="Wingdings" panose="05000000000000000000" pitchFamily="2" charset="2"/>
              <a:buChar char="v"/>
            </a:pPr>
            <a:endParaRPr lang="en-GB" dirty="0">
              <a:latin typeface="Arial" panose="020B0604020202020204" pitchFamily="34" charset="0"/>
              <a:cs typeface="Arial" panose="020B0604020202020204" pitchFamily="34" charset="0"/>
            </a:endParaRPr>
          </a:p>
          <a:p>
            <a:pPr marL="342900" indent="-342900">
              <a:buFont typeface="Wingdings" panose="05000000000000000000" pitchFamily="2" charset="2"/>
              <a:buChar char="v"/>
            </a:pPr>
            <a:endParaRPr lang="en-GB" dirty="0">
              <a:latin typeface="Arial" panose="020B0604020202020204" pitchFamily="34" charset="0"/>
              <a:cs typeface="Arial" panose="020B0604020202020204" pitchFamily="34" charset="0"/>
            </a:endParaRPr>
          </a:p>
          <a:p>
            <a:pPr marL="342900" indent="-342900">
              <a:buFont typeface="Wingdings" panose="05000000000000000000" pitchFamily="2" charset="2"/>
              <a:buChar char="v"/>
            </a:pPr>
            <a:endParaRPr lang="en-GB" dirty="0">
              <a:latin typeface="Arial" panose="020B0604020202020204" pitchFamily="34" charset="0"/>
              <a:cs typeface="Arial" panose="020B0604020202020204" pitchFamily="34" charset="0"/>
            </a:endParaRPr>
          </a:p>
          <a:p>
            <a:pPr marL="342900" indent="-342900">
              <a:buFont typeface="Wingdings" panose="05000000000000000000" pitchFamily="2" charset="2"/>
              <a:buChar char="v"/>
            </a:pPr>
            <a:endParaRPr lang="en-GB" dirty="0">
              <a:latin typeface="Arial" panose="020B0604020202020204" pitchFamily="34" charset="0"/>
              <a:cs typeface="Arial" panose="020B0604020202020204" pitchFamily="34" charset="0"/>
            </a:endParaRPr>
          </a:p>
          <a:p>
            <a:pPr marL="342900" indent="-342900">
              <a:buFont typeface="Wingdings" panose="05000000000000000000" pitchFamily="2" charset="2"/>
              <a:buChar char="v"/>
            </a:pPr>
            <a:endParaRPr lang="en-GB" dirty="0">
              <a:latin typeface="Arial" panose="020B0604020202020204" pitchFamily="34" charset="0"/>
              <a:cs typeface="Arial" panose="020B0604020202020204" pitchFamily="34" charset="0"/>
            </a:endParaRPr>
          </a:p>
          <a:p>
            <a:pPr marL="342900" indent="-342900">
              <a:buFont typeface="Wingdings" panose="05000000000000000000" pitchFamily="2" charset="2"/>
              <a:buChar char="v"/>
            </a:pPr>
            <a:endParaRPr lang="en-GB" dirty="0">
              <a:latin typeface="Arial" panose="020B0604020202020204" pitchFamily="34" charset="0"/>
              <a:cs typeface="Arial" panose="020B0604020202020204" pitchFamily="34" charset="0"/>
            </a:endParaRPr>
          </a:p>
          <a:p>
            <a:pPr marL="342900" indent="-342900">
              <a:buFont typeface="Wingdings" panose="05000000000000000000" pitchFamily="2" charset="2"/>
              <a:buChar char="v"/>
            </a:pPr>
            <a:endParaRPr lang="en-GB" dirty="0">
              <a:latin typeface="Arial" panose="020B0604020202020204" pitchFamily="34" charset="0"/>
              <a:cs typeface="Arial" panose="020B0604020202020204" pitchFamily="34" charset="0"/>
            </a:endParaRPr>
          </a:p>
          <a:p>
            <a:pPr marL="342900" indent="-342900">
              <a:buFont typeface="Wingdings" panose="05000000000000000000" pitchFamily="2" charset="2"/>
              <a:buChar char="v"/>
            </a:pPr>
            <a:endParaRPr lang="en-GB" dirty="0">
              <a:latin typeface="Arial" panose="020B0604020202020204" pitchFamily="34" charset="0"/>
              <a:cs typeface="Arial" panose="020B0604020202020204" pitchFamily="34" charset="0"/>
            </a:endParaRPr>
          </a:p>
          <a:p>
            <a:pPr marL="342900" indent="-342900">
              <a:buFont typeface="Wingdings" panose="05000000000000000000" pitchFamily="2" charset="2"/>
              <a:buChar char="v"/>
            </a:pPr>
            <a:endParaRPr lang="en-GB" dirty="0">
              <a:latin typeface="Arial" panose="020B0604020202020204" pitchFamily="34" charset="0"/>
              <a:cs typeface="Arial" panose="020B0604020202020204" pitchFamily="34" charset="0"/>
            </a:endParaRPr>
          </a:p>
          <a:p>
            <a:pPr marL="342900" indent="-342900">
              <a:buFont typeface="Wingdings" panose="05000000000000000000" pitchFamily="2" charset="2"/>
              <a:buChar char="v"/>
            </a:pPr>
            <a:endParaRPr lang="en-GB" dirty="0">
              <a:latin typeface="Arial" panose="020B0604020202020204" pitchFamily="34" charset="0"/>
              <a:cs typeface="Arial" panose="020B0604020202020204" pitchFamily="34" charset="0"/>
            </a:endParaRPr>
          </a:p>
          <a:p>
            <a:pPr marL="342900" indent="-342900">
              <a:buFont typeface="Wingdings" panose="05000000000000000000" pitchFamily="2" charset="2"/>
              <a:buChar char="v"/>
            </a:pPr>
            <a:endParaRPr lang="en-GB" dirty="0">
              <a:latin typeface="Arial" panose="020B0604020202020204" pitchFamily="34" charset="0"/>
              <a:cs typeface="Arial" panose="020B0604020202020204" pitchFamily="34" charset="0"/>
            </a:endParaRPr>
          </a:p>
          <a:p>
            <a:pPr marL="342900" indent="-342900">
              <a:buFont typeface="Wingdings" panose="05000000000000000000" pitchFamily="2" charset="2"/>
              <a:buChar char="v"/>
            </a:pPr>
            <a:endParaRPr lang="en-GB" dirty="0">
              <a:latin typeface="Arial" panose="020B0604020202020204" pitchFamily="34" charset="0"/>
              <a:cs typeface="Arial" panose="020B0604020202020204" pitchFamily="34" charset="0"/>
            </a:endParaRPr>
          </a:p>
          <a:p>
            <a:pPr marL="342900" indent="-342900">
              <a:buFont typeface="Wingdings" panose="05000000000000000000" pitchFamily="2" charset="2"/>
              <a:buChar char="v"/>
            </a:pPr>
            <a:endParaRPr lang="en-GB" dirty="0">
              <a:latin typeface="Arial" panose="020B0604020202020204" pitchFamily="34" charset="0"/>
              <a:cs typeface="Arial" panose="020B0604020202020204" pitchFamily="34" charset="0"/>
            </a:endParaRPr>
          </a:p>
          <a:p>
            <a:pPr marL="342900" indent="-342900">
              <a:buFont typeface="Wingdings" panose="05000000000000000000" pitchFamily="2" charset="2"/>
              <a:buChar char="v"/>
            </a:pPr>
            <a:endParaRPr lang="en-GB" dirty="0">
              <a:latin typeface="Arial" panose="020B0604020202020204" pitchFamily="34" charset="0"/>
              <a:cs typeface="Arial" panose="020B0604020202020204" pitchFamily="34" charset="0"/>
            </a:endParaRPr>
          </a:p>
          <a:p>
            <a:pPr marL="342900" indent="-342900">
              <a:buFont typeface="Wingdings" panose="05000000000000000000" pitchFamily="2" charset="2"/>
              <a:buChar char="v"/>
            </a:pPr>
            <a:endParaRPr lang="en-GB" dirty="0">
              <a:latin typeface="Arial" panose="020B0604020202020204" pitchFamily="34" charset="0"/>
              <a:cs typeface="Arial" panose="020B0604020202020204" pitchFamily="34" charset="0"/>
            </a:endParaRPr>
          </a:p>
          <a:p>
            <a:pPr marL="342900" indent="-342900">
              <a:buFont typeface="Wingdings" panose="05000000000000000000" pitchFamily="2" charset="2"/>
              <a:buChar char="v"/>
            </a:pPr>
            <a:endParaRPr lang="en-GB" dirty="0">
              <a:latin typeface="Arial" panose="020B0604020202020204" pitchFamily="34" charset="0"/>
              <a:cs typeface="Arial" panose="020B0604020202020204" pitchFamily="34" charset="0"/>
            </a:endParaRPr>
          </a:p>
          <a:p>
            <a:pPr marL="342900" indent="-342900">
              <a:buFont typeface="Wingdings" panose="05000000000000000000" pitchFamily="2" charset="2"/>
              <a:buChar char="v"/>
            </a:pPr>
            <a:endParaRPr lang="en-GB" dirty="0">
              <a:latin typeface="Arial" panose="020B0604020202020204" pitchFamily="34" charset="0"/>
              <a:cs typeface="Arial" panose="020B0604020202020204" pitchFamily="34" charset="0"/>
            </a:endParaRPr>
          </a:p>
          <a:p>
            <a:pPr marL="342900" indent="-342900">
              <a:buFont typeface="Wingdings" panose="05000000000000000000" pitchFamily="2" charset="2"/>
              <a:buChar char="v"/>
            </a:pPr>
            <a:endParaRPr lang="en-GB" dirty="0">
              <a:latin typeface="Arial" panose="020B0604020202020204" pitchFamily="34" charset="0"/>
              <a:cs typeface="Arial" panose="020B0604020202020204" pitchFamily="34" charset="0"/>
            </a:endParaRPr>
          </a:p>
          <a:p>
            <a:pPr marL="342900" indent="-342900">
              <a:buFont typeface="Wingdings" panose="05000000000000000000" pitchFamily="2" charset="2"/>
              <a:buChar char="v"/>
            </a:pPr>
            <a:endParaRPr lang="en-GB" dirty="0">
              <a:latin typeface="Arial" panose="020B0604020202020204" pitchFamily="34" charset="0"/>
              <a:cs typeface="Arial" panose="020B0604020202020204" pitchFamily="34" charset="0"/>
            </a:endParaRPr>
          </a:p>
          <a:p>
            <a:pPr marL="342900" indent="-342900">
              <a:buFont typeface="Wingdings" panose="05000000000000000000" pitchFamily="2" charset="2"/>
              <a:buChar char="v"/>
            </a:pPr>
            <a:endParaRPr lang="en-GB" dirty="0">
              <a:latin typeface="Arial" panose="020B0604020202020204" pitchFamily="34" charset="0"/>
              <a:cs typeface="Arial" panose="020B0604020202020204" pitchFamily="34" charset="0"/>
            </a:endParaRPr>
          </a:p>
          <a:p>
            <a:pPr marL="342900" indent="-342900">
              <a:buFont typeface="Wingdings" panose="05000000000000000000" pitchFamily="2" charset="2"/>
              <a:buChar char="v"/>
            </a:pPr>
            <a:endParaRPr lang="en-GB" dirty="0">
              <a:latin typeface="Arial" panose="020B0604020202020204" pitchFamily="34" charset="0"/>
              <a:cs typeface="Arial" panose="020B0604020202020204" pitchFamily="34" charset="0"/>
            </a:endParaRPr>
          </a:p>
          <a:p>
            <a:pPr marL="342900" indent="-342900">
              <a:buFont typeface="Wingdings" panose="05000000000000000000" pitchFamily="2" charset="2"/>
              <a:buChar char="v"/>
            </a:pPr>
            <a:endParaRPr lang="en-GB" dirty="0">
              <a:latin typeface="Arial" panose="020B0604020202020204" pitchFamily="34" charset="0"/>
              <a:cs typeface="Arial" panose="020B0604020202020204" pitchFamily="34" charset="0"/>
            </a:endParaRPr>
          </a:p>
          <a:p>
            <a:pPr marL="342900" indent="-342900">
              <a:buFont typeface="Wingdings" panose="05000000000000000000" pitchFamily="2" charset="2"/>
              <a:buChar char="v"/>
            </a:pPr>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sp>
        <p:nvSpPr>
          <p:cNvPr id="8" name="Text Placeholder 7"/>
          <p:cNvSpPr>
            <a:spLocks noGrp="1"/>
          </p:cNvSpPr>
          <p:nvPr>
            <p:ph type="body" sz="quarter" idx="24"/>
          </p:nvPr>
        </p:nvSpPr>
        <p:spPr>
          <a:xfrm>
            <a:off x="22440906" y="4674099"/>
            <a:ext cx="10058400" cy="923322"/>
          </a:xfrm>
        </p:spPr>
        <p:txBody>
          <a:bodyPr/>
          <a:lstStyle/>
          <a:p>
            <a:r>
              <a:rPr lang="en-GB" sz="4800" dirty="0">
                <a:latin typeface="Arial" panose="020B0604020202020204" pitchFamily="34" charset="0"/>
                <a:cs typeface="Arial" panose="020B0604020202020204" pitchFamily="34" charset="0"/>
              </a:rPr>
              <a:t>Current services and treatments </a:t>
            </a:r>
          </a:p>
        </p:txBody>
      </p:sp>
      <p:sp>
        <p:nvSpPr>
          <p:cNvPr id="9" name="Text Placeholder 8"/>
          <p:cNvSpPr>
            <a:spLocks noGrp="1"/>
          </p:cNvSpPr>
          <p:nvPr>
            <p:ph type="body" sz="quarter" idx="25"/>
          </p:nvPr>
        </p:nvSpPr>
        <p:spPr>
          <a:xfrm>
            <a:off x="33422043" y="4674099"/>
            <a:ext cx="10047018" cy="1606586"/>
          </a:xfrm>
        </p:spPr>
        <p:txBody>
          <a:bodyPr/>
          <a:lstStyle/>
          <a:p>
            <a:r>
              <a:rPr lang="en-GB" sz="4800" dirty="0">
                <a:latin typeface="Arial" panose="020B0604020202020204" pitchFamily="34" charset="0"/>
                <a:cs typeface="Arial" panose="020B0604020202020204" pitchFamily="34" charset="0"/>
              </a:rPr>
              <a:t>Recommendations</a:t>
            </a:r>
          </a:p>
          <a:p>
            <a:endParaRPr lang="en-GB" dirty="0"/>
          </a:p>
        </p:txBody>
      </p:sp>
      <p:sp>
        <p:nvSpPr>
          <p:cNvPr id="10" name="Text Placeholder 9"/>
          <p:cNvSpPr>
            <a:spLocks noGrp="1"/>
          </p:cNvSpPr>
          <p:nvPr>
            <p:ph type="body" sz="quarter" idx="26"/>
          </p:nvPr>
        </p:nvSpPr>
        <p:spPr>
          <a:xfrm>
            <a:off x="33422043" y="5503832"/>
            <a:ext cx="10026245" cy="26142519"/>
          </a:xfrm>
        </p:spPr>
        <p:txBody>
          <a:bodyPr/>
          <a:lstStyle/>
          <a:p>
            <a:r>
              <a:rPr lang="en-GB" sz="2800" b="1" dirty="0">
                <a:latin typeface="Arial" panose="020B0604020202020204" pitchFamily="34" charset="0"/>
                <a:cs typeface="Arial" panose="020B0604020202020204" pitchFamily="34" charset="0"/>
              </a:rPr>
              <a:t>Person-Centred Approach</a:t>
            </a:r>
          </a:p>
          <a:p>
            <a:pPr marL="342900" indent="-342900">
              <a:buFont typeface="Wingdings" panose="05000000000000000000" pitchFamily="2" charset="2"/>
              <a:buChar char="v"/>
            </a:pPr>
            <a:r>
              <a:rPr lang="en-GB" sz="2800" dirty="0">
                <a:latin typeface="Arial" panose="020B0604020202020204" pitchFamily="34" charset="0"/>
                <a:cs typeface="Arial" panose="020B0604020202020204" pitchFamily="34" charset="0"/>
              </a:rPr>
              <a:t>Care tailored to the individual’s needs</a:t>
            </a:r>
          </a:p>
          <a:p>
            <a:pPr marL="342900" indent="-342900">
              <a:buFont typeface="Wingdings" panose="05000000000000000000" pitchFamily="2" charset="2"/>
              <a:buChar char="v"/>
            </a:pPr>
            <a:r>
              <a:rPr lang="en-GB" sz="2800" dirty="0">
                <a:latin typeface="Arial" panose="020B0604020202020204" pitchFamily="34" charset="0"/>
                <a:cs typeface="Arial" panose="020B0604020202020204" pitchFamily="34" charset="0"/>
              </a:rPr>
              <a:t>Recognition of strengths as well as challenges</a:t>
            </a:r>
          </a:p>
          <a:p>
            <a:pPr marL="342900" indent="-342900">
              <a:buFont typeface="Wingdings" panose="05000000000000000000" pitchFamily="2" charset="2"/>
              <a:buChar char="v"/>
            </a:pPr>
            <a:r>
              <a:rPr lang="en-GB" sz="2800" dirty="0">
                <a:latin typeface="Arial" panose="020B0604020202020204" pitchFamily="34" charset="0"/>
                <a:cs typeface="Arial" panose="020B0604020202020204" pitchFamily="34" charset="0"/>
              </a:rPr>
              <a:t>Collaboration between professional, family and individual</a:t>
            </a:r>
          </a:p>
          <a:p>
            <a:pPr marL="342900" indent="-342900">
              <a:buFont typeface="Wingdings" panose="05000000000000000000" pitchFamily="2" charset="2"/>
              <a:buChar char="v"/>
            </a:pPr>
            <a:r>
              <a:rPr lang="en-GB" sz="2800" dirty="0">
                <a:latin typeface="Arial" panose="020B0604020202020204" pitchFamily="34" charset="0"/>
                <a:cs typeface="Arial" panose="020B0604020202020204" pitchFamily="34" charset="0"/>
              </a:rPr>
              <a:t>Respect for autonomy and dignity(NICE, 2018)</a:t>
            </a:r>
          </a:p>
          <a:p>
            <a:endParaRPr lang="en-GB" sz="2800" b="1" dirty="0">
              <a:latin typeface="Arial" panose="020B0604020202020204" pitchFamily="34" charset="0"/>
              <a:cs typeface="Arial" panose="020B0604020202020204" pitchFamily="34" charset="0"/>
            </a:endParaRPr>
          </a:p>
          <a:p>
            <a:endParaRPr lang="en-GB" sz="2800" b="1" dirty="0">
              <a:latin typeface="Arial" panose="020B0604020202020204" pitchFamily="34" charset="0"/>
              <a:cs typeface="Arial" panose="020B0604020202020204" pitchFamily="34" charset="0"/>
            </a:endParaRPr>
          </a:p>
          <a:p>
            <a:endParaRPr lang="en-GB" sz="2800" b="1" dirty="0">
              <a:latin typeface="Arial" panose="020B0604020202020204" pitchFamily="34" charset="0"/>
              <a:cs typeface="Arial" panose="020B0604020202020204" pitchFamily="34" charset="0"/>
            </a:endParaRPr>
          </a:p>
          <a:p>
            <a:endParaRPr lang="en-GB" sz="2800" b="1" dirty="0">
              <a:latin typeface="Arial" panose="020B0604020202020204" pitchFamily="34" charset="0"/>
              <a:cs typeface="Arial" panose="020B0604020202020204" pitchFamily="34" charset="0"/>
            </a:endParaRPr>
          </a:p>
          <a:p>
            <a:endParaRPr lang="en-GB" sz="2800" b="1" dirty="0">
              <a:latin typeface="Arial" panose="020B0604020202020204" pitchFamily="34" charset="0"/>
              <a:cs typeface="Arial" panose="020B0604020202020204" pitchFamily="34" charset="0"/>
            </a:endParaRPr>
          </a:p>
          <a:p>
            <a:endParaRPr lang="en-GB" sz="2800" b="1" dirty="0">
              <a:latin typeface="Arial" panose="020B0604020202020204" pitchFamily="34" charset="0"/>
              <a:cs typeface="Arial" panose="020B0604020202020204" pitchFamily="34" charset="0"/>
            </a:endParaRPr>
          </a:p>
          <a:p>
            <a:endParaRPr lang="en-GB" sz="2800" b="1" dirty="0">
              <a:latin typeface="Arial" panose="020B0604020202020204" pitchFamily="34" charset="0"/>
              <a:cs typeface="Arial" panose="020B0604020202020204" pitchFamily="34" charset="0"/>
            </a:endParaRPr>
          </a:p>
          <a:p>
            <a:endParaRPr lang="en-GB" sz="2800" b="1" dirty="0">
              <a:latin typeface="Arial" panose="020B0604020202020204" pitchFamily="34" charset="0"/>
              <a:cs typeface="Arial" panose="020B0604020202020204" pitchFamily="34" charset="0"/>
            </a:endParaRPr>
          </a:p>
          <a:p>
            <a:endParaRPr lang="en-GB" sz="2800" b="1" dirty="0">
              <a:latin typeface="Arial" panose="020B0604020202020204" pitchFamily="34" charset="0"/>
              <a:cs typeface="Arial" panose="020B0604020202020204" pitchFamily="34" charset="0"/>
            </a:endParaRPr>
          </a:p>
          <a:p>
            <a:endParaRPr lang="en-GB" sz="2800" b="1" dirty="0">
              <a:latin typeface="Arial" panose="020B0604020202020204" pitchFamily="34" charset="0"/>
              <a:cs typeface="Arial" panose="020B0604020202020204" pitchFamily="34" charset="0"/>
            </a:endParaRPr>
          </a:p>
          <a:p>
            <a:endParaRPr lang="en-GB" sz="2800" b="1" dirty="0">
              <a:latin typeface="Arial" panose="020B0604020202020204" pitchFamily="34" charset="0"/>
              <a:cs typeface="Arial" panose="020B0604020202020204" pitchFamily="34" charset="0"/>
            </a:endParaRPr>
          </a:p>
          <a:p>
            <a:r>
              <a:rPr lang="en-GB" sz="2800" b="1" dirty="0">
                <a:latin typeface="Arial" panose="020B0604020202020204" pitchFamily="34" charset="0"/>
                <a:cs typeface="Arial" panose="020B0604020202020204" pitchFamily="34" charset="0"/>
              </a:rPr>
              <a:t>Early Identification &amp; Multi-Agency Support</a:t>
            </a:r>
          </a:p>
          <a:p>
            <a:pPr marL="342900" indent="-342900">
              <a:buFont typeface="Wingdings" panose="05000000000000000000" pitchFamily="2" charset="2"/>
              <a:buChar char="v"/>
            </a:pPr>
            <a:r>
              <a:rPr lang="en-GB" sz="2800" dirty="0">
                <a:latin typeface="Arial" panose="020B0604020202020204" pitchFamily="34" charset="0"/>
                <a:cs typeface="Arial" panose="020B0604020202020204" pitchFamily="34" charset="0"/>
              </a:rPr>
              <a:t>Early screening in schools</a:t>
            </a:r>
          </a:p>
          <a:p>
            <a:pPr marL="342900" indent="-342900">
              <a:buFont typeface="Wingdings" panose="05000000000000000000" pitchFamily="2" charset="2"/>
              <a:buChar char="v"/>
            </a:pPr>
            <a:r>
              <a:rPr lang="en-GB" sz="2800" dirty="0">
                <a:latin typeface="Arial" panose="020B0604020202020204" pitchFamily="34" charset="0"/>
                <a:cs typeface="Arial" panose="020B0604020202020204" pitchFamily="34" charset="0"/>
              </a:rPr>
              <a:t>Collaboration between education, healthcare and families</a:t>
            </a:r>
          </a:p>
          <a:p>
            <a:pPr marL="342900" indent="-342900">
              <a:buFont typeface="Wingdings" panose="05000000000000000000" pitchFamily="2" charset="2"/>
              <a:buChar char="v"/>
            </a:pPr>
            <a:r>
              <a:rPr lang="en-GB" sz="2800" dirty="0">
                <a:latin typeface="Arial" panose="020B0604020202020204" pitchFamily="34" charset="0"/>
                <a:cs typeface="Arial" panose="020B0604020202020204" pitchFamily="34" charset="0"/>
              </a:rPr>
              <a:t>Clear referral pathways</a:t>
            </a:r>
          </a:p>
          <a:p>
            <a:pPr marL="342900" indent="-342900">
              <a:buFont typeface="Wingdings" panose="05000000000000000000" pitchFamily="2" charset="2"/>
              <a:buChar char="v"/>
            </a:pPr>
            <a:r>
              <a:rPr lang="en-GB" sz="2800" dirty="0">
                <a:latin typeface="Arial" panose="020B0604020202020204" pitchFamily="34" charset="0"/>
                <a:cs typeface="Arial" panose="020B0604020202020204" pitchFamily="34" charset="0"/>
              </a:rPr>
              <a:t>Reduced delay in diagnosis (Public Health England, 2017)</a:t>
            </a:r>
          </a:p>
          <a:p>
            <a:r>
              <a:rPr lang="en-GB" sz="2800" b="1" dirty="0">
                <a:latin typeface="Arial" panose="020B0604020202020204" pitchFamily="34" charset="0"/>
                <a:cs typeface="Arial" panose="020B0604020202020204" pitchFamily="34" charset="0"/>
              </a:rPr>
              <a:t>Evidence-Based Psychological Interventions</a:t>
            </a:r>
          </a:p>
          <a:p>
            <a:pPr marL="342900" indent="-342900">
              <a:buFont typeface="Wingdings" panose="05000000000000000000" pitchFamily="2" charset="2"/>
              <a:buChar char="v"/>
            </a:pPr>
            <a:r>
              <a:rPr lang="en-GB" sz="2800" dirty="0">
                <a:latin typeface="Arial" panose="020B0604020202020204" pitchFamily="34" charset="0"/>
                <a:cs typeface="Arial" panose="020B0604020202020204" pitchFamily="34" charset="0"/>
              </a:rPr>
              <a:t>Cognitive Behavioural Therapy (CBT)</a:t>
            </a:r>
          </a:p>
          <a:p>
            <a:pPr marL="342900" indent="-342900">
              <a:buFont typeface="Wingdings" panose="05000000000000000000" pitchFamily="2" charset="2"/>
              <a:buChar char="v"/>
            </a:pPr>
            <a:r>
              <a:rPr lang="en-GB" sz="2800" dirty="0">
                <a:latin typeface="Arial" panose="020B0604020202020204" pitchFamily="34" charset="0"/>
                <a:cs typeface="Arial" panose="020B0604020202020204" pitchFamily="34" charset="0"/>
              </a:rPr>
              <a:t>Emotional regulation programmes</a:t>
            </a:r>
          </a:p>
          <a:p>
            <a:pPr marL="342900" indent="-342900">
              <a:buFont typeface="Wingdings" panose="05000000000000000000" pitchFamily="2" charset="2"/>
              <a:buChar char="v"/>
            </a:pPr>
            <a:r>
              <a:rPr lang="en-GB" sz="2800" dirty="0">
                <a:latin typeface="Arial" panose="020B0604020202020204" pitchFamily="34" charset="0"/>
                <a:cs typeface="Arial" panose="020B0604020202020204" pitchFamily="34" charset="0"/>
              </a:rPr>
              <a:t>Executive functioning coaching</a:t>
            </a:r>
          </a:p>
          <a:p>
            <a:pPr marL="342900" indent="-342900">
              <a:buFont typeface="Wingdings" panose="05000000000000000000" pitchFamily="2" charset="2"/>
              <a:buChar char="v"/>
            </a:pPr>
            <a:r>
              <a:rPr lang="en-GB" sz="2800" dirty="0">
                <a:latin typeface="Arial" panose="020B0604020202020204" pitchFamily="34" charset="0"/>
                <a:cs typeface="Arial" panose="020B0604020202020204" pitchFamily="34" charset="0"/>
              </a:rPr>
              <a:t>Parent training programmes</a:t>
            </a:r>
          </a:p>
          <a:p>
            <a:r>
              <a:rPr lang="en-GB" sz="2800" b="1" dirty="0">
                <a:latin typeface="Arial" panose="020B0604020202020204" pitchFamily="34" charset="0"/>
                <a:cs typeface="Arial" panose="020B0604020202020204" pitchFamily="34" charset="0"/>
              </a:rPr>
              <a:t>Mindfulness-Based Interventions (Contemporary Evidence)</a:t>
            </a:r>
          </a:p>
          <a:p>
            <a:pPr marL="342900" indent="-342900">
              <a:buFont typeface="Wingdings" panose="05000000000000000000" pitchFamily="2" charset="2"/>
              <a:buChar char="v"/>
            </a:pPr>
            <a:r>
              <a:rPr lang="en-GB" sz="2800" dirty="0">
                <a:latin typeface="Arial" panose="020B0604020202020204" pitchFamily="34" charset="0"/>
                <a:cs typeface="Arial" panose="020B0604020202020204" pitchFamily="34" charset="0"/>
              </a:rPr>
              <a:t>Emerging research supports mindfulness</a:t>
            </a:r>
          </a:p>
          <a:p>
            <a:pPr marL="342900" indent="-342900">
              <a:buFont typeface="Wingdings" panose="05000000000000000000" pitchFamily="2" charset="2"/>
              <a:buChar char="v"/>
            </a:pPr>
            <a:r>
              <a:rPr lang="en-GB" sz="2800" dirty="0">
                <a:latin typeface="Arial" panose="020B0604020202020204" pitchFamily="34" charset="0"/>
                <a:cs typeface="Arial" panose="020B0604020202020204" pitchFamily="34" charset="0"/>
              </a:rPr>
              <a:t>May improve attention regulation</a:t>
            </a:r>
          </a:p>
          <a:p>
            <a:pPr marL="342900" indent="-342900">
              <a:buFont typeface="Wingdings" panose="05000000000000000000" pitchFamily="2" charset="2"/>
              <a:buChar char="v"/>
            </a:pPr>
            <a:r>
              <a:rPr lang="en-GB" sz="2800" dirty="0">
                <a:latin typeface="Arial" panose="020B0604020202020204" pitchFamily="34" charset="0"/>
                <a:cs typeface="Arial" panose="020B0604020202020204" pitchFamily="34" charset="0"/>
              </a:rPr>
              <a:t>Supports emotional control (NHS, 2023)</a:t>
            </a:r>
          </a:p>
          <a:p>
            <a:pPr marL="342900" indent="-342900">
              <a:buFont typeface="Wingdings" panose="05000000000000000000" pitchFamily="2" charset="2"/>
              <a:buChar char="v"/>
            </a:pPr>
            <a:endParaRPr lang="en-GB" sz="2800" dirty="0">
              <a:latin typeface="Arial" panose="020B0604020202020204" pitchFamily="34" charset="0"/>
              <a:cs typeface="Arial" panose="020B0604020202020204" pitchFamily="34" charset="0"/>
            </a:endParaRPr>
          </a:p>
          <a:p>
            <a:pPr marL="342900" indent="-342900">
              <a:buFont typeface="Wingdings" panose="05000000000000000000" pitchFamily="2" charset="2"/>
              <a:buChar char="v"/>
            </a:pPr>
            <a:endParaRPr lang="en-GB" sz="2800" dirty="0">
              <a:latin typeface="Arial" panose="020B0604020202020204" pitchFamily="34" charset="0"/>
              <a:cs typeface="Arial" panose="020B0604020202020204" pitchFamily="34" charset="0"/>
            </a:endParaRPr>
          </a:p>
          <a:p>
            <a:pPr marL="342900" indent="-342900">
              <a:buFont typeface="Wingdings" panose="05000000000000000000" pitchFamily="2" charset="2"/>
              <a:buChar char="v"/>
            </a:pPr>
            <a:endParaRPr lang="en-GB" sz="2800" dirty="0">
              <a:latin typeface="Arial" panose="020B0604020202020204" pitchFamily="34" charset="0"/>
              <a:cs typeface="Arial" panose="020B0604020202020204" pitchFamily="34" charset="0"/>
            </a:endParaRPr>
          </a:p>
          <a:p>
            <a:pPr marL="342900" indent="-342900">
              <a:buFont typeface="Wingdings" panose="05000000000000000000" pitchFamily="2" charset="2"/>
              <a:buChar char="v"/>
            </a:pPr>
            <a:endParaRPr lang="en-GB" sz="2800" dirty="0">
              <a:latin typeface="Arial" panose="020B0604020202020204" pitchFamily="34" charset="0"/>
              <a:cs typeface="Arial" panose="020B0604020202020204" pitchFamily="34" charset="0"/>
            </a:endParaRPr>
          </a:p>
          <a:p>
            <a:pPr marL="342900" indent="-342900">
              <a:buFont typeface="Wingdings" panose="05000000000000000000" pitchFamily="2" charset="2"/>
              <a:buChar char="v"/>
            </a:pPr>
            <a:endParaRPr lang="en-GB" sz="2800" dirty="0">
              <a:latin typeface="Arial" panose="020B0604020202020204" pitchFamily="34" charset="0"/>
              <a:cs typeface="Arial" panose="020B0604020202020204" pitchFamily="34" charset="0"/>
            </a:endParaRPr>
          </a:p>
          <a:p>
            <a:pPr marL="342900" indent="-342900">
              <a:buFont typeface="Wingdings" panose="05000000000000000000" pitchFamily="2" charset="2"/>
              <a:buChar char="v"/>
            </a:pPr>
            <a:endParaRPr lang="en-GB" sz="2800" dirty="0">
              <a:latin typeface="Arial" panose="020B0604020202020204" pitchFamily="34" charset="0"/>
              <a:cs typeface="Arial" panose="020B0604020202020204" pitchFamily="34" charset="0"/>
            </a:endParaRPr>
          </a:p>
          <a:p>
            <a:endParaRPr lang="en-GB" sz="2800" dirty="0">
              <a:latin typeface="Arial" panose="020B0604020202020204" pitchFamily="34" charset="0"/>
              <a:cs typeface="Arial" panose="020B0604020202020204" pitchFamily="34" charset="0"/>
            </a:endParaRPr>
          </a:p>
          <a:p>
            <a:endParaRPr lang="en-GB" sz="2800" dirty="0">
              <a:latin typeface="Arial" panose="020B0604020202020204" pitchFamily="34" charset="0"/>
              <a:cs typeface="Arial" panose="020B0604020202020204" pitchFamily="34" charset="0"/>
            </a:endParaRPr>
          </a:p>
          <a:p>
            <a:endParaRPr lang="en-GB" sz="2800" b="1" dirty="0">
              <a:latin typeface="Arial" panose="020B0604020202020204" pitchFamily="34" charset="0"/>
              <a:cs typeface="Arial" panose="020B0604020202020204" pitchFamily="34" charset="0"/>
            </a:endParaRPr>
          </a:p>
          <a:p>
            <a:r>
              <a:rPr lang="en-GB" sz="2800" b="1" dirty="0">
                <a:latin typeface="Arial" panose="020B0604020202020204" pitchFamily="34" charset="0"/>
                <a:cs typeface="Arial" panose="020B0604020202020204" pitchFamily="34" charset="0"/>
              </a:rPr>
              <a:t>Complementary to medical treatment</a:t>
            </a:r>
          </a:p>
          <a:p>
            <a:pPr marL="342900" indent="-342900">
              <a:buFont typeface="Wingdings" panose="05000000000000000000" pitchFamily="2" charset="2"/>
              <a:buChar char="v"/>
            </a:pPr>
            <a:r>
              <a:rPr lang="en-GB" sz="2800" dirty="0">
                <a:latin typeface="Arial" panose="020B0604020202020204" pitchFamily="34" charset="0"/>
                <a:cs typeface="Arial" panose="020B0604020202020204" pitchFamily="34" charset="0"/>
              </a:rPr>
              <a:t>Promote Neurodiversity Awareness</a:t>
            </a:r>
          </a:p>
          <a:p>
            <a:pPr marL="342900" indent="-342900">
              <a:buFont typeface="Wingdings" panose="05000000000000000000" pitchFamily="2" charset="2"/>
              <a:buChar char="v"/>
            </a:pPr>
            <a:r>
              <a:rPr lang="en-GB" sz="2800" dirty="0">
                <a:latin typeface="Arial" panose="020B0604020202020204" pitchFamily="34" charset="0"/>
                <a:cs typeface="Arial" panose="020B0604020202020204" pitchFamily="34" charset="0"/>
              </a:rPr>
              <a:t>Shift from deficit to strength-based perspective</a:t>
            </a:r>
          </a:p>
          <a:p>
            <a:pPr marL="342900" indent="-342900">
              <a:buFont typeface="Wingdings" panose="05000000000000000000" pitchFamily="2" charset="2"/>
              <a:buChar char="v"/>
            </a:pPr>
            <a:r>
              <a:rPr lang="en-GB" sz="2800" dirty="0">
                <a:latin typeface="Arial" panose="020B0604020202020204" pitchFamily="34" charset="0"/>
                <a:cs typeface="Arial" panose="020B0604020202020204" pitchFamily="34" charset="0"/>
              </a:rPr>
              <a:t>Anti-stigma education</a:t>
            </a:r>
          </a:p>
          <a:p>
            <a:pPr marL="342900" indent="-342900">
              <a:buFont typeface="Wingdings" panose="05000000000000000000" pitchFamily="2" charset="2"/>
              <a:buChar char="v"/>
            </a:pPr>
            <a:r>
              <a:rPr lang="en-GB" sz="2800" dirty="0">
                <a:latin typeface="Arial" panose="020B0604020202020204" pitchFamily="34" charset="0"/>
                <a:cs typeface="Arial" panose="020B0604020202020204" pitchFamily="34" charset="0"/>
              </a:rPr>
              <a:t>Inclusive school and workplace policies</a:t>
            </a:r>
          </a:p>
          <a:p>
            <a:pPr marL="342900" indent="-342900">
              <a:buFont typeface="Wingdings" panose="05000000000000000000" pitchFamily="2" charset="2"/>
              <a:buChar char="v"/>
            </a:pPr>
            <a:r>
              <a:rPr lang="en-GB" sz="2800" dirty="0">
                <a:latin typeface="Arial" panose="020B0604020202020204" pitchFamily="34" charset="0"/>
                <a:cs typeface="Arial" panose="020B0604020202020204" pitchFamily="34" charset="0"/>
              </a:rPr>
              <a:t>Public awareness campaigns</a:t>
            </a:r>
          </a:p>
          <a:p>
            <a:r>
              <a:rPr lang="en-GB" sz="2800" b="1" dirty="0">
                <a:latin typeface="Arial" panose="020B0604020202020204" pitchFamily="34" charset="0"/>
                <a:cs typeface="Arial" panose="020B0604020202020204" pitchFamily="34" charset="0"/>
              </a:rPr>
              <a:t>Mini Critical Reflection </a:t>
            </a:r>
          </a:p>
          <a:p>
            <a:pPr marL="342900" indent="-342900">
              <a:buFont typeface="Wingdings" panose="05000000000000000000" pitchFamily="2" charset="2"/>
              <a:buChar char="v"/>
            </a:pPr>
            <a:r>
              <a:rPr lang="en-GB" sz="2800" dirty="0">
                <a:latin typeface="Arial" panose="020B0604020202020204" pitchFamily="34" charset="0"/>
                <a:cs typeface="Arial" panose="020B0604020202020204" pitchFamily="34" charset="0"/>
              </a:rPr>
              <a:t>Access to services remains unequal</a:t>
            </a:r>
          </a:p>
          <a:p>
            <a:pPr marL="342900" indent="-342900">
              <a:buFont typeface="Wingdings" panose="05000000000000000000" pitchFamily="2" charset="2"/>
              <a:buChar char="v"/>
            </a:pPr>
            <a:r>
              <a:rPr lang="en-GB" sz="2800" dirty="0">
                <a:latin typeface="Arial" panose="020B0604020202020204" pitchFamily="34" charset="0"/>
                <a:cs typeface="Arial" panose="020B0604020202020204" pitchFamily="34" charset="0"/>
              </a:rPr>
              <a:t>Gender bias still present</a:t>
            </a:r>
          </a:p>
          <a:p>
            <a:pPr marL="342900" indent="-342900">
              <a:buFont typeface="Wingdings" panose="05000000000000000000" pitchFamily="2" charset="2"/>
              <a:buChar char="v"/>
            </a:pPr>
            <a:r>
              <a:rPr lang="en-GB" sz="2800" dirty="0">
                <a:latin typeface="Arial" panose="020B0604020202020204" pitchFamily="34" charset="0"/>
                <a:cs typeface="Arial" panose="020B0604020202020204" pitchFamily="34" charset="0"/>
              </a:rPr>
              <a:t>Cultural stigma may limit disclosure</a:t>
            </a:r>
          </a:p>
        </p:txBody>
      </p:sp>
      <p:sp>
        <p:nvSpPr>
          <p:cNvPr id="15" name="Text Placeholder 14"/>
          <p:cNvSpPr>
            <a:spLocks noGrp="1"/>
          </p:cNvSpPr>
          <p:nvPr>
            <p:ph type="body" sz="quarter" idx="96"/>
          </p:nvPr>
        </p:nvSpPr>
        <p:spPr>
          <a:xfrm>
            <a:off x="442912" y="19370598"/>
            <a:ext cx="10099380" cy="12132530"/>
          </a:xfrm>
        </p:spPr>
        <p:txBody>
          <a:bodyPr/>
          <a:lstStyle/>
          <a:p>
            <a:pPr marL="457200" indent="-457200">
              <a:buFont typeface="Wingdings" panose="05000000000000000000" pitchFamily="2" charset="2"/>
              <a:buChar char="v"/>
            </a:pPr>
            <a:r>
              <a:rPr lang="en-GB" sz="2800" dirty="0">
                <a:latin typeface="Arial" panose="020B0604020202020204" pitchFamily="34" charset="0"/>
                <a:cs typeface="Arial" panose="020B0604020202020204" pitchFamily="34" charset="0"/>
              </a:rPr>
              <a:t>Strong genetic component (family patterns commonly observed) (NICE, 2018)</a:t>
            </a:r>
          </a:p>
          <a:p>
            <a:pPr marL="457200" indent="-457200">
              <a:buFont typeface="Wingdings" panose="05000000000000000000" pitchFamily="2" charset="2"/>
              <a:buChar char="v"/>
            </a:pPr>
            <a:r>
              <a:rPr lang="en-GB" sz="2800" dirty="0">
                <a:latin typeface="Arial" panose="020B0604020202020204" pitchFamily="34" charset="0"/>
                <a:cs typeface="Arial" panose="020B0604020202020204" pitchFamily="34" charset="0"/>
              </a:rPr>
              <a:t>Neurobiological differences in brain development and regulation</a:t>
            </a:r>
          </a:p>
          <a:p>
            <a:pPr marL="457200" indent="-457200">
              <a:buFont typeface="Wingdings" panose="05000000000000000000" pitchFamily="2" charset="2"/>
              <a:buChar char="v"/>
            </a:pPr>
            <a:r>
              <a:rPr lang="en-GB" sz="2800" dirty="0">
                <a:latin typeface="Arial" panose="020B0604020202020204" pitchFamily="34" charset="0"/>
                <a:cs typeface="Arial" panose="020B0604020202020204" pitchFamily="34" charset="0"/>
              </a:rPr>
              <a:t>Differences in dopamine pathways linked to attention and impulse control</a:t>
            </a:r>
          </a:p>
          <a:p>
            <a:pPr marL="457200" indent="-457200">
              <a:buFont typeface="Wingdings" panose="05000000000000000000" pitchFamily="2" charset="2"/>
              <a:buChar char="v"/>
            </a:pPr>
            <a:r>
              <a:rPr lang="en-GB" sz="2800" dirty="0">
                <a:latin typeface="Arial" panose="020B0604020202020204" pitchFamily="34" charset="0"/>
                <a:cs typeface="Arial" panose="020B0604020202020204" pitchFamily="34" charset="0"/>
              </a:rPr>
              <a:t>Environmental risk factors (e.g., prenatal exposure, early adversity) (Public Health England, 2017)</a:t>
            </a:r>
          </a:p>
          <a:p>
            <a:pPr marL="457200" indent="-457200">
              <a:buFont typeface="Wingdings" panose="05000000000000000000" pitchFamily="2" charset="2"/>
              <a:buChar char="v"/>
            </a:pPr>
            <a:r>
              <a:rPr lang="en-GB" sz="2800" dirty="0">
                <a:latin typeface="Arial" panose="020B0604020202020204" pitchFamily="34" charset="0"/>
                <a:cs typeface="Arial" panose="020B0604020202020204" pitchFamily="34" charset="0"/>
              </a:rPr>
              <a:t>Social context may influence how symptoms are recognised</a:t>
            </a:r>
          </a:p>
          <a:p>
            <a:pPr marL="457200" indent="-457200">
              <a:buFont typeface="Wingdings" panose="05000000000000000000" pitchFamily="2" charset="2"/>
              <a:buChar char="v"/>
            </a:pPr>
            <a:endParaRPr lang="en-GB" sz="2800" dirty="0">
              <a:latin typeface="Arial" panose="020B0604020202020204" pitchFamily="34" charset="0"/>
              <a:cs typeface="Arial" panose="020B0604020202020204" pitchFamily="34" charset="0"/>
            </a:endParaRPr>
          </a:p>
          <a:p>
            <a:pPr marL="457200" indent="-457200">
              <a:buFont typeface="Wingdings" panose="05000000000000000000" pitchFamily="2" charset="2"/>
              <a:buChar char="v"/>
            </a:pPr>
            <a:endParaRPr lang="en-GB" sz="2800" dirty="0">
              <a:latin typeface="Arial" panose="020B0604020202020204" pitchFamily="34" charset="0"/>
              <a:cs typeface="Arial" panose="020B0604020202020204" pitchFamily="34" charset="0"/>
            </a:endParaRPr>
          </a:p>
          <a:p>
            <a:pPr marL="457200" indent="-457200">
              <a:buFont typeface="Wingdings" panose="05000000000000000000" pitchFamily="2" charset="2"/>
              <a:buChar char="v"/>
            </a:pPr>
            <a:endParaRPr lang="en-GB" sz="2800" dirty="0">
              <a:latin typeface="Arial" panose="020B0604020202020204" pitchFamily="34" charset="0"/>
              <a:cs typeface="Arial" panose="020B0604020202020204" pitchFamily="34" charset="0"/>
            </a:endParaRPr>
          </a:p>
          <a:p>
            <a:pPr marL="457200" indent="-457200">
              <a:buFont typeface="Wingdings" panose="05000000000000000000" pitchFamily="2" charset="2"/>
              <a:buChar char="v"/>
            </a:pPr>
            <a:endParaRPr lang="en-GB" sz="2800" dirty="0">
              <a:latin typeface="Arial" panose="020B0604020202020204" pitchFamily="34" charset="0"/>
              <a:cs typeface="Arial" panose="020B0604020202020204" pitchFamily="34" charset="0"/>
            </a:endParaRPr>
          </a:p>
          <a:p>
            <a:pPr marL="457200" indent="-457200">
              <a:buFont typeface="Wingdings" panose="05000000000000000000" pitchFamily="2" charset="2"/>
              <a:buChar char="v"/>
            </a:pPr>
            <a:endParaRPr lang="en-GB" sz="2800" dirty="0">
              <a:latin typeface="Arial" panose="020B0604020202020204" pitchFamily="34" charset="0"/>
              <a:cs typeface="Arial" panose="020B0604020202020204" pitchFamily="34" charset="0"/>
            </a:endParaRPr>
          </a:p>
          <a:p>
            <a:pPr marL="457200" indent="-457200">
              <a:buFont typeface="Wingdings" panose="05000000000000000000" pitchFamily="2" charset="2"/>
              <a:buChar char="v"/>
            </a:pPr>
            <a:endParaRPr lang="en-GB" sz="2800" dirty="0">
              <a:latin typeface="Arial" panose="020B0604020202020204" pitchFamily="34" charset="0"/>
              <a:cs typeface="Arial" panose="020B0604020202020204" pitchFamily="34" charset="0"/>
            </a:endParaRPr>
          </a:p>
          <a:p>
            <a:pPr marL="457200" indent="-457200">
              <a:buFont typeface="Wingdings" panose="05000000000000000000" pitchFamily="2" charset="2"/>
              <a:buChar char="v"/>
            </a:pPr>
            <a:endParaRPr lang="en-GB" sz="2800" dirty="0">
              <a:latin typeface="Arial" panose="020B0604020202020204" pitchFamily="34" charset="0"/>
              <a:cs typeface="Arial" panose="020B0604020202020204" pitchFamily="34" charset="0"/>
            </a:endParaRPr>
          </a:p>
          <a:p>
            <a:pPr marL="457200" indent="-457200">
              <a:buFont typeface="Wingdings" panose="05000000000000000000" pitchFamily="2" charset="2"/>
              <a:buChar char="v"/>
            </a:pPr>
            <a:endParaRPr lang="en-GB" sz="2800" dirty="0">
              <a:latin typeface="Arial" panose="020B0604020202020204" pitchFamily="34" charset="0"/>
              <a:cs typeface="Arial" panose="020B0604020202020204" pitchFamily="34" charset="0"/>
            </a:endParaRPr>
          </a:p>
          <a:p>
            <a:pPr marL="457200" indent="-457200">
              <a:buFont typeface="Wingdings" panose="05000000000000000000" pitchFamily="2" charset="2"/>
              <a:buChar char="v"/>
            </a:pPr>
            <a:endParaRPr lang="en-GB" sz="2800" dirty="0">
              <a:latin typeface="Arial" panose="020B0604020202020204" pitchFamily="34" charset="0"/>
              <a:cs typeface="Arial" panose="020B0604020202020204" pitchFamily="34" charset="0"/>
            </a:endParaRPr>
          </a:p>
          <a:p>
            <a:pPr marL="457200" indent="-457200">
              <a:buFont typeface="Wingdings" panose="05000000000000000000" pitchFamily="2" charset="2"/>
              <a:buChar char="v"/>
            </a:pPr>
            <a:endParaRPr lang="en-GB" sz="2800" dirty="0">
              <a:latin typeface="Arial" panose="020B0604020202020204" pitchFamily="34" charset="0"/>
              <a:cs typeface="Arial" panose="020B0604020202020204" pitchFamily="34" charset="0"/>
            </a:endParaRPr>
          </a:p>
          <a:p>
            <a:endParaRPr lang="en-GB" dirty="0"/>
          </a:p>
          <a:p>
            <a:endParaRPr lang="en-GB" dirty="0"/>
          </a:p>
          <a:p>
            <a:endParaRPr lang="en-GB" dirty="0"/>
          </a:p>
          <a:p>
            <a:endParaRPr lang="en-GB" dirty="0"/>
          </a:p>
        </p:txBody>
      </p:sp>
      <p:sp>
        <p:nvSpPr>
          <p:cNvPr id="17" name="Text Placeholder 16"/>
          <p:cNvSpPr>
            <a:spLocks noGrp="1"/>
          </p:cNvSpPr>
          <p:nvPr>
            <p:ph type="body" sz="quarter" idx="151"/>
          </p:nvPr>
        </p:nvSpPr>
        <p:spPr>
          <a:xfrm>
            <a:off x="5932593" y="1864506"/>
            <a:ext cx="31998968" cy="2123658"/>
          </a:xfrm>
        </p:spPr>
        <p:txBody>
          <a:bodyPr/>
          <a:lstStyle/>
          <a:p>
            <a:r>
              <a:rPr lang="en-GB" dirty="0">
                <a:latin typeface="Arial" panose="020B0604020202020204" pitchFamily="34" charset="0"/>
                <a:cs typeface="Arial" panose="020B0604020202020204" pitchFamily="34" charset="0"/>
              </a:rPr>
              <a:t>Attention- Deficit/ Hyperactivity Disorder ADHD 6A05</a:t>
            </a:r>
          </a:p>
          <a:p>
            <a:endParaRPr lang="en-GB" dirty="0"/>
          </a:p>
        </p:txBody>
      </p:sp>
      <p:sp>
        <p:nvSpPr>
          <p:cNvPr id="18" name="Text Placeholder 17"/>
          <p:cNvSpPr>
            <a:spLocks noGrp="1"/>
          </p:cNvSpPr>
          <p:nvPr>
            <p:ph type="body" sz="quarter" idx="153"/>
          </p:nvPr>
        </p:nvSpPr>
        <p:spPr/>
        <p:txBody>
          <a:bodyPr/>
          <a:lstStyle/>
          <a:p>
            <a:r>
              <a:rPr lang="en-GB" dirty="0">
                <a:latin typeface="Arial" panose="020B0604020202020204" pitchFamily="34" charset="0"/>
                <a:cs typeface="Arial" panose="020B0604020202020204" pitchFamily="34" charset="0"/>
              </a:rPr>
              <a:t>Attention- Deficit/ Hyperactivity Disorder ADHD</a:t>
            </a:r>
          </a:p>
        </p:txBody>
      </p:sp>
      <p:pic>
        <p:nvPicPr>
          <p:cNvPr id="13" name="Picture 12">
            <a:extLst>
              <a:ext uri="{FF2B5EF4-FFF2-40B4-BE49-F238E27FC236}">
                <a16:creationId xmlns:a16="http://schemas.microsoft.com/office/drawing/2014/main" id="{0816519B-5495-46FE-7C1F-4EEC20C44CEF}"/>
              </a:ext>
            </a:extLst>
          </p:cNvPr>
          <p:cNvPicPr>
            <a:picLocks noChangeAspect="1"/>
          </p:cNvPicPr>
          <p:nvPr/>
        </p:nvPicPr>
        <p:blipFill>
          <a:blip r:embed="rId3"/>
          <a:stretch>
            <a:fillRect/>
          </a:stretch>
        </p:blipFill>
        <p:spPr>
          <a:xfrm>
            <a:off x="22732658" y="17220987"/>
            <a:ext cx="9474895" cy="13544150"/>
          </a:xfrm>
          <a:prstGeom prst="rect">
            <a:avLst/>
          </a:prstGeom>
        </p:spPr>
      </p:pic>
      <p:pic>
        <p:nvPicPr>
          <p:cNvPr id="23" name="Picture 22">
            <a:extLst>
              <a:ext uri="{FF2B5EF4-FFF2-40B4-BE49-F238E27FC236}">
                <a16:creationId xmlns:a16="http://schemas.microsoft.com/office/drawing/2014/main" id="{1DD10576-2C78-4A07-CCA3-B0EF1BA3F37D}"/>
              </a:ext>
            </a:extLst>
          </p:cNvPr>
          <p:cNvPicPr>
            <a:picLocks noChangeAspect="1"/>
          </p:cNvPicPr>
          <p:nvPr/>
        </p:nvPicPr>
        <p:blipFill>
          <a:blip r:embed="rId4"/>
          <a:stretch>
            <a:fillRect/>
          </a:stretch>
        </p:blipFill>
        <p:spPr>
          <a:xfrm>
            <a:off x="11548117" y="6544995"/>
            <a:ext cx="9818399" cy="11253933"/>
          </a:xfrm>
          <a:prstGeom prst="rect">
            <a:avLst/>
          </a:prstGeom>
        </p:spPr>
      </p:pic>
      <p:pic>
        <p:nvPicPr>
          <p:cNvPr id="25" name="Picture 24">
            <a:extLst>
              <a:ext uri="{FF2B5EF4-FFF2-40B4-BE49-F238E27FC236}">
                <a16:creationId xmlns:a16="http://schemas.microsoft.com/office/drawing/2014/main" id="{A6E9C9A3-721D-83B9-8E1F-E5DB14645C9B}"/>
              </a:ext>
            </a:extLst>
          </p:cNvPr>
          <p:cNvPicPr>
            <a:picLocks noChangeAspect="1"/>
          </p:cNvPicPr>
          <p:nvPr/>
        </p:nvPicPr>
        <p:blipFill>
          <a:blip r:embed="rId5"/>
          <a:stretch>
            <a:fillRect/>
          </a:stretch>
        </p:blipFill>
        <p:spPr>
          <a:xfrm>
            <a:off x="508802" y="24281818"/>
            <a:ext cx="9926376" cy="6772075"/>
          </a:xfrm>
          <a:prstGeom prst="rect">
            <a:avLst/>
          </a:prstGeom>
        </p:spPr>
      </p:pic>
      <p:pic>
        <p:nvPicPr>
          <p:cNvPr id="27" name="Picture 26">
            <a:extLst>
              <a:ext uri="{FF2B5EF4-FFF2-40B4-BE49-F238E27FC236}">
                <a16:creationId xmlns:a16="http://schemas.microsoft.com/office/drawing/2014/main" id="{539FC128-EE9D-C460-9D4B-BB228B9AAA65}"/>
              </a:ext>
            </a:extLst>
          </p:cNvPr>
          <p:cNvPicPr>
            <a:picLocks noChangeAspect="1"/>
          </p:cNvPicPr>
          <p:nvPr/>
        </p:nvPicPr>
        <p:blipFill>
          <a:blip r:embed="rId6"/>
          <a:stretch>
            <a:fillRect/>
          </a:stretch>
        </p:blipFill>
        <p:spPr>
          <a:xfrm>
            <a:off x="33736780" y="21464337"/>
            <a:ext cx="9343415" cy="4475748"/>
          </a:xfrm>
          <a:prstGeom prst="rect">
            <a:avLst/>
          </a:prstGeom>
        </p:spPr>
      </p:pic>
      <p:pic>
        <p:nvPicPr>
          <p:cNvPr id="28" name="Picture 27">
            <a:extLst>
              <a:ext uri="{FF2B5EF4-FFF2-40B4-BE49-F238E27FC236}">
                <a16:creationId xmlns:a16="http://schemas.microsoft.com/office/drawing/2014/main" id="{263CA931-9686-C970-3E35-4B8DAC68BA62}"/>
              </a:ext>
            </a:extLst>
          </p:cNvPr>
          <p:cNvPicPr>
            <a:picLocks noChangeAspect="1"/>
          </p:cNvPicPr>
          <p:nvPr/>
        </p:nvPicPr>
        <p:blipFill>
          <a:blip r:embed="rId7"/>
          <a:stretch>
            <a:fillRect/>
          </a:stretch>
        </p:blipFill>
        <p:spPr>
          <a:xfrm>
            <a:off x="33790134" y="8236214"/>
            <a:ext cx="9290061" cy="5438274"/>
          </a:xfrm>
          <a:prstGeom prst="rect">
            <a:avLst/>
          </a:prstGeom>
        </p:spPr>
      </p:pic>
    </p:spTree>
    <p:extLst>
      <p:ext uri="{BB962C8B-B14F-4D97-AF65-F5344CB8AC3E}">
        <p14:creationId xmlns:p14="http://schemas.microsoft.com/office/powerpoint/2010/main" val="8531163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55694280-076B-259C-2C0B-E73899680C8D}"/>
              </a:ext>
            </a:extLst>
          </p:cNvPr>
          <p:cNvSpPr>
            <a:spLocks noGrp="1"/>
          </p:cNvSpPr>
          <p:nvPr>
            <p:ph type="body" sz="quarter" idx="10"/>
          </p:nvPr>
        </p:nvSpPr>
        <p:spPr>
          <a:xfrm>
            <a:off x="507392" y="5569675"/>
            <a:ext cx="10056813" cy="13129726"/>
          </a:xfrm>
        </p:spPr>
        <p:txBody>
          <a:bodyPr/>
          <a:lstStyle/>
          <a:p>
            <a:pPr marL="457200" indent="-457200">
              <a:buFont typeface="Wingdings" panose="05000000000000000000" pitchFamily="2" charset="2"/>
              <a:buChar char="v"/>
            </a:pPr>
            <a:r>
              <a:rPr lang="en-GB" sz="2800" dirty="0">
                <a:latin typeface="Arial" panose="020B0604020202020204" pitchFamily="34" charset="0"/>
                <a:cs typeface="Arial" panose="020B0604020202020204" pitchFamily="34" charset="0"/>
              </a:rPr>
              <a:t>Persistent difficulties with sustained attention</a:t>
            </a:r>
          </a:p>
          <a:p>
            <a:pPr marL="457200" indent="-457200">
              <a:buFont typeface="Wingdings" panose="05000000000000000000" pitchFamily="2" charset="2"/>
              <a:buChar char="v"/>
            </a:pPr>
            <a:r>
              <a:rPr lang="en-GB" sz="2800" dirty="0">
                <a:latin typeface="Arial" panose="020B0604020202020204" pitchFamily="34" charset="0"/>
                <a:cs typeface="Arial" panose="020B0604020202020204" pitchFamily="34" charset="0"/>
              </a:rPr>
              <a:t>Distractibility and difficulty completing tasks</a:t>
            </a:r>
          </a:p>
          <a:p>
            <a:pPr marL="457200" indent="-457200">
              <a:buFont typeface="Wingdings" panose="05000000000000000000" pitchFamily="2" charset="2"/>
              <a:buChar char="v"/>
            </a:pPr>
            <a:r>
              <a:rPr lang="en-GB" sz="2800" dirty="0">
                <a:latin typeface="Arial" panose="020B0604020202020204" pitchFamily="34" charset="0"/>
                <a:cs typeface="Arial" panose="020B0604020202020204" pitchFamily="34" charset="0"/>
              </a:rPr>
              <a:t>Hyperactivity or internal restlessness</a:t>
            </a:r>
          </a:p>
          <a:p>
            <a:pPr marL="457200" indent="-457200">
              <a:buFont typeface="Wingdings" panose="05000000000000000000" pitchFamily="2" charset="2"/>
              <a:buChar char="v"/>
            </a:pPr>
            <a:r>
              <a:rPr lang="en-GB" sz="2800" dirty="0">
                <a:latin typeface="Arial" panose="020B0604020202020204" pitchFamily="34" charset="0"/>
                <a:cs typeface="Arial" panose="020B0604020202020204" pitchFamily="34" charset="0"/>
              </a:rPr>
              <a:t>Impulsivity (difficulty delaying responses)</a:t>
            </a:r>
          </a:p>
          <a:p>
            <a:pPr marL="457200" indent="-457200">
              <a:buFont typeface="Wingdings" panose="05000000000000000000" pitchFamily="2" charset="2"/>
              <a:buChar char="v"/>
            </a:pPr>
            <a:r>
              <a:rPr lang="en-GB" sz="2800" dirty="0">
                <a:latin typeface="Arial" panose="020B0604020202020204" pitchFamily="34" charset="0"/>
                <a:cs typeface="Arial" panose="020B0604020202020204" pitchFamily="34" charset="0"/>
              </a:rPr>
              <a:t>Emotional dysregulation</a:t>
            </a:r>
          </a:p>
          <a:p>
            <a:pPr marL="457200" indent="-457200">
              <a:buFont typeface="Wingdings" panose="05000000000000000000" pitchFamily="2" charset="2"/>
              <a:buChar char="v"/>
            </a:pPr>
            <a:r>
              <a:rPr lang="en-GB" sz="2800" dirty="0">
                <a:latin typeface="Arial" panose="020B0604020202020204" pitchFamily="34" charset="0"/>
                <a:cs typeface="Arial" panose="020B0604020202020204" pitchFamily="34" charset="0"/>
              </a:rPr>
              <a:t>Organisational and executive functioning challenges</a:t>
            </a:r>
          </a:p>
          <a:p>
            <a:pPr marL="457200" indent="-457200">
              <a:buFont typeface="Wingdings" panose="05000000000000000000" pitchFamily="2" charset="2"/>
              <a:buChar char="v"/>
            </a:pPr>
            <a:r>
              <a:rPr lang="en-GB" sz="2800" dirty="0">
                <a:latin typeface="Arial" panose="020B0604020202020204" pitchFamily="34" charset="0"/>
                <a:cs typeface="Arial" panose="020B0604020202020204" pitchFamily="34" charset="0"/>
              </a:rPr>
              <a:t>Symptom presentation may differ by gender and age.</a:t>
            </a:r>
          </a:p>
          <a:p>
            <a:pPr marL="457200" indent="-457200">
              <a:buFont typeface="Wingdings" panose="05000000000000000000" pitchFamily="2" charset="2"/>
              <a:buChar char="v"/>
            </a:pPr>
            <a:r>
              <a:rPr lang="en-GB" sz="2800" dirty="0">
                <a:latin typeface="Arial" panose="020B0604020202020204" pitchFamily="34" charset="0"/>
                <a:cs typeface="Arial" panose="020B0604020202020204" pitchFamily="34" charset="0"/>
              </a:rPr>
              <a:t>Symptoms must be persistent and present in more than one setting (e.g., home, school, work)(NHS, 2023; NICE, 2018)</a:t>
            </a:r>
          </a:p>
          <a:p>
            <a:endParaRPr lang="en-GB" sz="2800" dirty="0">
              <a:latin typeface="Arial" panose="020B0604020202020204" pitchFamily="34" charset="0"/>
              <a:cs typeface="Arial" panose="020B0604020202020204" pitchFamily="34" charset="0"/>
            </a:endParaRPr>
          </a:p>
          <a:p>
            <a:pPr marL="457200" indent="-457200">
              <a:buFont typeface="Wingdings" panose="05000000000000000000" pitchFamily="2" charset="2"/>
              <a:buChar char="v"/>
            </a:pPr>
            <a:endParaRPr lang="en-GB" sz="2800" dirty="0">
              <a:latin typeface="Arial" panose="020B0604020202020204" pitchFamily="34" charset="0"/>
              <a:cs typeface="Arial" panose="020B0604020202020204" pitchFamily="34" charset="0"/>
            </a:endParaRPr>
          </a:p>
          <a:p>
            <a:pPr marL="457200" indent="-457200">
              <a:buFont typeface="Wingdings" panose="05000000000000000000" pitchFamily="2" charset="2"/>
              <a:buChar char="v"/>
            </a:pPr>
            <a:endParaRPr lang="en-GB" sz="2800" dirty="0">
              <a:latin typeface="Arial" panose="020B0604020202020204" pitchFamily="34" charset="0"/>
              <a:cs typeface="Arial" panose="020B0604020202020204" pitchFamily="34" charset="0"/>
            </a:endParaRPr>
          </a:p>
          <a:p>
            <a:pPr marL="457200" indent="-457200">
              <a:buFont typeface="Wingdings" panose="05000000000000000000" pitchFamily="2" charset="2"/>
              <a:buChar char="v"/>
            </a:pPr>
            <a:endParaRPr lang="en-GB" sz="2800" dirty="0">
              <a:latin typeface="Arial" panose="020B0604020202020204" pitchFamily="34" charset="0"/>
              <a:cs typeface="Arial" panose="020B0604020202020204" pitchFamily="34" charset="0"/>
            </a:endParaRPr>
          </a:p>
          <a:p>
            <a:pPr marL="457200" indent="-457200">
              <a:buFont typeface="Wingdings" panose="05000000000000000000" pitchFamily="2" charset="2"/>
              <a:buChar char="v"/>
            </a:pPr>
            <a:endParaRPr lang="en-GB" sz="2800" dirty="0">
              <a:latin typeface="Arial" panose="020B0604020202020204" pitchFamily="34" charset="0"/>
              <a:cs typeface="Arial" panose="020B0604020202020204" pitchFamily="34" charset="0"/>
            </a:endParaRPr>
          </a:p>
          <a:p>
            <a:pPr marL="457200" indent="-457200">
              <a:buFont typeface="Wingdings" panose="05000000000000000000" pitchFamily="2" charset="2"/>
              <a:buChar char="v"/>
            </a:pPr>
            <a:endParaRPr lang="en-GB" sz="2800" dirty="0">
              <a:latin typeface="Arial" panose="020B0604020202020204" pitchFamily="34" charset="0"/>
              <a:cs typeface="Arial" panose="020B0604020202020204" pitchFamily="34" charset="0"/>
            </a:endParaRPr>
          </a:p>
          <a:p>
            <a:pPr marL="457200" indent="-457200">
              <a:buFont typeface="Wingdings" panose="05000000000000000000" pitchFamily="2" charset="2"/>
              <a:buChar char="v"/>
            </a:pPr>
            <a:endParaRPr lang="en-GB" sz="2800" dirty="0">
              <a:latin typeface="Arial" panose="020B0604020202020204" pitchFamily="34" charset="0"/>
              <a:cs typeface="Arial" panose="020B0604020202020204" pitchFamily="34" charset="0"/>
            </a:endParaRPr>
          </a:p>
          <a:p>
            <a:pPr marL="457200" indent="-457200">
              <a:buFont typeface="Wingdings" panose="05000000000000000000" pitchFamily="2" charset="2"/>
              <a:buChar char="v"/>
            </a:pPr>
            <a:endParaRPr lang="en-GB" sz="2800" dirty="0">
              <a:latin typeface="Arial" panose="020B0604020202020204" pitchFamily="34" charset="0"/>
              <a:cs typeface="Arial" panose="020B0604020202020204" pitchFamily="34" charset="0"/>
            </a:endParaRPr>
          </a:p>
          <a:p>
            <a:pPr marL="457200" indent="-457200">
              <a:buFont typeface="Wingdings" panose="05000000000000000000" pitchFamily="2" charset="2"/>
              <a:buChar char="v"/>
            </a:pPr>
            <a:endParaRPr lang="en-GB" sz="2800" dirty="0">
              <a:latin typeface="Arial" panose="020B0604020202020204" pitchFamily="34" charset="0"/>
              <a:cs typeface="Arial" panose="020B0604020202020204" pitchFamily="34" charset="0"/>
            </a:endParaRPr>
          </a:p>
          <a:p>
            <a:pPr marL="457200" indent="-457200">
              <a:buFont typeface="Wingdings" panose="05000000000000000000" pitchFamily="2" charset="2"/>
              <a:buChar char="v"/>
            </a:pPr>
            <a:endParaRPr lang="en-GB" sz="2800" dirty="0">
              <a:latin typeface="Arial" panose="020B0604020202020204" pitchFamily="34" charset="0"/>
              <a:cs typeface="Arial" panose="020B0604020202020204" pitchFamily="34" charset="0"/>
            </a:endParaRPr>
          </a:p>
          <a:p>
            <a:pPr marL="457200" indent="-457200">
              <a:buFont typeface="Wingdings" panose="05000000000000000000" pitchFamily="2" charset="2"/>
              <a:buChar char="v"/>
            </a:pPr>
            <a:endParaRPr lang="en-GB" sz="2800" dirty="0">
              <a:latin typeface="Arial" panose="020B0604020202020204" pitchFamily="34" charset="0"/>
              <a:cs typeface="Arial" panose="020B0604020202020204" pitchFamily="34" charset="0"/>
            </a:endParaRPr>
          </a:p>
          <a:p>
            <a:pPr marL="457200" indent="-457200">
              <a:buFont typeface="Wingdings" panose="05000000000000000000" pitchFamily="2" charset="2"/>
              <a:buChar char="v"/>
            </a:pPr>
            <a:endParaRPr lang="en-GB" sz="2800" dirty="0">
              <a:latin typeface="Arial" panose="020B0604020202020204" pitchFamily="34" charset="0"/>
              <a:cs typeface="Arial" panose="020B0604020202020204" pitchFamily="34" charset="0"/>
            </a:endParaRPr>
          </a:p>
          <a:p>
            <a:pPr marL="457200" indent="-457200">
              <a:buFont typeface="Wingdings" panose="05000000000000000000" pitchFamily="2" charset="2"/>
              <a:buChar char="v"/>
            </a:pPr>
            <a:endParaRPr lang="en-GB" sz="2800" dirty="0">
              <a:latin typeface="Arial" panose="020B0604020202020204" pitchFamily="34" charset="0"/>
              <a:cs typeface="Arial" panose="020B0604020202020204" pitchFamily="34" charset="0"/>
            </a:endParaRPr>
          </a:p>
          <a:p>
            <a:pPr marL="457200" indent="-457200">
              <a:buFont typeface="Wingdings" panose="05000000000000000000" pitchFamily="2" charset="2"/>
              <a:buChar char="v"/>
            </a:pPr>
            <a:endParaRPr lang="en-GB" sz="2800" dirty="0">
              <a:latin typeface="Arial" panose="020B0604020202020204" pitchFamily="34" charset="0"/>
              <a:cs typeface="Arial" panose="020B0604020202020204" pitchFamily="34" charset="0"/>
            </a:endParaRPr>
          </a:p>
          <a:p>
            <a:pPr marL="457200" indent="-457200">
              <a:buFont typeface="Wingdings" panose="05000000000000000000" pitchFamily="2" charset="2"/>
              <a:buChar char="v"/>
            </a:pPr>
            <a:endParaRPr lang="en-GB" sz="2800" dirty="0">
              <a:latin typeface="Arial" panose="020B0604020202020204" pitchFamily="34" charset="0"/>
              <a:cs typeface="Arial" panose="020B0604020202020204" pitchFamily="34" charset="0"/>
            </a:endParaRPr>
          </a:p>
        </p:txBody>
      </p:sp>
      <p:sp>
        <p:nvSpPr>
          <p:cNvPr id="3" name="Text Placeholder 2">
            <a:extLst>
              <a:ext uri="{FF2B5EF4-FFF2-40B4-BE49-F238E27FC236}">
                <a16:creationId xmlns:a16="http://schemas.microsoft.com/office/drawing/2014/main" id="{FBA25436-7B60-5F02-A5CE-537929507CD7}"/>
              </a:ext>
            </a:extLst>
          </p:cNvPr>
          <p:cNvSpPr>
            <a:spLocks noGrp="1"/>
          </p:cNvSpPr>
          <p:nvPr>
            <p:ph type="body" sz="quarter" idx="11"/>
          </p:nvPr>
        </p:nvSpPr>
        <p:spPr>
          <a:xfrm>
            <a:off x="477827" y="4674099"/>
            <a:ext cx="10048875" cy="1107988"/>
          </a:xfrm>
        </p:spPr>
        <p:txBody>
          <a:bodyPr/>
          <a:lstStyle/>
          <a:p>
            <a:r>
              <a:rPr lang="en-GB" sz="6000" dirty="0">
                <a:latin typeface="Arial" panose="020B0604020202020204" pitchFamily="34" charset="0"/>
                <a:cs typeface="Arial" panose="020B0604020202020204" pitchFamily="34" charset="0"/>
              </a:rPr>
              <a:t>Symptoms</a:t>
            </a:r>
          </a:p>
        </p:txBody>
      </p:sp>
      <p:sp>
        <p:nvSpPr>
          <p:cNvPr id="4" name="Text Placeholder 3">
            <a:extLst>
              <a:ext uri="{FF2B5EF4-FFF2-40B4-BE49-F238E27FC236}">
                <a16:creationId xmlns:a16="http://schemas.microsoft.com/office/drawing/2014/main" id="{2E212B71-2F2F-1EF2-4B81-54B4D5B7EE8F}"/>
              </a:ext>
            </a:extLst>
          </p:cNvPr>
          <p:cNvSpPr>
            <a:spLocks noGrp="1"/>
          </p:cNvSpPr>
          <p:nvPr>
            <p:ph type="body" sz="quarter" idx="20"/>
          </p:nvPr>
        </p:nvSpPr>
        <p:spPr>
          <a:xfrm>
            <a:off x="473250" y="17621852"/>
            <a:ext cx="10038662" cy="1107988"/>
          </a:xfrm>
        </p:spPr>
        <p:txBody>
          <a:bodyPr/>
          <a:lstStyle/>
          <a:p>
            <a:r>
              <a:rPr lang="en-GB" sz="6000" dirty="0">
                <a:latin typeface="Arial" panose="020B0604020202020204" pitchFamily="34" charset="0"/>
                <a:cs typeface="Arial" panose="020B0604020202020204" pitchFamily="34" charset="0"/>
              </a:rPr>
              <a:t>Diagnosis</a:t>
            </a:r>
          </a:p>
        </p:txBody>
      </p:sp>
      <p:sp>
        <p:nvSpPr>
          <p:cNvPr id="5" name="Text Placeholder 4">
            <a:extLst>
              <a:ext uri="{FF2B5EF4-FFF2-40B4-BE49-F238E27FC236}">
                <a16:creationId xmlns:a16="http://schemas.microsoft.com/office/drawing/2014/main" id="{90886541-D7EE-E6B4-B550-992B97E31E82}"/>
              </a:ext>
            </a:extLst>
          </p:cNvPr>
          <p:cNvSpPr>
            <a:spLocks noGrp="1"/>
          </p:cNvSpPr>
          <p:nvPr>
            <p:ph type="body" sz="quarter" idx="21"/>
          </p:nvPr>
        </p:nvSpPr>
        <p:spPr>
          <a:xfrm>
            <a:off x="11449183" y="7058130"/>
            <a:ext cx="10048874" cy="23126309"/>
          </a:xfrm>
        </p:spPr>
        <p:txBody>
          <a:bodyPr/>
          <a:lstStyle/>
          <a:p>
            <a:r>
              <a:rPr lang="en-GB" sz="2800" b="1" u="sng" dirty="0">
                <a:latin typeface="Arial" panose="020B0604020202020204" pitchFamily="34" charset="0"/>
                <a:cs typeface="Arial" panose="020B0604020202020204" pitchFamily="34" charset="0"/>
              </a:rPr>
              <a:t>Past</a:t>
            </a:r>
            <a:r>
              <a:rPr lang="en-GB" sz="2800" b="1" dirty="0">
                <a:latin typeface="Arial" panose="020B0604020202020204" pitchFamily="34" charset="0"/>
                <a:cs typeface="Arial" panose="020B0604020202020204" pitchFamily="34" charset="0"/>
              </a:rPr>
              <a:t>	</a:t>
            </a:r>
            <a:r>
              <a:rPr lang="en-GB" sz="2800" b="1" u="sng" dirty="0">
                <a:latin typeface="Arial" panose="020B0604020202020204" pitchFamily="34" charset="0"/>
                <a:cs typeface="Arial" panose="020B0604020202020204" pitchFamily="34" charset="0"/>
              </a:rPr>
              <a:t>Present</a:t>
            </a:r>
          </a:p>
          <a:p>
            <a:r>
              <a:rPr lang="en-GB" sz="2800" dirty="0">
                <a:latin typeface="Arial" panose="020B0604020202020204" pitchFamily="34" charset="0"/>
                <a:cs typeface="Arial" panose="020B0604020202020204" pitchFamily="34" charset="0"/>
              </a:rPr>
              <a:t>Stigma	Awareness</a:t>
            </a:r>
          </a:p>
          <a:p>
            <a:r>
              <a:rPr lang="en-GB" sz="2800" dirty="0">
                <a:latin typeface="Arial" panose="020B0604020202020204" pitchFamily="34" charset="0"/>
                <a:cs typeface="Arial" panose="020B0604020202020204" pitchFamily="34" charset="0"/>
              </a:rPr>
              <a:t>Punishment	Support</a:t>
            </a:r>
          </a:p>
          <a:p>
            <a:r>
              <a:rPr lang="en-GB" sz="2800" dirty="0">
                <a:latin typeface="Arial" panose="020B0604020202020204" pitchFamily="34" charset="0"/>
                <a:cs typeface="Arial" panose="020B0604020202020204" pitchFamily="34" charset="0"/>
              </a:rPr>
              <a:t>Deficit model	Strength-based approach</a:t>
            </a:r>
          </a:p>
          <a:p>
            <a:r>
              <a:rPr lang="en-GB" sz="2800" dirty="0">
                <a:latin typeface="Arial" panose="020B0604020202020204" pitchFamily="34" charset="0"/>
                <a:cs typeface="Arial" panose="020B0604020202020204" pitchFamily="34" charset="0"/>
              </a:rPr>
              <a:t>Institutionalisation	Inclusion</a:t>
            </a:r>
          </a:p>
          <a:p>
            <a:r>
              <a:rPr lang="en-GB" sz="2800" dirty="0">
                <a:latin typeface="Arial" panose="020B0604020202020204" pitchFamily="34" charset="0"/>
                <a:cs typeface="Arial" panose="020B0604020202020204" pitchFamily="34" charset="0"/>
              </a:rPr>
              <a:t>Silence	“It’s okay not to be okay”</a:t>
            </a:r>
          </a:p>
          <a:p>
            <a:r>
              <a:rPr lang="en-GB" sz="2800" dirty="0">
                <a:latin typeface="Arial" panose="020B0604020202020204" pitchFamily="34" charset="0"/>
                <a:cs typeface="Arial" panose="020B0604020202020204" pitchFamily="34" charset="0"/>
              </a:rPr>
              <a:t>(Department of Health and Social Care, 2011)</a:t>
            </a:r>
          </a:p>
          <a:p>
            <a:r>
              <a:rPr lang="en-GB" sz="2800" dirty="0">
                <a:latin typeface="Arial" panose="020B0604020202020204" pitchFamily="34" charset="0"/>
                <a:cs typeface="Arial" panose="020B0604020202020204" pitchFamily="34" charset="0"/>
              </a:rPr>
              <a:t> (Royal College of Psychiatrists, 2021)</a:t>
            </a:r>
          </a:p>
          <a:p>
            <a:endParaRPr lang="en-GB" sz="2800" dirty="0">
              <a:latin typeface="Arial" panose="020B0604020202020204" pitchFamily="34" charset="0"/>
              <a:cs typeface="Arial" panose="020B0604020202020204" pitchFamily="34" charset="0"/>
            </a:endParaRPr>
          </a:p>
          <a:p>
            <a:endParaRPr lang="en-GB" sz="2800" dirty="0">
              <a:latin typeface="Arial" panose="020B0604020202020204" pitchFamily="34" charset="0"/>
              <a:cs typeface="Arial" panose="020B0604020202020204" pitchFamily="34" charset="0"/>
            </a:endParaRPr>
          </a:p>
          <a:p>
            <a:endParaRPr lang="en-GB" sz="2800" dirty="0">
              <a:latin typeface="Arial" panose="020B0604020202020204" pitchFamily="34" charset="0"/>
              <a:cs typeface="Arial" panose="020B0604020202020204" pitchFamily="34" charset="0"/>
            </a:endParaRPr>
          </a:p>
          <a:p>
            <a:endParaRPr lang="en-GB" sz="2800" dirty="0">
              <a:latin typeface="Arial" panose="020B0604020202020204" pitchFamily="34" charset="0"/>
              <a:cs typeface="Arial" panose="020B0604020202020204" pitchFamily="34" charset="0"/>
            </a:endParaRPr>
          </a:p>
          <a:p>
            <a:endParaRPr lang="en-GB" sz="2800" dirty="0">
              <a:latin typeface="Arial" panose="020B0604020202020204" pitchFamily="34" charset="0"/>
              <a:cs typeface="Arial" panose="020B0604020202020204" pitchFamily="34" charset="0"/>
            </a:endParaRPr>
          </a:p>
          <a:p>
            <a:endParaRPr lang="en-GB" sz="2800" dirty="0">
              <a:latin typeface="Arial" panose="020B0604020202020204" pitchFamily="34" charset="0"/>
              <a:cs typeface="Arial" panose="020B0604020202020204" pitchFamily="34" charset="0"/>
            </a:endParaRPr>
          </a:p>
          <a:p>
            <a:endParaRPr lang="en-GB" sz="2800" dirty="0">
              <a:latin typeface="Arial" panose="020B0604020202020204" pitchFamily="34" charset="0"/>
              <a:cs typeface="Arial" panose="020B0604020202020204" pitchFamily="34" charset="0"/>
            </a:endParaRPr>
          </a:p>
          <a:p>
            <a:endParaRPr lang="en-GB" sz="2800" dirty="0">
              <a:latin typeface="Arial" panose="020B0604020202020204" pitchFamily="34" charset="0"/>
              <a:cs typeface="Arial" panose="020B0604020202020204" pitchFamily="34" charset="0"/>
            </a:endParaRPr>
          </a:p>
          <a:p>
            <a:endParaRPr lang="en-GB" sz="2800" dirty="0">
              <a:latin typeface="Arial" panose="020B0604020202020204" pitchFamily="34" charset="0"/>
              <a:cs typeface="Arial" panose="020B0604020202020204" pitchFamily="34" charset="0"/>
            </a:endParaRPr>
          </a:p>
          <a:p>
            <a:endParaRPr lang="en-GB" sz="2800" dirty="0">
              <a:latin typeface="Arial" panose="020B0604020202020204" pitchFamily="34" charset="0"/>
              <a:cs typeface="Arial" panose="020B0604020202020204" pitchFamily="34" charset="0"/>
            </a:endParaRPr>
          </a:p>
          <a:p>
            <a:endParaRPr lang="en-GB" sz="2800" dirty="0">
              <a:latin typeface="Arial" panose="020B0604020202020204" pitchFamily="34" charset="0"/>
              <a:cs typeface="Arial" panose="020B0604020202020204" pitchFamily="34" charset="0"/>
            </a:endParaRPr>
          </a:p>
          <a:p>
            <a:endParaRPr lang="en-GB" sz="2800" dirty="0">
              <a:latin typeface="Arial" panose="020B0604020202020204" pitchFamily="34" charset="0"/>
              <a:cs typeface="Arial" panose="020B0604020202020204" pitchFamily="34" charset="0"/>
            </a:endParaRPr>
          </a:p>
          <a:p>
            <a:endParaRPr lang="en-GB" sz="2800" dirty="0">
              <a:latin typeface="Arial" panose="020B0604020202020204" pitchFamily="34" charset="0"/>
              <a:cs typeface="Arial" panose="020B0604020202020204" pitchFamily="34" charset="0"/>
            </a:endParaRPr>
          </a:p>
          <a:p>
            <a:endParaRPr lang="en-GB" sz="2800" dirty="0">
              <a:latin typeface="Arial" panose="020B0604020202020204" pitchFamily="34" charset="0"/>
              <a:cs typeface="Arial" panose="020B0604020202020204" pitchFamily="34" charset="0"/>
            </a:endParaRPr>
          </a:p>
          <a:p>
            <a:endParaRPr lang="en-GB" sz="2800" dirty="0">
              <a:latin typeface="Arial" panose="020B0604020202020204" pitchFamily="34" charset="0"/>
              <a:cs typeface="Arial" panose="020B0604020202020204" pitchFamily="34" charset="0"/>
            </a:endParaRPr>
          </a:p>
          <a:p>
            <a:endParaRPr lang="en-GB" sz="2800" b="1" u="sng" dirty="0">
              <a:latin typeface="Arial" panose="020B0604020202020204" pitchFamily="34" charset="0"/>
              <a:cs typeface="Arial" panose="020B0604020202020204" pitchFamily="34" charset="0"/>
            </a:endParaRPr>
          </a:p>
          <a:p>
            <a:r>
              <a:rPr lang="en-GB" sz="2800" b="1" u="sng" dirty="0">
                <a:latin typeface="Arial" panose="020B0604020202020204" pitchFamily="34" charset="0"/>
                <a:cs typeface="Arial" panose="020B0604020202020204" pitchFamily="34" charset="0"/>
              </a:rPr>
              <a:t>NEURODIVERSITY </a:t>
            </a:r>
          </a:p>
          <a:p>
            <a:pPr marL="457200" indent="-457200">
              <a:buFont typeface="Wingdings" panose="05000000000000000000" pitchFamily="2" charset="2"/>
              <a:buChar char="v"/>
            </a:pPr>
            <a:r>
              <a:rPr lang="en-GB" sz="2800" dirty="0">
                <a:latin typeface="Arial" panose="020B0604020202020204" pitchFamily="34" charset="0"/>
                <a:cs typeface="Arial" panose="020B0604020202020204" pitchFamily="34" charset="0"/>
              </a:rPr>
              <a:t>Neurodiversity Movement</a:t>
            </a:r>
          </a:p>
          <a:p>
            <a:pPr marL="457200" indent="-457200">
              <a:buFont typeface="Wingdings" panose="05000000000000000000" pitchFamily="2" charset="2"/>
              <a:buChar char="v"/>
            </a:pPr>
            <a:r>
              <a:rPr lang="en-GB" sz="2800" dirty="0">
                <a:latin typeface="Arial" panose="020B0604020202020204" pitchFamily="34" charset="0"/>
                <a:cs typeface="Arial" panose="020B0604020202020204" pitchFamily="34" charset="0"/>
              </a:rPr>
              <a:t>Recognises brain differences as natural variation</a:t>
            </a:r>
          </a:p>
          <a:p>
            <a:pPr marL="457200" indent="-457200">
              <a:buFont typeface="Wingdings" panose="05000000000000000000" pitchFamily="2" charset="2"/>
              <a:buChar char="v"/>
            </a:pPr>
            <a:r>
              <a:rPr lang="en-GB" sz="2800" dirty="0">
                <a:latin typeface="Arial" panose="020B0604020202020204" pitchFamily="34" charset="0"/>
                <a:cs typeface="Arial" panose="020B0604020202020204" pitchFamily="34" charset="0"/>
              </a:rPr>
              <a:t>Moves away from purely deficit-based thinking</a:t>
            </a:r>
          </a:p>
          <a:p>
            <a:pPr marL="457200" indent="-457200">
              <a:buFont typeface="Wingdings" panose="05000000000000000000" pitchFamily="2" charset="2"/>
              <a:buChar char="v"/>
            </a:pPr>
            <a:r>
              <a:rPr lang="en-GB" sz="2800" dirty="0">
                <a:latin typeface="Arial" panose="020B0604020202020204" pitchFamily="34" charset="0"/>
                <a:cs typeface="Arial" panose="020B0604020202020204" pitchFamily="34" charset="0"/>
              </a:rPr>
              <a:t>Emphasises strengths as well as challenges</a:t>
            </a:r>
          </a:p>
          <a:p>
            <a:pPr marL="457200" indent="-457200">
              <a:buFont typeface="Wingdings" panose="05000000000000000000" pitchFamily="2" charset="2"/>
              <a:buChar char="v"/>
            </a:pPr>
            <a:r>
              <a:rPr lang="en-GB" sz="2800" dirty="0">
                <a:latin typeface="Arial" panose="020B0604020202020204" pitchFamily="34" charset="0"/>
                <a:cs typeface="Arial" panose="020B0604020202020204" pitchFamily="34" charset="0"/>
              </a:rPr>
              <a:t>Advocates for inclusion and acceptance</a:t>
            </a:r>
          </a:p>
          <a:p>
            <a:pPr marL="457200" indent="-457200">
              <a:buFont typeface="Wingdings" panose="05000000000000000000" pitchFamily="2" charset="2"/>
              <a:buChar char="v"/>
            </a:pPr>
            <a:r>
              <a:rPr lang="en-GB" sz="2800" dirty="0">
                <a:latin typeface="Arial" panose="020B0604020202020204" pitchFamily="34" charset="0"/>
                <a:cs typeface="Arial" panose="020B0604020202020204" pitchFamily="34" charset="0"/>
              </a:rPr>
              <a:t> Important balance:</a:t>
            </a:r>
          </a:p>
          <a:p>
            <a:pPr marL="457200" indent="-457200">
              <a:buFont typeface="Wingdings" panose="05000000000000000000" pitchFamily="2" charset="2"/>
              <a:buChar char="v"/>
            </a:pPr>
            <a:r>
              <a:rPr lang="en-GB" sz="2800" dirty="0">
                <a:latin typeface="Arial" panose="020B0604020202020204" pitchFamily="34" charset="0"/>
                <a:cs typeface="Arial" panose="020B0604020202020204" pitchFamily="34" charset="0"/>
              </a:rPr>
              <a:t>Diagnosis still necessary for access to support</a:t>
            </a:r>
          </a:p>
          <a:p>
            <a:pPr marL="457200" indent="-457200">
              <a:buFont typeface="Wingdings" panose="05000000000000000000" pitchFamily="2" charset="2"/>
              <a:buChar char="v"/>
            </a:pPr>
            <a:endParaRPr lang="en-GB" sz="2800" dirty="0">
              <a:latin typeface="Arial" panose="020B0604020202020204" pitchFamily="34" charset="0"/>
              <a:cs typeface="Arial" panose="020B0604020202020204" pitchFamily="34" charset="0"/>
            </a:endParaRPr>
          </a:p>
          <a:p>
            <a:pPr marL="457200" indent="-457200">
              <a:buFont typeface="Wingdings" panose="05000000000000000000" pitchFamily="2" charset="2"/>
              <a:buChar char="v"/>
            </a:pPr>
            <a:endParaRPr lang="en-GB" sz="2800" dirty="0">
              <a:latin typeface="Arial" panose="020B0604020202020204" pitchFamily="34" charset="0"/>
              <a:cs typeface="Arial" panose="020B0604020202020204" pitchFamily="34" charset="0"/>
            </a:endParaRPr>
          </a:p>
          <a:p>
            <a:endParaRPr lang="en-GB" sz="2800" dirty="0">
              <a:latin typeface="Arial" panose="020B0604020202020204" pitchFamily="34" charset="0"/>
              <a:cs typeface="Arial" panose="020B0604020202020204" pitchFamily="34" charset="0"/>
            </a:endParaRPr>
          </a:p>
          <a:p>
            <a:endParaRPr lang="en-GB" sz="2800" dirty="0">
              <a:latin typeface="Arial" panose="020B0604020202020204" pitchFamily="34" charset="0"/>
              <a:cs typeface="Arial" panose="020B0604020202020204" pitchFamily="34" charset="0"/>
            </a:endParaRPr>
          </a:p>
          <a:p>
            <a:endParaRPr lang="en-GB" sz="2800" dirty="0">
              <a:latin typeface="Arial" panose="020B0604020202020204" pitchFamily="34" charset="0"/>
              <a:cs typeface="Arial" panose="020B0604020202020204" pitchFamily="34" charset="0"/>
            </a:endParaRPr>
          </a:p>
          <a:p>
            <a:endParaRPr lang="en-GB" sz="2800" dirty="0">
              <a:latin typeface="Arial" panose="020B0604020202020204" pitchFamily="34" charset="0"/>
              <a:cs typeface="Arial" panose="020B0604020202020204" pitchFamily="34" charset="0"/>
            </a:endParaRPr>
          </a:p>
          <a:p>
            <a:endParaRPr lang="en-GB" sz="2800" dirty="0">
              <a:latin typeface="Arial" panose="020B0604020202020204" pitchFamily="34" charset="0"/>
              <a:cs typeface="Arial" panose="020B0604020202020204" pitchFamily="34" charset="0"/>
            </a:endParaRPr>
          </a:p>
          <a:p>
            <a:endParaRPr lang="en-GB" sz="2800" dirty="0">
              <a:latin typeface="Arial" panose="020B0604020202020204" pitchFamily="34" charset="0"/>
              <a:cs typeface="Arial" panose="020B0604020202020204" pitchFamily="34" charset="0"/>
            </a:endParaRPr>
          </a:p>
          <a:p>
            <a:endParaRPr lang="en-GB" sz="2800" dirty="0">
              <a:latin typeface="Arial" panose="020B0604020202020204" pitchFamily="34" charset="0"/>
              <a:cs typeface="Arial" panose="020B0604020202020204" pitchFamily="34" charset="0"/>
            </a:endParaRPr>
          </a:p>
          <a:p>
            <a:endParaRPr lang="en-GB" sz="2800" dirty="0">
              <a:latin typeface="Arial" panose="020B0604020202020204" pitchFamily="34" charset="0"/>
              <a:cs typeface="Arial" panose="020B0604020202020204" pitchFamily="34" charset="0"/>
            </a:endParaRPr>
          </a:p>
          <a:p>
            <a:endParaRPr lang="en-GB" sz="2800" dirty="0">
              <a:latin typeface="Arial" panose="020B0604020202020204" pitchFamily="34" charset="0"/>
              <a:cs typeface="Arial" panose="020B0604020202020204" pitchFamily="34" charset="0"/>
            </a:endParaRPr>
          </a:p>
          <a:p>
            <a:endParaRPr lang="en-GB" sz="2800" dirty="0">
              <a:latin typeface="Arial" panose="020B0604020202020204" pitchFamily="34" charset="0"/>
              <a:cs typeface="Arial" panose="020B0604020202020204" pitchFamily="34" charset="0"/>
            </a:endParaRPr>
          </a:p>
        </p:txBody>
      </p:sp>
      <p:sp>
        <p:nvSpPr>
          <p:cNvPr id="6" name="Text Placeholder 5">
            <a:extLst>
              <a:ext uri="{FF2B5EF4-FFF2-40B4-BE49-F238E27FC236}">
                <a16:creationId xmlns:a16="http://schemas.microsoft.com/office/drawing/2014/main" id="{068FED6A-3633-0FED-52F4-FFF938ABAF26}"/>
              </a:ext>
            </a:extLst>
          </p:cNvPr>
          <p:cNvSpPr>
            <a:spLocks noGrp="1"/>
          </p:cNvSpPr>
          <p:nvPr>
            <p:ph type="body" sz="quarter" idx="22"/>
          </p:nvPr>
        </p:nvSpPr>
        <p:spPr>
          <a:xfrm>
            <a:off x="11458228" y="4785177"/>
            <a:ext cx="10048875" cy="2031317"/>
          </a:xfrm>
        </p:spPr>
        <p:txBody>
          <a:bodyPr/>
          <a:lstStyle/>
          <a:p>
            <a:r>
              <a:rPr lang="en-GB" sz="6000" dirty="0">
                <a:latin typeface="Arial" panose="020B0604020202020204" pitchFamily="34" charset="0"/>
                <a:cs typeface="Arial" panose="020B0604020202020204" pitchFamily="34" charset="0"/>
              </a:rPr>
              <a:t>Historical perspectives and treatments cont.</a:t>
            </a:r>
          </a:p>
        </p:txBody>
      </p:sp>
      <p:sp>
        <p:nvSpPr>
          <p:cNvPr id="7" name="Text Placeholder 6">
            <a:extLst>
              <a:ext uri="{FF2B5EF4-FFF2-40B4-BE49-F238E27FC236}">
                <a16:creationId xmlns:a16="http://schemas.microsoft.com/office/drawing/2014/main" id="{26C27B57-5902-67A3-BFC6-C81B28DD0849}"/>
              </a:ext>
            </a:extLst>
          </p:cNvPr>
          <p:cNvSpPr>
            <a:spLocks noGrp="1"/>
          </p:cNvSpPr>
          <p:nvPr>
            <p:ph type="body" sz="quarter" idx="23"/>
          </p:nvPr>
        </p:nvSpPr>
        <p:spPr>
          <a:xfrm>
            <a:off x="22455945" y="6654942"/>
            <a:ext cx="10048874" cy="23932683"/>
          </a:xfrm>
        </p:spPr>
        <p:txBody>
          <a:bodyPr/>
          <a:lstStyle/>
          <a:p>
            <a:r>
              <a:rPr lang="en-GB" sz="2800" b="1" u="sng" dirty="0">
                <a:latin typeface="Arial" panose="020B0604020202020204" pitchFamily="34" charset="0"/>
                <a:cs typeface="Arial" panose="020B0604020202020204" pitchFamily="34" charset="0"/>
              </a:rPr>
              <a:t>Family &amp; Parent Support</a:t>
            </a:r>
          </a:p>
          <a:p>
            <a:pPr marL="457200" indent="-457200">
              <a:buFont typeface="Wingdings" panose="05000000000000000000" pitchFamily="2" charset="2"/>
              <a:buChar char="v"/>
            </a:pPr>
            <a:r>
              <a:rPr lang="en-GB" sz="2800" dirty="0">
                <a:latin typeface="Arial" panose="020B0604020202020204" pitchFamily="34" charset="0"/>
                <a:cs typeface="Arial" panose="020B0604020202020204" pitchFamily="34" charset="0"/>
              </a:rPr>
              <a:t>Parent training programmes</a:t>
            </a:r>
          </a:p>
          <a:p>
            <a:pPr marL="457200" indent="-457200">
              <a:buFont typeface="Wingdings" panose="05000000000000000000" pitchFamily="2" charset="2"/>
              <a:buChar char="v"/>
            </a:pPr>
            <a:r>
              <a:rPr lang="en-GB" sz="2800" dirty="0">
                <a:latin typeface="Arial" panose="020B0604020202020204" pitchFamily="34" charset="0"/>
                <a:cs typeface="Arial" panose="020B0604020202020204" pitchFamily="34" charset="0"/>
              </a:rPr>
              <a:t>Psychoeducation</a:t>
            </a:r>
          </a:p>
          <a:p>
            <a:pPr marL="457200" indent="-457200">
              <a:buFont typeface="Wingdings" panose="05000000000000000000" pitchFamily="2" charset="2"/>
              <a:buChar char="v"/>
            </a:pPr>
            <a:r>
              <a:rPr lang="en-GB" sz="2800" dirty="0">
                <a:latin typeface="Arial" panose="020B0604020202020204" pitchFamily="34" charset="0"/>
                <a:cs typeface="Arial" panose="020B0604020202020204" pitchFamily="34" charset="0"/>
              </a:rPr>
              <a:t>Family therapy</a:t>
            </a:r>
          </a:p>
          <a:p>
            <a:pPr marL="457200" indent="-457200">
              <a:buFont typeface="Wingdings" panose="05000000000000000000" pitchFamily="2" charset="2"/>
              <a:buChar char="v"/>
            </a:pPr>
            <a:r>
              <a:rPr lang="en-GB" sz="2800" dirty="0">
                <a:latin typeface="Arial" panose="020B0604020202020204" pitchFamily="34" charset="0"/>
                <a:cs typeface="Arial" panose="020B0604020202020204" pitchFamily="34" charset="0"/>
              </a:rPr>
              <a:t>Support groups</a:t>
            </a:r>
            <a:endParaRPr lang="en-GB" sz="2800" b="1" u="sng" dirty="0">
              <a:latin typeface="Arial" panose="020B0604020202020204" pitchFamily="34" charset="0"/>
              <a:cs typeface="Arial" panose="020B0604020202020204" pitchFamily="34" charset="0"/>
            </a:endParaRPr>
          </a:p>
          <a:p>
            <a:endParaRPr lang="en-GB" sz="2800" b="1" u="sng" dirty="0">
              <a:latin typeface="Arial" panose="020B0604020202020204" pitchFamily="34" charset="0"/>
              <a:cs typeface="Arial" panose="020B0604020202020204" pitchFamily="34" charset="0"/>
            </a:endParaRPr>
          </a:p>
          <a:p>
            <a:endParaRPr lang="en-GB" sz="2800" b="1" u="sng" dirty="0">
              <a:latin typeface="Arial" panose="020B0604020202020204" pitchFamily="34" charset="0"/>
              <a:cs typeface="Arial" panose="020B0604020202020204" pitchFamily="34" charset="0"/>
            </a:endParaRPr>
          </a:p>
          <a:p>
            <a:endParaRPr lang="en-GB" sz="2800" b="1" u="sng" dirty="0">
              <a:latin typeface="Arial" panose="020B0604020202020204" pitchFamily="34" charset="0"/>
              <a:cs typeface="Arial" panose="020B0604020202020204" pitchFamily="34" charset="0"/>
            </a:endParaRPr>
          </a:p>
          <a:p>
            <a:endParaRPr lang="en-GB" sz="2800" b="1" u="sng" dirty="0">
              <a:latin typeface="Arial" panose="020B0604020202020204" pitchFamily="34" charset="0"/>
              <a:cs typeface="Arial" panose="020B0604020202020204" pitchFamily="34" charset="0"/>
            </a:endParaRPr>
          </a:p>
          <a:p>
            <a:endParaRPr lang="en-GB" sz="2800" b="1" u="sng" dirty="0">
              <a:latin typeface="Arial" panose="020B0604020202020204" pitchFamily="34" charset="0"/>
              <a:cs typeface="Arial" panose="020B0604020202020204" pitchFamily="34" charset="0"/>
            </a:endParaRPr>
          </a:p>
          <a:p>
            <a:endParaRPr lang="en-GB" sz="2800" b="1" u="sng" dirty="0">
              <a:latin typeface="Arial" panose="020B0604020202020204" pitchFamily="34" charset="0"/>
              <a:cs typeface="Arial" panose="020B0604020202020204" pitchFamily="34" charset="0"/>
            </a:endParaRPr>
          </a:p>
          <a:p>
            <a:endParaRPr lang="en-GB" sz="2800" b="1" u="sng" dirty="0">
              <a:latin typeface="Arial" panose="020B0604020202020204" pitchFamily="34" charset="0"/>
              <a:cs typeface="Arial" panose="020B0604020202020204" pitchFamily="34" charset="0"/>
            </a:endParaRPr>
          </a:p>
          <a:p>
            <a:endParaRPr lang="en-GB" sz="2800" b="1" u="sng" dirty="0">
              <a:latin typeface="Arial" panose="020B0604020202020204" pitchFamily="34" charset="0"/>
              <a:cs typeface="Arial" panose="020B0604020202020204" pitchFamily="34" charset="0"/>
            </a:endParaRPr>
          </a:p>
          <a:p>
            <a:endParaRPr lang="en-GB" sz="2800" b="1" u="sng" dirty="0">
              <a:latin typeface="Arial" panose="020B0604020202020204" pitchFamily="34" charset="0"/>
              <a:cs typeface="Arial" panose="020B0604020202020204" pitchFamily="34" charset="0"/>
            </a:endParaRPr>
          </a:p>
          <a:p>
            <a:endParaRPr lang="en-GB" sz="2800" b="1" u="sng" dirty="0">
              <a:latin typeface="Arial" panose="020B0604020202020204" pitchFamily="34" charset="0"/>
              <a:cs typeface="Arial" panose="020B0604020202020204" pitchFamily="34" charset="0"/>
            </a:endParaRPr>
          </a:p>
          <a:p>
            <a:endParaRPr lang="en-GB" sz="2800" b="1" u="sng" dirty="0">
              <a:latin typeface="Arial" panose="020B0604020202020204" pitchFamily="34" charset="0"/>
              <a:cs typeface="Arial" panose="020B0604020202020204" pitchFamily="34" charset="0"/>
            </a:endParaRPr>
          </a:p>
          <a:p>
            <a:endParaRPr lang="en-GB" sz="2800" b="1" u="sng" dirty="0">
              <a:latin typeface="Arial" panose="020B0604020202020204" pitchFamily="34" charset="0"/>
              <a:cs typeface="Arial" panose="020B0604020202020204" pitchFamily="34" charset="0"/>
            </a:endParaRPr>
          </a:p>
          <a:p>
            <a:endParaRPr lang="en-GB" sz="2800" b="1" u="sng" dirty="0">
              <a:latin typeface="Arial" panose="020B0604020202020204" pitchFamily="34" charset="0"/>
              <a:cs typeface="Arial" panose="020B0604020202020204" pitchFamily="34" charset="0"/>
            </a:endParaRPr>
          </a:p>
          <a:p>
            <a:endParaRPr lang="en-GB" sz="2800" b="1" u="sng" dirty="0">
              <a:latin typeface="Arial" panose="020B0604020202020204" pitchFamily="34" charset="0"/>
              <a:cs typeface="Arial" panose="020B0604020202020204" pitchFamily="34" charset="0"/>
            </a:endParaRPr>
          </a:p>
          <a:p>
            <a:endParaRPr lang="en-GB" sz="2800" b="1" u="sng" dirty="0">
              <a:latin typeface="Arial" panose="020B0604020202020204" pitchFamily="34" charset="0"/>
              <a:cs typeface="Arial" panose="020B0604020202020204" pitchFamily="34" charset="0"/>
            </a:endParaRPr>
          </a:p>
          <a:p>
            <a:r>
              <a:rPr lang="en-GB" sz="2800" b="1" u="sng" dirty="0">
                <a:latin typeface="Arial" panose="020B0604020202020204" pitchFamily="34" charset="0"/>
                <a:cs typeface="Arial" panose="020B0604020202020204" pitchFamily="34" charset="0"/>
              </a:rPr>
              <a:t>Complementary &amp; Emerging Approaches</a:t>
            </a:r>
          </a:p>
          <a:p>
            <a:pPr marL="457200" indent="-457200">
              <a:buFont typeface="Wingdings" panose="05000000000000000000" pitchFamily="2" charset="2"/>
              <a:buChar char="v"/>
            </a:pPr>
            <a:r>
              <a:rPr lang="en-GB" sz="2800" dirty="0">
                <a:latin typeface="Arial" panose="020B0604020202020204" pitchFamily="34" charset="0"/>
                <a:cs typeface="Arial" panose="020B0604020202020204" pitchFamily="34" charset="0"/>
              </a:rPr>
              <a:t>Mindfulness-based interventions</a:t>
            </a:r>
          </a:p>
          <a:p>
            <a:pPr marL="457200" indent="-457200">
              <a:buFont typeface="Wingdings" panose="05000000000000000000" pitchFamily="2" charset="2"/>
              <a:buChar char="v"/>
            </a:pPr>
            <a:r>
              <a:rPr lang="en-GB" sz="2800" dirty="0">
                <a:latin typeface="Arial" panose="020B0604020202020204" pitchFamily="34" charset="0"/>
                <a:cs typeface="Arial" panose="020B0604020202020204" pitchFamily="34" charset="0"/>
              </a:rPr>
              <a:t>Physical activity programmes</a:t>
            </a:r>
          </a:p>
          <a:p>
            <a:pPr marL="457200" indent="-457200">
              <a:buFont typeface="Wingdings" panose="05000000000000000000" pitchFamily="2" charset="2"/>
              <a:buChar char="v"/>
            </a:pPr>
            <a:r>
              <a:rPr lang="en-GB" sz="2800" dirty="0">
                <a:latin typeface="Arial" panose="020B0604020202020204" pitchFamily="34" charset="0"/>
                <a:cs typeface="Arial" panose="020B0604020202020204" pitchFamily="34" charset="0"/>
              </a:rPr>
              <a:t>Digital support tools</a:t>
            </a:r>
          </a:p>
          <a:p>
            <a:pPr marL="457200" indent="-457200">
              <a:buFont typeface="Wingdings" panose="05000000000000000000" pitchFamily="2" charset="2"/>
              <a:buChar char="v"/>
            </a:pPr>
            <a:r>
              <a:rPr lang="en-GB" sz="2800" dirty="0">
                <a:latin typeface="Arial" panose="020B0604020202020204" pitchFamily="34" charset="0"/>
                <a:cs typeface="Arial" panose="020B0604020202020204" pitchFamily="34" charset="0"/>
              </a:rPr>
              <a:t>Coaching models</a:t>
            </a:r>
            <a:endParaRPr lang="en-GB" sz="2800" b="1" u="sng" dirty="0">
              <a:latin typeface="Arial" panose="020B0604020202020204" pitchFamily="34" charset="0"/>
              <a:cs typeface="Arial" panose="020B0604020202020204" pitchFamily="34" charset="0"/>
            </a:endParaRPr>
          </a:p>
          <a:p>
            <a:r>
              <a:rPr lang="en-GB" sz="2800" b="1" u="sng" dirty="0">
                <a:latin typeface="Arial" panose="020B0604020202020204" pitchFamily="34" charset="0"/>
                <a:cs typeface="Arial" panose="020B0604020202020204" pitchFamily="34" charset="0"/>
              </a:rPr>
              <a:t>Critical Reflection </a:t>
            </a:r>
          </a:p>
          <a:p>
            <a:pPr marL="457200" indent="-457200">
              <a:buFont typeface="Wingdings" panose="05000000000000000000" pitchFamily="2" charset="2"/>
              <a:buChar char="v"/>
            </a:pPr>
            <a:r>
              <a:rPr lang="en-GB" sz="2800" dirty="0">
                <a:latin typeface="Arial" panose="020B0604020202020204" pitchFamily="34" charset="0"/>
                <a:cs typeface="Arial" panose="020B0604020202020204" pitchFamily="34" charset="0"/>
              </a:rPr>
              <a:t>Access to services can vary by region</a:t>
            </a:r>
          </a:p>
          <a:p>
            <a:pPr marL="457200" indent="-457200">
              <a:buFont typeface="Wingdings" panose="05000000000000000000" pitchFamily="2" charset="2"/>
              <a:buChar char="v"/>
            </a:pPr>
            <a:r>
              <a:rPr lang="en-GB" sz="2800" dirty="0">
                <a:latin typeface="Arial" panose="020B0604020202020204" pitchFamily="34" charset="0"/>
                <a:cs typeface="Arial" panose="020B0604020202020204" pitchFamily="34" charset="0"/>
              </a:rPr>
              <a:t>Long NHS waiting lists</a:t>
            </a:r>
          </a:p>
          <a:p>
            <a:pPr marL="457200" indent="-457200">
              <a:buFont typeface="Wingdings" panose="05000000000000000000" pitchFamily="2" charset="2"/>
              <a:buChar char="v"/>
            </a:pPr>
            <a:r>
              <a:rPr lang="en-GB" sz="2800" dirty="0">
                <a:latin typeface="Arial" panose="020B0604020202020204" pitchFamily="34" charset="0"/>
                <a:cs typeface="Arial" panose="020B0604020202020204" pitchFamily="34" charset="0"/>
              </a:rPr>
              <a:t>Late diagnosis in adults</a:t>
            </a:r>
          </a:p>
          <a:p>
            <a:pPr marL="457200" indent="-457200">
              <a:buFont typeface="Wingdings" panose="05000000000000000000" pitchFamily="2" charset="2"/>
              <a:buChar char="v"/>
            </a:pPr>
            <a:r>
              <a:rPr lang="en-GB" sz="2800" dirty="0">
                <a:latin typeface="Arial" panose="020B0604020202020204" pitchFamily="34" charset="0"/>
                <a:cs typeface="Arial" panose="020B0604020202020204" pitchFamily="34" charset="0"/>
              </a:rPr>
              <a:t>Gender and cultural inequalities</a:t>
            </a:r>
          </a:p>
          <a:p>
            <a:pPr marL="457200" indent="-457200">
              <a:buFont typeface="Wingdings" panose="05000000000000000000" pitchFamily="2" charset="2"/>
              <a:buChar char="v"/>
            </a:pPr>
            <a:r>
              <a:rPr lang="en-GB" sz="2800" dirty="0">
                <a:latin typeface="Arial" panose="020B0604020202020204" pitchFamily="34" charset="0"/>
                <a:cs typeface="Arial" panose="020B0604020202020204" pitchFamily="34" charset="0"/>
              </a:rPr>
              <a:t>Ultimately, current treatment approaches reflect a broader shift from controlling behaviour to promoting wellbeing, autonomy and quality of life. (NICE, 2018)</a:t>
            </a:r>
          </a:p>
          <a:p>
            <a:pPr marL="457200" indent="-457200">
              <a:buFont typeface="Wingdings" panose="05000000000000000000" pitchFamily="2" charset="2"/>
              <a:buChar char="v"/>
            </a:pPr>
            <a:endParaRPr lang="en-GB" sz="2800" dirty="0">
              <a:latin typeface="Arial" panose="020B0604020202020204" pitchFamily="34" charset="0"/>
              <a:cs typeface="Arial" panose="020B0604020202020204" pitchFamily="34" charset="0"/>
            </a:endParaRPr>
          </a:p>
          <a:p>
            <a:pPr marL="457200" indent="-457200">
              <a:buFont typeface="Wingdings" panose="05000000000000000000" pitchFamily="2" charset="2"/>
              <a:buChar char="v"/>
            </a:pPr>
            <a:endParaRPr lang="en-GB" sz="2800" dirty="0">
              <a:latin typeface="Arial" panose="020B0604020202020204" pitchFamily="34" charset="0"/>
              <a:cs typeface="Arial" panose="020B0604020202020204" pitchFamily="34" charset="0"/>
            </a:endParaRPr>
          </a:p>
          <a:p>
            <a:pPr marL="457200" indent="-457200">
              <a:buFont typeface="Wingdings" panose="05000000000000000000" pitchFamily="2" charset="2"/>
              <a:buChar char="v"/>
            </a:pPr>
            <a:endParaRPr lang="en-GB" sz="2800" dirty="0">
              <a:latin typeface="Arial" panose="020B0604020202020204" pitchFamily="34" charset="0"/>
              <a:cs typeface="Arial" panose="020B0604020202020204" pitchFamily="34" charset="0"/>
            </a:endParaRPr>
          </a:p>
          <a:p>
            <a:pPr marL="457200" indent="-457200">
              <a:buFont typeface="Wingdings" panose="05000000000000000000" pitchFamily="2" charset="2"/>
              <a:buChar char="v"/>
            </a:pPr>
            <a:endParaRPr lang="en-GB" sz="2800" dirty="0">
              <a:latin typeface="Arial" panose="020B0604020202020204" pitchFamily="34" charset="0"/>
              <a:cs typeface="Arial" panose="020B0604020202020204" pitchFamily="34" charset="0"/>
            </a:endParaRPr>
          </a:p>
          <a:p>
            <a:pPr marL="457200" indent="-457200">
              <a:buFont typeface="Wingdings" panose="05000000000000000000" pitchFamily="2" charset="2"/>
              <a:buChar char="v"/>
            </a:pPr>
            <a:endParaRPr lang="en-GB" sz="2800" dirty="0">
              <a:latin typeface="Arial" panose="020B0604020202020204" pitchFamily="34" charset="0"/>
              <a:cs typeface="Arial" panose="020B0604020202020204" pitchFamily="34" charset="0"/>
            </a:endParaRPr>
          </a:p>
          <a:p>
            <a:pPr marL="457200" indent="-457200">
              <a:buFont typeface="Wingdings" panose="05000000000000000000" pitchFamily="2" charset="2"/>
              <a:buChar char="v"/>
            </a:pPr>
            <a:endParaRPr lang="en-GB" sz="2800" dirty="0">
              <a:latin typeface="Arial" panose="020B0604020202020204" pitchFamily="34" charset="0"/>
              <a:cs typeface="Arial" panose="020B0604020202020204" pitchFamily="34" charset="0"/>
            </a:endParaRPr>
          </a:p>
          <a:p>
            <a:pPr marL="457200" indent="-457200">
              <a:buFont typeface="Wingdings" panose="05000000000000000000" pitchFamily="2" charset="2"/>
              <a:buChar char="v"/>
            </a:pPr>
            <a:endParaRPr lang="en-GB" sz="2800" dirty="0">
              <a:latin typeface="Arial" panose="020B0604020202020204" pitchFamily="34" charset="0"/>
              <a:cs typeface="Arial" panose="020B0604020202020204" pitchFamily="34" charset="0"/>
            </a:endParaRPr>
          </a:p>
          <a:p>
            <a:pPr marL="457200" indent="-457200">
              <a:buFont typeface="Wingdings" panose="05000000000000000000" pitchFamily="2" charset="2"/>
              <a:buChar char="v"/>
            </a:pPr>
            <a:endParaRPr lang="en-GB" sz="2800" dirty="0">
              <a:latin typeface="Arial" panose="020B0604020202020204" pitchFamily="34" charset="0"/>
              <a:cs typeface="Arial" panose="020B0604020202020204" pitchFamily="34" charset="0"/>
            </a:endParaRPr>
          </a:p>
          <a:p>
            <a:pPr marL="457200" indent="-457200">
              <a:buFont typeface="Wingdings" panose="05000000000000000000" pitchFamily="2" charset="2"/>
              <a:buChar char="v"/>
            </a:pPr>
            <a:endParaRPr lang="en-GB" sz="2800" dirty="0">
              <a:latin typeface="Arial" panose="020B0604020202020204" pitchFamily="34" charset="0"/>
              <a:cs typeface="Arial" panose="020B0604020202020204" pitchFamily="34" charset="0"/>
            </a:endParaRPr>
          </a:p>
          <a:p>
            <a:pPr marL="457200" indent="-457200">
              <a:buFont typeface="Wingdings" panose="05000000000000000000" pitchFamily="2" charset="2"/>
              <a:buChar char="v"/>
            </a:pPr>
            <a:endParaRPr lang="en-GB" sz="2800" dirty="0">
              <a:latin typeface="Arial" panose="020B0604020202020204" pitchFamily="34" charset="0"/>
              <a:cs typeface="Arial" panose="020B0604020202020204" pitchFamily="34" charset="0"/>
            </a:endParaRPr>
          </a:p>
          <a:p>
            <a:endParaRPr lang="en-GB" sz="2800" dirty="0">
              <a:latin typeface="Arial" panose="020B0604020202020204" pitchFamily="34" charset="0"/>
              <a:cs typeface="Arial" panose="020B0604020202020204" pitchFamily="34" charset="0"/>
            </a:endParaRPr>
          </a:p>
          <a:p>
            <a:endParaRPr lang="en-GB" dirty="0"/>
          </a:p>
        </p:txBody>
      </p:sp>
      <p:sp>
        <p:nvSpPr>
          <p:cNvPr id="8" name="Text Placeholder 7">
            <a:extLst>
              <a:ext uri="{FF2B5EF4-FFF2-40B4-BE49-F238E27FC236}">
                <a16:creationId xmlns:a16="http://schemas.microsoft.com/office/drawing/2014/main" id="{1929BB56-510E-55EB-0172-1F4F266648B8}"/>
              </a:ext>
            </a:extLst>
          </p:cNvPr>
          <p:cNvSpPr>
            <a:spLocks noGrp="1"/>
          </p:cNvSpPr>
          <p:nvPr>
            <p:ph type="body" sz="quarter" idx="24"/>
          </p:nvPr>
        </p:nvSpPr>
        <p:spPr>
          <a:xfrm>
            <a:off x="22440906" y="4674099"/>
            <a:ext cx="10058400" cy="2031317"/>
          </a:xfrm>
        </p:spPr>
        <p:txBody>
          <a:bodyPr/>
          <a:lstStyle/>
          <a:p>
            <a:r>
              <a:rPr lang="en-GB" sz="6000" dirty="0">
                <a:latin typeface="Arial" panose="020B0604020202020204" pitchFamily="34" charset="0"/>
                <a:cs typeface="Arial" panose="020B0604020202020204" pitchFamily="34" charset="0"/>
              </a:rPr>
              <a:t>Current services and treatments cont.</a:t>
            </a:r>
          </a:p>
        </p:txBody>
      </p:sp>
      <p:sp>
        <p:nvSpPr>
          <p:cNvPr id="9" name="Text Placeholder 8">
            <a:extLst>
              <a:ext uri="{FF2B5EF4-FFF2-40B4-BE49-F238E27FC236}">
                <a16:creationId xmlns:a16="http://schemas.microsoft.com/office/drawing/2014/main" id="{80BA4577-8B47-64FD-4639-BE5BA010A83F}"/>
              </a:ext>
            </a:extLst>
          </p:cNvPr>
          <p:cNvSpPr>
            <a:spLocks noGrp="1"/>
          </p:cNvSpPr>
          <p:nvPr>
            <p:ph type="body" sz="quarter" idx="25"/>
          </p:nvPr>
        </p:nvSpPr>
        <p:spPr>
          <a:xfrm>
            <a:off x="33422043" y="4674099"/>
            <a:ext cx="10047018" cy="1107988"/>
          </a:xfrm>
        </p:spPr>
        <p:txBody>
          <a:bodyPr/>
          <a:lstStyle/>
          <a:p>
            <a:r>
              <a:rPr lang="en-GB" sz="6000" dirty="0">
                <a:latin typeface="Arial" panose="020B0604020202020204" pitchFamily="34" charset="0"/>
                <a:cs typeface="Arial" panose="020B0604020202020204" pitchFamily="34" charset="0"/>
              </a:rPr>
              <a:t>Conclusions</a:t>
            </a:r>
          </a:p>
        </p:txBody>
      </p:sp>
      <p:sp>
        <p:nvSpPr>
          <p:cNvPr id="10" name="Text Placeholder 9">
            <a:extLst>
              <a:ext uri="{FF2B5EF4-FFF2-40B4-BE49-F238E27FC236}">
                <a16:creationId xmlns:a16="http://schemas.microsoft.com/office/drawing/2014/main" id="{36474D18-2951-A392-4A03-771DD36B16ED}"/>
              </a:ext>
            </a:extLst>
          </p:cNvPr>
          <p:cNvSpPr>
            <a:spLocks noGrp="1"/>
          </p:cNvSpPr>
          <p:nvPr>
            <p:ph type="body" sz="quarter" idx="26"/>
          </p:nvPr>
        </p:nvSpPr>
        <p:spPr>
          <a:xfrm>
            <a:off x="33457194" y="6645358"/>
            <a:ext cx="10047018" cy="17266243"/>
          </a:xfrm>
        </p:spPr>
        <p:txBody>
          <a:bodyPr/>
          <a:lstStyle/>
          <a:p>
            <a:r>
              <a:rPr lang="en-GB" sz="2800" b="1" u="sng" dirty="0">
                <a:latin typeface="Arial" panose="020B0604020202020204" pitchFamily="34" charset="0"/>
                <a:cs typeface="Arial" panose="020B0604020202020204" pitchFamily="34" charset="0"/>
              </a:rPr>
              <a:t>ADHD is a neurodevelopmental condition</a:t>
            </a:r>
          </a:p>
          <a:p>
            <a:pPr marL="457200" indent="-457200">
              <a:buFont typeface="Wingdings" panose="05000000000000000000" pitchFamily="2" charset="2"/>
              <a:buChar char="v"/>
            </a:pPr>
            <a:r>
              <a:rPr lang="en-GB" sz="2800" dirty="0">
                <a:latin typeface="Arial" panose="020B0604020202020204" pitchFamily="34" charset="0"/>
                <a:cs typeface="Arial" panose="020B0604020202020204" pitchFamily="34" charset="0"/>
              </a:rPr>
              <a:t>It affects attention, impulse control and emotional regulation</a:t>
            </a:r>
          </a:p>
          <a:p>
            <a:pPr marL="457200" indent="-457200">
              <a:buFont typeface="Wingdings" panose="05000000000000000000" pitchFamily="2" charset="2"/>
              <a:buChar char="v"/>
            </a:pPr>
            <a:r>
              <a:rPr lang="en-GB" sz="2800" dirty="0">
                <a:latin typeface="Arial" panose="020B0604020202020204" pitchFamily="34" charset="0"/>
                <a:cs typeface="Arial" panose="020B0604020202020204" pitchFamily="34" charset="0"/>
              </a:rPr>
              <a:t>It can impact education, work and relationships</a:t>
            </a:r>
          </a:p>
          <a:p>
            <a:pPr marL="457200" indent="-457200">
              <a:buFont typeface="Wingdings" panose="05000000000000000000" pitchFamily="2" charset="2"/>
              <a:buChar char="v"/>
            </a:pPr>
            <a:r>
              <a:rPr lang="en-GB" sz="2800" dirty="0">
                <a:latin typeface="Arial" panose="020B0604020202020204" pitchFamily="34" charset="0"/>
                <a:cs typeface="Arial" panose="020B0604020202020204" pitchFamily="34" charset="0"/>
              </a:rPr>
              <a:t>It presents differently in each individual</a:t>
            </a:r>
          </a:p>
          <a:p>
            <a:pPr marL="457200" indent="-457200">
              <a:buFont typeface="Wingdings" panose="05000000000000000000" pitchFamily="2" charset="2"/>
              <a:buChar char="v"/>
            </a:pPr>
            <a:r>
              <a:rPr lang="en-GB" sz="2800" dirty="0">
                <a:latin typeface="Arial" panose="020B0604020202020204" pitchFamily="34" charset="0"/>
                <a:cs typeface="Arial" panose="020B0604020202020204" pitchFamily="34" charset="0"/>
              </a:rPr>
              <a:t>Understanding has changed over time</a:t>
            </a:r>
          </a:p>
          <a:p>
            <a:pPr marL="457200" indent="-457200">
              <a:buFont typeface="Wingdings" panose="05000000000000000000" pitchFamily="2" charset="2"/>
              <a:buChar char="v"/>
            </a:pPr>
            <a:r>
              <a:rPr lang="en-GB" sz="2800" dirty="0">
                <a:latin typeface="Arial" panose="020B0604020202020204" pitchFamily="34" charset="0"/>
                <a:cs typeface="Arial" panose="020B0604020202020204" pitchFamily="34" charset="0"/>
              </a:rPr>
              <a:t>In the past, behaviour was misunderstood and stigmatised</a:t>
            </a:r>
          </a:p>
          <a:p>
            <a:pPr marL="457200" indent="-457200">
              <a:buFont typeface="Wingdings" panose="05000000000000000000" pitchFamily="2" charset="2"/>
              <a:buChar char="v"/>
            </a:pPr>
            <a:r>
              <a:rPr lang="en-GB" sz="2800" dirty="0">
                <a:latin typeface="Arial" panose="020B0604020202020204" pitchFamily="34" charset="0"/>
                <a:cs typeface="Arial" panose="020B0604020202020204" pitchFamily="34" charset="0"/>
              </a:rPr>
              <a:t>Today, ADHD is recognised as a legitimate clinical condition</a:t>
            </a:r>
          </a:p>
          <a:p>
            <a:pPr marL="457200" indent="-457200">
              <a:buFont typeface="Wingdings" panose="05000000000000000000" pitchFamily="2" charset="2"/>
              <a:buChar char="v"/>
            </a:pPr>
            <a:r>
              <a:rPr lang="en-GB" sz="2800" dirty="0">
                <a:latin typeface="Arial" panose="020B0604020202020204" pitchFamily="34" charset="0"/>
                <a:cs typeface="Arial" panose="020B0604020202020204" pitchFamily="34" charset="0"/>
              </a:rPr>
              <a:t>There is greater awareness and legal protection</a:t>
            </a:r>
          </a:p>
          <a:p>
            <a:endParaRPr lang="en-GB" sz="2800" b="1" u="sng" dirty="0">
              <a:latin typeface="Arial" panose="020B0604020202020204" pitchFamily="34" charset="0"/>
              <a:cs typeface="Arial" panose="020B0604020202020204" pitchFamily="34" charset="0"/>
            </a:endParaRPr>
          </a:p>
          <a:p>
            <a:r>
              <a:rPr lang="en-GB" sz="2800" b="1" u="sng" dirty="0">
                <a:latin typeface="Arial" panose="020B0604020202020204" pitchFamily="34" charset="0"/>
                <a:cs typeface="Arial" panose="020B0604020202020204" pitchFamily="34" charset="0"/>
              </a:rPr>
              <a:t>Neurodiversity has reshaped perspectives</a:t>
            </a:r>
          </a:p>
          <a:p>
            <a:pPr marL="457200" indent="-457200">
              <a:buFont typeface="Wingdings" panose="05000000000000000000" pitchFamily="2" charset="2"/>
              <a:buChar char="v"/>
            </a:pPr>
            <a:r>
              <a:rPr lang="en-GB" sz="2800" dirty="0">
                <a:latin typeface="Arial" panose="020B0604020202020204" pitchFamily="34" charset="0"/>
                <a:cs typeface="Arial" panose="020B0604020202020204" pitchFamily="34" charset="0"/>
              </a:rPr>
              <a:t>Brain differences are increasingly seen as natural variation</a:t>
            </a:r>
          </a:p>
          <a:p>
            <a:pPr marL="457200" indent="-457200">
              <a:buFont typeface="Wingdings" panose="05000000000000000000" pitchFamily="2" charset="2"/>
              <a:buChar char="v"/>
            </a:pPr>
            <a:r>
              <a:rPr lang="en-GB" sz="2800" dirty="0">
                <a:latin typeface="Arial" panose="020B0604020202020204" pitchFamily="34" charset="0"/>
                <a:cs typeface="Arial" panose="020B0604020202020204" pitchFamily="34" charset="0"/>
              </a:rPr>
              <a:t>Strengths such as creativity are recognised</a:t>
            </a:r>
          </a:p>
          <a:p>
            <a:pPr marL="457200" indent="-457200">
              <a:buFont typeface="Wingdings" panose="05000000000000000000" pitchFamily="2" charset="2"/>
              <a:buChar char="v"/>
            </a:pPr>
            <a:r>
              <a:rPr lang="en-GB" sz="2800" dirty="0">
                <a:latin typeface="Arial" panose="020B0604020202020204" pitchFamily="34" charset="0"/>
                <a:cs typeface="Arial" panose="020B0604020202020204" pitchFamily="34" charset="0"/>
              </a:rPr>
              <a:t>However, diagnosis remains important for access to support</a:t>
            </a:r>
          </a:p>
          <a:p>
            <a:pPr marL="457200" indent="-457200">
              <a:buFont typeface="Wingdings" panose="05000000000000000000" pitchFamily="2" charset="2"/>
              <a:buChar char="v"/>
            </a:pPr>
            <a:r>
              <a:rPr lang="en-GB" sz="2800" dirty="0">
                <a:latin typeface="Arial" panose="020B0604020202020204" pitchFamily="34" charset="0"/>
                <a:cs typeface="Arial" panose="020B0604020202020204" pitchFamily="34" charset="0"/>
              </a:rPr>
              <a:t>Support must be individualised</a:t>
            </a:r>
          </a:p>
          <a:p>
            <a:endParaRPr lang="en-GB" sz="2800" b="1" u="sng" dirty="0">
              <a:latin typeface="Arial" panose="020B0604020202020204" pitchFamily="34" charset="0"/>
              <a:cs typeface="Arial" panose="020B0604020202020204" pitchFamily="34" charset="0"/>
            </a:endParaRPr>
          </a:p>
          <a:p>
            <a:r>
              <a:rPr lang="en-GB" sz="2800" b="1" u="sng" dirty="0">
                <a:latin typeface="Arial" panose="020B0604020202020204" pitchFamily="34" charset="0"/>
                <a:cs typeface="Arial" panose="020B0604020202020204" pitchFamily="34" charset="0"/>
              </a:rPr>
              <a:t>Person-centred care is essential</a:t>
            </a:r>
          </a:p>
          <a:p>
            <a:pPr marL="457200" indent="-457200">
              <a:buFont typeface="Wingdings" panose="05000000000000000000" pitchFamily="2" charset="2"/>
              <a:buChar char="v"/>
            </a:pPr>
            <a:r>
              <a:rPr lang="en-GB" sz="2800" dirty="0">
                <a:latin typeface="Arial" panose="020B0604020202020204" pitchFamily="34" charset="0"/>
                <a:cs typeface="Arial" panose="020B0604020202020204" pitchFamily="34" charset="0"/>
              </a:rPr>
              <a:t>Early intervention improves outcomes</a:t>
            </a:r>
          </a:p>
          <a:p>
            <a:pPr marL="457200" indent="-457200">
              <a:buFont typeface="Wingdings" panose="05000000000000000000" pitchFamily="2" charset="2"/>
              <a:buChar char="v"/>
            </a:pPr>
            <a:r>
              <a:rPr lang="en-GB" sz="2800" dirty="0">
                <a:latin typeface="Arial" panose="020B0604020202020204" pitchFamily="34" charset="0"/>
                <a:cs typeface="Arial" panose="020B0604020202020204" pitchFamily="34" charset="0"/>
              </a:rPr>
              <a:t>Multi-agency collaboration is necessary</a:t>
            </a:r>
          </a:p>
          <a:p>
            <a:pPr marL="457200" indent="-457200">
              <a:buFont typeface="Wingdings" panose="05000000000000000000" pitchFamily="2" charset="2"/>
              <a:buChar char="v"/>
            </a:pPr>
            <a:r>
              <a:rPr lang="en-GB" sz="2800" dirty="0">
                <a:latin typeface="Arial" panose="020B0604020202020204" pitchFamily="34" charset="0"/>
                <a:cs typeface="Arial" panose="020B0604020202020204" pitchFamily="34" charset="0"/>
              </a:rPr>
              <a:t>Ongoing challenges remain</a:t>
            </a:r>
          </a:p>
          <a:p>
            <a:pPr marL="457200" indent="-457200">
              <a:buFont typeface="Wingdings" panose="05000000000000000000" pitchFamily="2" charset="2"/>
              <a:buChar char="v"/>
            </a:pPr>
            <a:r>
              <a:rPr lang="en-GB" sz="2800" dirty="0">
                <a:latin typeface="Arial" panose="020B0604020202020204" pitchFamily="34" charset="0"/>
                <a:cs typeface="Arial" panose="020B0604020202020204" pitchFamily="34" charset="0"/>
              </a:rPr>
              <a:t>Gender bias in diagnosis</a:t>
            </a:r>
          </a:p>
          <a:p>
            <a:pPr marL="457200" indent="-457200">
              <a:buFont typeface="Wingdings" panose="05000000000000000000" pitchFamily="2" charset="2"/>
              <a:buChar char="v"/>
            </a:pPr>
            <a:r>
              <a:rPr lang="en-GB" sz="2800" dirty="0">
                <a:latin typeface="Arial" panose="020B0604020202020204" pitchFamily="34" charset="0"/>
                <a:cs typeface="Arial" panose="020B0604020202020204" pitchFamily="34" charset="0"/>
              </a:rPr>
              <a:t>Cultural stigma</a:t>
            </a:r>
          </a:p>
          <a:p>
            <a:pPr marL="457200" indent="-457200">
              <a:buFont typeface="Wingdings" panose="05000000000000000000" pitchFamily="2" charset="2"/>
              <a:buChar char="v"/>
            </a:pPr>
            <a:r>
              <a:rPr lang="en-GB" sz="2800" dirty="0">
                <a:latin typeface="Arial" panose="020B0604020202020204" pitchFamily="34" charset="0"/>
                <a:cs typeface="Arial" panose="020B0604020202020204" pitchFamily="34" charset="0"/>
              </a:rPr>
              <a:t>Unequal access to services (NICE, 2018; NHS, 2023)</a:t>
            </a:r>
          </a:p>
          <a:p>
            <a:endParaRPr lang="en-GB" sz="2800" dirty="0">
              <a:latin typeface="Arial" panose="020B0604020202020204" pitchFamily="34" charset="0"/>
              <a:cs typeface="Arial" panose="020B0604020202020204" pitchFamily="34" charset="0"/>
            </a:endParaRPr>
          </a:p>
          <a:p>
            <a:r>
              <a:rPr lang="en-GB" sz="2800" b="1" dirty="0">
                <a:latin typeface="Arial" panose="020B0604020202020204" pitchFamily="34" charset="0"/>
                <a:cs typeface="Arial" panose="020B0604020202020204" pitchFamily="34" charset="0"/>
              </a:rPr>
              <a:t>Although there have been improvements in understanding and treatment, inequalities in access to diagnosis and support still remain a concern, showing the need for more inclusive and accessible care.”</a:t>
            </a:r>
          </a:p>
          <a:p>
            <a:endParaRPr lang="en-GB" sz="2800" dirty="0">
              <a:latin typeface="Arial" panose="020B0604020202020204" pitchFamily="34" charset="0"/>
              <a:cs typeface="Arial" panose="020B0604020202020204" pitchFamily="34" charset="0"/>
            </a:endParaRPr>
          </a:p>
          <a:p>
            <a:r>
              <a:rPr lang="en-GB" sz="2800" dirty="0">
                <a:latin typeface="Arial" panose="020B0604020202020204" pitchFamily="34" charset="0"/>
                <a:cs typeface="Arial" panose="020B0604020202020204" pitchFamily="34" charset="0"/>
              </a:rPr>
              <a:t>   </a:t>
            </a:r>
            <a:r>
              <a:rPr lang="en-GB" sz="2800" dirty="0">
                <a:latin typeface="Arial" panose="020B0604020202020204" pitchFamily="34" charset="0"/>
                <a:cs typeface="Arial" panose="020B0604020202020204" pitchFamily="34" charset="0"/>
                <a:hlinkClick r:id="rId2"/>
              </a:rPr>
              <a:t>https://youtu.be/YeamHE6Kank?feature=shared</a:t>
            </a:r>
            <a:endParaRPr lang="en-GB" sz="2800" dirty="0">
              <a:latin typeface="Arial" panose="020B0604020202020204" pitchFamily="34" charset="0"/>
              <a:cs typeface="Arial" panose="020B0604020202020204" pitchFamily="34" charset="0"/>
            </a:endParaRPr>
          </a:p>
        </p:txBody>
      </p:sp>
      <p:sp>
        <p:nvSpPr>
          <p:cNvPr id="15" name="Text Placeholder 14">
            <a:extLst>
              <a:ext uri="{FF2B5EF4-FFF2-40B4-BE49-F238E27FC236}">
                <a16:creationId xmlns:a16="http://schemas.microsoft.com/office/drawing/2014/main" id="{4169A533-4087-4833-56AC-5B9BAD9B3FC8}"/>
              </a:ext>
            </a:extLst>
          </p:cNvPr>
          <p:cNvSpPr>
            <a:spLocks noGrp="1"/>
          </p:cNvSpPr>
          <p:nvPr>
            <p:ph type="body" sz="quarter" idx="96"/>
          </p:nvPr>
        </p:nvSpPr>
        <p:spPr>
          <a:xfrm>
            <a:off x="455099" y="18501483"/>
            <a:ext cx="10056813" cy="11436955"/>
          </a:xfrm>
        </p:spPr>
        <p:txBody>
          <a:bodyPr/>
          <a:lstStyle/>
          <a:p>
            <a:r>
              <a:rPr lang="en-GB" sz="2800" dirty="0">
                <a:latin typeface="Arial" panose="020B0604020202020204" pitchFamily="34" charset="0"/>
                <a:cs typeface="Arial" panose="020B0604020202020204" pitchFamily="34" charset="0"/>
              </a:rPr>
              <a:t>Diagnosis based on ICD-11 (6A05) criteria Symptoms must: (World Health Organization, 2019)</a:t>
            </a:r>
          </a:p>
          <a:p>
            <a:pPr marL="457200" indent="-457200">
              <a:buFont typeface="Wingdings" panose="05000000000000000000" pitchFamily="2" charset="2"/>
              <a:buChar char="v"/>
            </a:pPr>
            <a:r>
              <a:rPr lang="en-GB" sz="2800" dirty="0">
                <a:latin typeface="Arial" panose="020B0604020202020204" pitchFamily="34" charset="0"/>
                <a:cs typeface="Arial" panose="020B0604020202020204" pitchFamily="34" charset="0"/>
              </a:rPr>
              <a:t>Be persistent over time</a:t>
            </a:r>
          </a:p>
          <a:p>
            <a:pPr marL="457200" indent="-457200">
              <a:buFont typeface="Wingdings" panose="05000000000000000000" pitchFamily="2" charset="2"/>
              <a:buChar char="v"/>
            </a:pPr>
            <a:r>
              <a:rPr lang="en-GB" sz="2800" dirty="0">
                <a:latin typeface="Arial" panose="020B0604020202020204" pitchFamily="34" charset="0"/>
                <a:cs typeface="Arial" panose="020B0604020202020204" pitchFamily="34" charset="0"/>
              </a:rPr>
              <a:t>Be present in more than one setting</a:t>
            </a:r>
          </a:p>
          <a:p>
            <a:pPr marL="457200" indent="-457200">
              <a:buFont typeface="Wingdings" panose="05000000000000000000" pitchFamily="2" charset="2"/>
              <a:buChar char="v"/>
            </a:pPr>
            <a:r>
              <a:rPr lang="en-GB" sz="2800" dirty="0">
                <a:latin typeface="Arial" panose="020B0604020202020204" pitchFamily="34" charset="0"/>
                <a:cs typeface="Arial" panose="020B0604020202020204" pitchFamily="34" charset="0"/>
              </a:rPr>
              <a:t>Significantly impair functioning</a:t>
            </a:r>
          </a:p>
          <a:p>
            <a:pPr marL="457200" indent="-457200">
              <a:buFont typeface="Wingdings" panose="05000000000000000000" pitchFamily="2" charset="2"/>
              <a:buChar char="v"/>
            </a:pPr>
            <a:r>
              <a:rPr lang="en-GB" sz="2800" dirty="0">
                <a:latin typeface="Arial" panose="020B0604020202020204" pitchFamily="34" charset="0"/>
                <a:cs typeface="Arial" panose="020B0604020202020204" pitchFamily="34" charset="0"/>
              </a:rPr>
              <a:t>Multi-informant assessment (family, school, workplace reports) (NICE, 2018)</a:t>
            </a:r>
          </a:p>
          <a:p>
            <a:pPr marL="457200" indent="-457200">
              <a:buFont typeface="Wingdings" panose="05000000000000000000" pitchFamily="2" charset="2"/>
              <a:buChar char="v"/>
            </a:pPr>
            <a:r>
              <a:rPr lang="en-GB" sz="2800" dirty="0">
                <a:latin typeface="Arial" panose="020B0604020202020204" pitchFamily="34" charset="0"/>
                <a:cs typeface="Arial" panose="020B0604020202020204" pitchFamily="34" charset="0"/>
              </a:rPr>
              <a:t>Screening tools used as part of broader assessment</a:t>
            </a:r>
          </a:p>
          <a:p>
            <a:pPr marL="457200" indent="-457200">
              <a:buFont typeface="Wingdings" panose="05000000000000000000" pitchFamily="2" charset="2"/>
              <a:buChar char="v"/>
            </a:pPr>
            <a:r>
              <a:rPr lang="en-GB" sz="2800" dirty="0">
                <a:latin typeface="Arial" panose="020B0604020202020204" pitchFamily="34" charset="0"/>
                <a:cs typeface="Arial" panose="020B0604020202020204" pitchFamily="34" charset="0"/>
              </a:rPr>
              <a:t>Physical conditions (e.g., thyroid dysfunction) must be excluded</a:t>
            </a:r>
          </a:p>
          <a:p>
            <a:pPr marL="457200" indent="-457200">
              <a:buFont typeface="Wingdings" panose="05000000000000000000" pitchFamily="2" charset="2"/>
              <a:buChar char="v"/>
            </a:pPr>
            <a:r>
              <a:rPr lang="en-GB" sz="2800" dirty="0">
                <a:latin typeface="Arial" panose="020B0604020202020204" pitchFamily="34" charset="0"/>
                <a:cs typeface="Arial" panose="020B0604020202020204" pitchFamily="34" charset="0"/>
              </a:rPr>
              <a:t>Diagnosis made by specialist clinicians (NHS, 2023)</a:t>
            </a:r>
          </a:p>
          <a:p>
            <a:r>
              <a:rPr lang="en-GB" sz="2800" b="1" u="sng" dirty="0">
                <a:latin typeface="Arial" panose="020B0604020202020204" pitchFamily="34" charset="0"/>
                <a:cs typeface="Arial" panose="020B0604020202020204" pitchFamily="34" charset="0"/>
              </a:rPr>
              <a:t>Diagnostic challenges:</a:t>
            </a:r>
          </a:p>
          <a:p>
            <a:pPr marL="457200" indent="-457200">
              <a:buFont typeface="Wingdings" panose="05000000000000000000" pitchFamily="2" charset="2"/>
              <a:buChar char="v"/>
            </a:pPr>
            <a:r>
              <a:rPr lang="en-GB" sz="2800" dirty="0">
                <a:latin typeface="Arial" panose="020B0604020202020204" pitchFamily="34" charset="0"/>
                <a:cs typeface="Arial" panose="020B0604020202020204" pitchFamily="34" charset="0"/>
              </a:rPr>
              <a:t>Gender bias</a:t>
            </a:r>
          </a:p>
          <a:p>
            <a:pPr marL="457200" indent="-457200">
              <a:buFont typeface="Wingdings" panose="05000000000000000000" pitchFamily="2" charset="2"/>
              <a:buChar char="v"/>
            </a:pPr>
            <a:r>
              <a:rPr lang="en-GB" sz="2800" dirty="0">
                <a:latin typeface="Arial" panose="020B0604020202020204" pitchFamily="34" charset="0"/>
                <a:cs typeface="Arial" panose="020B0604020202020204" pitchFamily="34" charset="0"/>
              </a:rPr>
              <a:t>Cultural stigma</a:t>
            </a:r>
          </a:p>
          <a:p>
            <a:pPr marL="457200" indent="-457200">
              <a:buFont typeface="Wingdings" panose="05000000000000000000" pitchFamily="2" charset="2"/>
              <a:buChar char="v"/>
            </a:pPr>
            <a:r>
              <a:rPr lang="en-GB" sz="2800" dirty="0">
                <a:latin typeface="Arial" panose="020B0604020202020204" pitchFamily="34" charset="0"/>
                <a:cs typeface="Arial" panose="020B0604020202020204" pitchFamily="34" charset="0"/>
              </a:rPr>
              <a:t>Late diagnosis in adults</a:t>
            </a:r>
          </a:p>
          <a:p>
            <a:pPr marL="457200" indent="-457200">
              <a:buFont typeface="Wingdings" panose="05000000000000000000" pitchFamily="2" charset="2"/>
              <a:buChar char="v"/>
            </a:pPr>
            <a:endParaRPr lang="en-GB" sz="2800" dirty="0">
              <a:latin typeface="Arial" panose="020B0604020202020204" pitchFamily="34" charset="0"/>
              <a:cs typeface="Arial" panose="020B0604020202020204" pitchFamily="34" charset="0"/>
            </a:endParaRPr>
          </a:p>
          <a:p>
            <a:pPr marL="457200" indent="-457200">
              <a:buFont typeface="Wingdings" panose="05000000000000000000" pitchFamily="2" charset="2"/>
              <a:buChar char="v"/>
            </a:pPr>
            <a:endParaRPr lang="en-GB" sz="2800" dirty="0">
              <a:latin typeface="Arial" panose="020B0604020202020204" pitchFamily="34" charset="0"/>
              <a:cs typeface="Arial" panose="020B0604020202020204" pitchFamily="34" charset="0"/>
            </a:endParaRPr>
          </a:p>
          <a:p>
            <a:pPr marL="457200" indent="-457200">
              <a:buFont typeface="Wingdings" panose="05000000000000000000" pitchFamily="2" charset="2"/>
              <a:buChar char="v"/>
            </a:pPr>
            <a:endParaRPr lang="en-GB" sz="2800" dirty="0">
              <a:latin typeface="Arial" panose="020B0604020202020204" pitchFamily="34" charset="0"/>
              <a:cs typeface="Arial" panose="020B0604020202020204" pitchFamily="34" charset="0"/>
            </a:endParaRPr>
          </a:p>
          <a:p>
            <a:pPr marL="457200" indent="-457200">
              <a:buFont typeface="Wingdings" panose="05000000000000000000" pitchFamily="2" charset="2"/>
              <a:buChar char="v"/>
            </a:pPr>
            <a:endParaRPr lang="en-GB" sz="2800" dirty="0">
              <a:latin typeface="Arial" panose="020B0604020202020204" pitchFamily="34" charset="0"/>
              <a:cs typeface="Arial" panose="020B0604020202020204" pitchFamily="34" charset="0"/>
            </a:endParaRPr>
          </a:p>
          <a:p>
            <a:pPr marL="457200" indent="-457200">
              <a:buFont typeface="Wingdings" panose="05000000000000000000" pitchFamily="2" charset="2"/>
              <a:buChar char="v"/>
            </a:pPr>
            <a:endParaRPr lang="en-GB" sz="2800" dirty="0">
              <a:latin typeface="Arial" panose="020B0604020202020204" pitchFamily="34" charset="0"/>
              <a:cs typeface="Arial" panose="020B0604020202020204" pitchFamily="34" charset="0"/>
            </a:endParaRPr>
          </a:p>
          <a:p>
            <a:endParaRPr lang="en-GB" sz="2800" dirty="0">
              <a:latin typeface="Arial" panose="020B0604020202020204" pitchFamily="34" charset="0"/>
              <a:cs typeface="Arial" panose="020B0604020202020204" pitchFamily="34" charset="0"/>
            </a:endParaRPr>
          </a:p>
          <a:p>
            <a:endParaRPr lang="en-GB" dirty="0"/>
          </a:p>
        </p:txBody>
      </p:sp>
      <p:sp>
        <p:nvSpPr>
          <p:cNvPr id="17" name="Text Placeholder 16">
            <a:extLst>
              <a:ext uri="{FF2B5EF4-FFF2-40B4-BE49-F238E27FC236}">
                <a16:creationId xmlns:a16="http://schemas.microsoft.com/office/drawing/2014/main" id="{2EA39E80-F4E8-82EB-3FE9-677DA42BBAB0}"/>
              </a:ext>
            </a:extLst>
          </p:cNvPr>
          <p:cNvSpPr>
            <a:spLocks noGrp="1"/>
          </p:cNvSpPr>
          <p:nvPr>
            <p:ph type="body" sz="quarter" idx="151"/>
          </p:nvPr>
        </p:nvSpPr>
        <p:spPr>
          <a:xfrm>
            <a:off x="5946116" y="2254350"/>
            <a:ext cx="31998968" cy="1015663"/>
          </a:xfrm>
        </p:spPr>
        <p:txBody>
          <a:bodyPr/>
          <a:lstStyle/>
          <a:p>
            <a:r>
              <a:rPr lang="en-GB" dirty="0">
                <a:latin typeface="Arial" panose="020B0604020202020204" pitchFamily="34" charset="0"/>
                <a:cs typeface="Arial" panose="020B0604020202020204" pitchFamily="34" charset="0"/>
              </a:rPr>
              <a:t>Attention- Deficit/ Hyperactivity Disorder ADHD 6A05</a:t>
            </a:r>
          </a:p>
        </p:txBody>
      </p:sp>
      <p:sp>
        <p:nvSpPr>
          <p:cNvPr id="18" name="Text Placeholder 17">
            <a:extLst>
              <a:ext uri="{FF2B5EF4-FFF2-40B4-BE49-F238E27FC236}">
                <a16:creationId xmlns:a16="http://schemas.microsoft.com/office/drawing/2014/main" id="{EBA74067-E65A-6952-99BB-FFF247C9F0FF}"/>
              </a:ext>
            </a:extLst>
          </p:cNvPr>
          <p:cNvSpPr>
            <a:spLocks noGrp="1"/>
          </p:cNvSpPr>
          <p:nvPr>
            <p:ph type="body" sz="quarter" idx="153"/>
          </p:nvPr>
        </p:nvSpPr>
        <p:spPr>
          <a:xfrm>
            <a:off x="6846993" y="456990"/>
            <a:ext cx="31998968" cy="1446550"/>
          </a:xfrm>
        </p:spPr>
        <p:txBody>
          <a:bodyPr/>
          <a:lstStyle/>
          <a:p>
            <a:r>
              <a:rPr lang="en-GB" dirty="0">
                <a:latin typeface="Arial" panose="020B0604020202020204" pitchFamily="34" charset="0"/>
                <a:cs typeface="Arial" panose="020B0604020202020204" pitchFamily="34" charset="0"/>
              </a:rPr>
              <a:t>Attention- Deficit/ Hyperactivity Disorder ADHD</a:t>
            </a:r>
          </a:p>
        </p:txBody>
      </p:sp>
      <p:pic>
        <p:nvPicPr>
          <p:cNvPr id="20" name="Picture 19">
            <a:extLst>
              <a:ext uri="{FF2B5EF4-FFF2-40B4-BE49-F238E27FC236}">
                <a16:creationId xmlns:a16="http://schemas.microsoft.com/office/drawing/2014/main" id="{88FCD6F1-D43A-7E34-446A-606017A09A9A}"/>
              </a:ext>
            </a:extLst>
          </p:cNvPr>
          <p:cNvPicPr>
            <a:picLocks noChangeAspect="1"/>
          </p:cNvPicPr>
          <p:nvPr/>
        </p:nvPicPr>
        <p:blipFill>
          <a:blip r:embed="rId3"/>
          <a:stretch>
            <a:fillRect/>
          </a:stretch>
        </p:blipFill>
        <p:spPr>
          <a:xfrm>
            <a:off x="473250" y="10688382"/>
            <a:ext cx="9970378" cy="6827387"/>
          </a:xfrm>
          <a:prstGeom prst="rect">
            <a:avLst/>
          </a:prstGeom>
        </p:spPr>
      </p:pic>
      <p:pic>
        <p:nvPicPr>
          <p:cNvPr id="21" name="Picture 20">
            <a:extLst>
              <a:ext uri="{FF2B5EF4-FFF2-40B4-BE49-F238E27FC236}">
                <a16:creationId xmlns:a16="http://schemas.microsoft.com/office/drawing/2014/main" id="{70EE3E56-AFD2-66BA-E1F5-49D0864694DF}"/>
              </a:ext>
            </a:extLst>
          </p:cNvPr>
          <p:cNvPicPr>
            <a:picLocks noChangeAspect="1"/>
          </p:cNvPicPr>
          <p:nvPr/>
        </p:nvPicPr>
        <p:blipFill>
          <a:blip r:embed="rId4"/>
          <a:stretch>
            <a:fillRect/>
          </a:stretch>
        </p:blipFill>
        <p:spPr>
          <a:xfrm>
            <a:off x="11733354" y="11646567"/>
            <a:ext cx="9519943" cy="7229037"/>
          </a:xfrm>
          <a:prstGeom prst="rect">
            <a:avLst/>
          </a:prstGeom>
        </p:spPr>
      </p:pic>
      <p:pic>
        <p:nvPicPr>
          <p:cNvPr id="22" name="Picture 21">
            <a:extLst>
              <a:ext uri="{FF2B5EF4-FFF2-40B4-BE49-F238E27FC236}">
                <a16:creationId xmlns:a16="http://schemas.microsoft.com/office/drawing/2014/main" id="{69960A69-0443-0EC5-465B-FE5B3F988830}"/>
              </a:ext>
            </a:extLst>
          </p:cNvPr>
          <p:cNvPicPr>
            <a:picLocks noChangeAspect="1"/>
          </p:cNvPicPr>
          <p:nvPr/>
        </p:nvPicPr>
        <p:blipFill>
          <a:blip r:embed="rId5"/>
          <a:stretch>
            <a:fillRect/>
          </a:stretch>
        </p:blipFill>
        <p:spPr>
          <a:xfrm>
            <a:off x="11626229" y="23768840"/>
            <a:ext cx="9627068" cy="7229037"/>
          </a:xfrm>
          <a:prstGeom prst="rect">
            <a:avLst/>
          </a:prstGeom>
        </p:spPr>
      </p:pic>
      <p:pic>
        <p:nvPicPr>
          <p:cNvPr id="23" name="Picture 22">
            <a:extLst>
              <a:ext uri="{FF2B5EF4-FFF2-40B4-BE49-F238E27FC236}">
                <a16:creationId xmlns:a16="http://schemas.microsoft.com/office/drawing/2014/main" id="{10BD2516-5E8B-4433-FFA4-0104F1C99159}"/>
              </a:ext>
            </a:extLst>
          </p:cNvPr>
          <p:cNvPicPr>
            <a:picLocks noChangeAspect="1"/>
          </p:cNvPicPr>
          <p:nvPr/>
        </p:nvPicPr>
        <p:blipFill>
          <a:blip r:embed="rId6"/>
          <a:stretch>
            <a:fillRect/>
          </a:stretch>
        </p:blipFill>
        <p:spPr>
          <a:xfrm>
            <a:off x="22469470" y="9360569"/>
            <a:ext cx="9851853" cy="7706492"/>
          </a:xfrm>
          <a:prstGeom prst="rect">
            <a:avLst/>
          </a:prstGeom>
        </p:spPr>
      </p:pic>
      <p:pic>
        <p:nvPicPr>
          <p:cNvPr id="25" name="Picture 24">
            <a:extLst>
              <a:ext uri="{FF2B5EF4-FFF2-40B4-BE49-F238E27FC236}">
                <a16:creationId xmlns:a16="http://schemas.microsoft.com/office/drawing/2014/main" id="{B6DFD73E-5256-F3D6-8F3C-D07320C3BC3B}"/>
              </a:ext>
            </a:extLst>
          </p:cNvPr>
          <p:cNvPicPr>
            <a:picLocks noChangeAspect="1"/>
          </p:cNvPicPr>
          <p:nvPr/>
        </p:nvPicPr>
        <p:blipFill>
          <a:blip r:embed="rId7"/>
          <a:stretch>
            <a:fillRect/>
          </a:stretch>
        </p:blipFill>
        <p:spPr>
          <a:xfrm>
            <a:off x="455099" y="26209624"/>
            <a:ext cx="9968482" cy="4917820"/>
          </a:xfrm>
          <a:prstGeom prst="rect">
            <a:avLst/>
          </a:prstGeom>
        </p:spPr>
      </p:pic>
      <p:pic>
        <p:nvPicPr>
          <p:cNvPr id="26" name="Picture 25">
            <a:extLst>
              <a:ext uri="{FF2B5EF4-FFF2-40B4-BE49-F238E27FC236}">
                <a16:creationId xmlns:a16="http://schemas.microsoft.com/office/drawing/2014/main" id="{F6E42769-4CB9-24B6-8A2E-1F3DAC6C86B7}"/>
              </a:ext>
            </a:extLst>
          </p:cNvPr>
          <p:cNvPicPr>
            <a:picLocks noChangeAspect="1"/>
          </p:cNvPicPr>
          <p:nvPr/>
        </p:nvPicPr>
        <p:blipFill>
          <a:blip r:embed="rId8"/>
          <a:stretch>
            <a:fillRect/>
          </a:stretch>
        </p:blipFill>
        <p:spPr>
          <a:xfrm>
            <a:off x="22544179" y="23639272"/>
            <a:ext cx="9851853" cy="7488172"/>
          </a:xfrm>
          <a:prstGeom prst="rect">
            <a:avLst/>
          </a:prstGeom>
        </p:spPr>
      </p:pic>
    </p:spTree>
    <p:extLst>
      <p:ext uri="{BB962C8B-B14F-4D97-AF65-F5344CB8AC3E}">
        <p14:creationId xmlns:p14="http://schemas.microsoft.com/office/powerpoint/2010/main" val="28463756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1986A17-00B1-04F8-80EA-D7D6634F11DB}"/>
              </a:ext>
            </a:extLst>
          </p:cNvPr>
          <p:cNvSpPr txBox="1"/>
          <p:nvPr/>
        </p:nvSpPr>
        <p:spPr>
          <a:xfrm>
            <a:off x="841117" y="2438604"/>
            <a:ext cx="41725515" cy="28346221"/>
          </a:xfrm>
          <a:prstGeom prst="rect">
            <a:avLst/>
          </a:prstGeom>
          <a:noFill/>
        </p:spPr>
        <p:txBody>
          <a:bodyPr wrap="square">
            <a:spAutoFit/>
          </a:bodyPr>
          <a:lstStyle/>
          <a:p>
            <a:r>
              <a:rPr lang="en-GB" sz="5400" dirty="0">
                <a:latin typeface="Arial" panose="020B0604020202020204" pitchFamily="34" charset="0"/>
                <a:cs typeface="Arial" panose="020B0604020202020204" pitchFamily="34" charset="0"/>
              </a:rPr>
              <a:t>ADHD UK (2023) </a:t>
            </a:r>
            <a:r>
              <a:rPr lang="en-GB" sz="5400" i="1" dirty="0">
                <a:latin typeface="Arial" panose="020B0604020202020204" pitchFamily="34" charset="0"/>
                <a:cs typeface="Arial" panose="020B0604020202020204" pitchFamily="34" charset="0"/>
              </a:rPr>
              <a:t>ADHD prevalence in the UK</a:t>
            </a:r>
            <a:r>
              <a:rPr lang="en-GB" sz="5400" dirty="0">
                <a:latin typeface="Arial" panose="020B0604020202020204" pitchFamily="34" charset="0"/>
                <a:cs typeface="Arial" panose="020B0604020202020204" pitchFamily="34" charset="0"/>
              </a:rPr>
              <a:t>. Available at: https://adhduk.co.uk/adhd-incidence/ (Accessed: 19 March 2026).</a:t>
            </a:r>
          </a:p>
          <a:p>
            <a:endParaRPr lang="en-GB" sz="5400" dirty="0">
              <a:latin typeface="Arial" panose="020B0604020202020204" pitchFamily="34" charset="0"/>
              <a:cs typeface="Arial" panose="020B0604020202020204" pitchFamily="34" charset="0"/>
            </a:endParaRPr>
          </a:p>
          <a:p>
            <a:r>
              <a:rPr lang="en-GB" sz="5400" dirty="0">
                <a:latin typeface="Arial" panose="020B0604020202020204" pitchFamily="34" charset="0"/>
                <a:cs typeface="Arial" panose="020B0604020202020204" pitchFamily="34" charset="0"/>
              </a:rPr>
              <a:t>Asherson, P., </a:t>
            </a:r>
            <a:r>
              <a:rPr lang="en-GB" sz="5400" dirty="0" err="1">
                <a:latin typeface="Arial" panose="020B0604020202020204" pitchFamily="34" charset="0"/>
                <a:cs typeface="Arial" panose="020B0604020202020204" pitchFamily="34" charset="0"/>
              </a:rPr>
              <a:t>Buitelaar</a:t>
            </a:r>
            <a:r>
              <a:rPr lang="en-GB" sz="5400" dirty="0">
                <a:latin typeface="Arial" panose="020B0604020202020204" pitchFamily="34" charset="0"/>
                <a:cs typeface="Arial" panose="020B0604020202020204" pitchFamily="34" charset="0"/>
              </a:rPr>
              <a:t>, J., Faraone, S.V. and Rohde, L.A. (2016)‘Adult attention-deficit hyperactivity disorder: key conceptual issues’, </a:t>
            </a:r>
            <a:r>
              <a:rPr lang="en-GB" sz="5400" i="1" dirty="0">
                <a:latin typeface="Arial" panose="020B0604020202020204" pitchFamily="34" charset="0"/>
                <a:cs typeface="Arial" panose="020B0604020202020204" pitchFamily="34" charset="0"/>
              </a:rPr>
              <a:t>The Lancet Psychiatry </a:t>
            </a:r>
            <a:r>
              <a:rPr lang="en-GB" sz="5400" dirty="0">
                <a:latin typeface="Arial" panose="020B0604020202020204" pitchFamily="34" charset="0"/>
                <a:cs typeface="Arial" panose="020B0604020202020204" pitchFamily="34" charset="0"/>
              </a:rPr>
              <a:t>3(6), pp. 568–578.</a:t>
            </a:r>
          </a:p>
          <a:p>
            <a:endParaRPr lang="en-GB" sz="5400" dirty="0">
              <a:latin typeface="Arial" panose="020B0604020202020204" pitchFamily="34" charset="0"/>
              <a:cs typeface="Arial" panose="020B0604020202020204" pitchFamily="34" charset="0"/>
            </a:endParaRPr>
          </a:p>
          <a:p>
            <a:r>
              <a:rPr lang="en-GB" sz="5400" dirty="0">
                <a:latin typeface="Arial" panose="020B0604020202020204" pitchFamily="34" charset="0"/>
                <a:cs typeface="Arial" panose="020B0604020202020204" pitchFamily="34" charset="0"/>
              </a:rPr>
              <a:t>Department of Health and Social Care (2011) </a:t>
            </a:r>
            <a:r>
              <a:rPr lang="en-GB" sz="5400" i="1" dirty="0">
                <a:latin typeface="Arial" panose="020B0604020202020204" pitchFamily="34" charset="0"/>
                <a:cs typeface="Arial" panose="020B0604020202020204" pitchFamily="34" charset="0"/>
              </a:rPr>
              <a:t>No health without mental health: A cross-government mental health outcomes strategy for people of all ages. </a:t>
            </a:r>
            <a:r>
              <a:rPr lang="en-GB" sz="5400" dirty="0">
                <a:latin typeface="Arial" panose="020B0604020202020204" pitchFamily="34" charset="0"/>
                <a:cs typeface="Arial" panose="020B0604020202020204" pitchFamily="34" charset="0"/>
              </a:rPr>
              <a:t>London: DHSC. Available at: https://assets.publishing.service.gov.uk/media/5a7c348ae5274a25a914129d/dh_124058.pdf (Accessed: 3 March 2026).</a:t>
            </a:r>
          </a:p>
          <a:p>
            <a:endParaRPr lang="en-GB" sz="5400" dirty="0">
              <a:latin typeface="Arial" panose="020B0604020202020204" pitchFamily="34" charset="0"/>
              <a:cs typeface="Arial" panose="020B0604020202020204" pitchFamily="34" charset="0"/>
            </a:endParaRPr>
          </a:p>
          <a:p>
            <a:r>
              <a:rPr lang="en-GB" sz="5400" dirty="0">
                <a:latin typeface="Arial" panose="020B0604020202020204" pitchFamily="34" charset="0"/>
                <a:cs typeface="Arial" panose="020B0604020202020204" pitchFamily="34" charset="0"/>
              </a:rPr>
              <a:t>National Collaborating Centre for Mental Health (NCCMH) (2009) </a:t>
            </a:r>
            <a:r>
              <a:rPr lang="en-GB" sz="5400" i="1" dirty="0">
                <a:latin typeface="Arial" panose="020B0604020202020204" pitchFamily="34" charset="0"/>
                <a:cs typeface="Arial" panose="020B0604020202020204" pitchFamily="34" charset="0"/>
              </a:rPr>
              <a:t>Attention deficit hyperactivity disorder: diagnosis and management of ADHD in children, young people and adults London</a:t>
            </a:r>
            <a:r>
              <a:rPr lang="en-GB" sz="5400" dirty="0">
                <a:latin typeface="Arial" panose="020B0604020202020204" pitchFamily="34" charset="0"/>
                <a:cs typeface="Arial" panose="020B0604020202020204" pitchFamily="34" charset="0"/>
              </a:rPr>
              <a:t>: British Psychological Society.</a:t>
            </a:r>
          </a:p>
          <a:p>
            <a:endParaRPr lang="en-GB" sz="5400" dirty="0">
              <a:latin typeface="Arial" panose="020B0604020202020204" pitchFamily="34" charset="0"/>
              <a:cs typeface="Arial" panose="020B0604020202020204" pitchFamily="34" charset="0"/>
            </a:endParaRPr>
          </a:p>
          <a:p>
            <a:r>
              <a:rPr lang="en-GB" sz="5400" dirty="0">
                <a:latin typeface="Arial" panose="020B0604020202020204" pitchFamily="34" charset="0"/>
                <a:cs typeface="Arial" panose="020B0604020202020204" pitchFamily="34" charset="0"/>
              </a:rPr>
              <a:t>National Institute for Health and Care Excellence (NICE) (2018) </a:t>
            </a:r>
            <a:r>
              <a:rPr lang="en-GB" sz="5400" i="1" dirty="0">
                <a:latin typeface="Arial" panose="020B0604020202020204" pitchFamily="34" charset="0"/>
                <a:cs typeface="Arial" panose="020B0604020202020204" pitchFamily="34" charset="0"/>
              </a:rPr>
              <a:t>Attention deficit hyperactivity disorder: diagnosis and management </a:t>
            </a:r>
            <a:r>
              <a:rPr lang="en-GB" sz="5400" dirty="0">
                <a:latin typeface="Arial" panose="020B0604020202020204" pitchFamily="34" charset="0"/>
                <a:cs typeface="Arial" panose="020B0604020202020204" pitchFamily="34" charset="0"/>
              </a:rPr>
              <a:t>(NG87). London: NICE.</a:t>
            </a:r>
          </a:p>
          <a:p>
            <a:endParaRPr lang="en-GB" sz="5400" dirty="0">
              <a:latin typeface="Arial" panose="020B0604020202020204" pitchFamily="34" charset="0"/>
              <a:cs typeface="Arial" panose="020B0604020202020204" pitchFamily="34" charset="0"/>
            </a:endParaRPr>
          </a:p>
          <a:p>
            <a:r>
              <a:rPr lang="en-GB" sz="5400" dirty="0">
                <a:latin typeface="Arial" panose="020B0604020202020204" pitchFamily="34" charset="0"/>
                <a:cs typeface="Arial" panose="020B0604020202020204" pitchFamily="34" charset="0"/>
              </a:rPr>
              <a:t>NHS (2023) </a:t>
            </a:r>
            <a:r>
              <a:rPr lang="en-GB" sz="5400" i="1" dirty="0">
                <a:latin typeface="Arial" panose="020B0604020202020204" pitchFamily="34" charset="0"/>
                <a:cs typeface="Arial" panose="020B0604020202020204" pitchFamily="34" charset="0"/>
              </a:rPr>
              <a:t>Attention deficit hyperactivity disorder </a:t>
            </a:r>
            <a:r>
              <a:rPr lang="en-GB" sz="5400" dirty="0">
                <a:latin typeface="Arial" panose="020B0604020202020204" pitchFamily="34" charset="0"/>
                <a:cs typeface="Arial" panose="020B0604020202020204" pitchFamily="34" charset="0"/>
              </a:rPr>
              <a:t>(ADHD). Available at: https://www.nhs.uk/conditions/attention-deficit-hyperactivity-disorder-adhd/ (Accessed: 3 March 2026).</a:t>
            </a:r>
          </a:p>
          <a:p>
            <a:endParaRPr lang="en-GB" sz="5400" dirty="0">
              <a:latin typeface="Arial" panose="020B0604020202020204" pitchFamily="34" charset="0"/>
              <a:cs typeface="Arial" panose="020B0604020202020204" pitchFamily="34" charset="0"/>
            </a:endParaRPr>
          </a:p>
          <a:p>
            <a:r>
              <a:rPr lang="en-GB" sz="5400" dirty="0">
                <a:latin typeface="Arial" panose="020B0604020202020204" pitchFamily="34" charset="0"/>
                <a:cs typeface="Arial" panose="020B0604020202020204" pitchFamily="34" charset="0"/>
              </a:rPr>
              <a:t>Office for National Statistics (ONS) (2022) </a:t>
            </a:r>
            <a:r>
              <a:rPr lang="en-GB" sz="5400" i="1" dirty="0">
                <a:latin typeface="Arial" panose="020B0604020202020204" pitchFamily="34" charset="0"/>
                <a:cs typeface="Arial" panose="020B0604020202020204" pitchFamily="34" charset="0"/>
              </a:rPr>
              <a:t>Prevalence of mental health conditions in children and young people in England. </a:t>
            </a:r>
            <a:r>
              <a:rPr lang="en-GB" sz="5400" dirty="0">
                <a:latin typeface="Arial" panose="020B0604020202020204" pitchFamily="34" charset="0"/>
                <a:cs typeface="Arial" panose="020B0604020202020204" pitchFamily="34" charset="0"/>
              </a:rPr>
              <a:t>London: ONS.</a:t>
            </a:r>
          </a:p>
          <a:p>
            <a:endParaRPr lang="en-GB" sz="5400" dirty="0">
              <a:latin typeface="Arial" panose="020B0604020202020204" pitchFamily="34" charset="0"/>
              <a:cs typeface="Arial" panose="020B0604020202020204" pitchFamily="34" charset="0"/>
            </a:endParaRPr>
          </a:p>
          <a:p>
            <a:r>
              <a:rPr lang="en-GB" sz="5400" dirty="0">
                <a:latin typeface="Arial" panose="020B0604020202020204" pitchFamily="34" charset="0"/>
                <a:cs typeface="Arial" panose="020B0604020202020204" pitchFamily="34" charset="0"/>
              </a:rPr>
              <a:t>Public Health England (2017) </a:t>
            </a:r>
            <a:r>
              <a:rPr lang="en-GB" sz="5400" i="1" dirty="0">
                <a:latin typeface="Arial" panose="020B0604020202020204" pitchFamily="34" charset="0"/>
                <a:cs typeface="Arial" panose="020B0604020202020204" pitchFamily="34" charset="0"/>
              </a:rPr>
              <a:t>Better mental health: JSNA toolkit</a:t>
            </a:r>
            <a:r>
              <a:rPr lang="en-GB" sz="5400" dirty="0">
                <a:latin typeface="Arial" panose="020B0604020202020204" pitchFamily="34" charset="0"/>
                <a:cs typeface="Arial" panose="020B0604020202020204" pitchFamily="34" charset="0"/>
              </a:rPr>
              <a:t>. London: PHE.</a:t>
            </a:r>
          </a:p>
          <a:p>
            <a:endParaRPr lang="en-GB" sz="5400" dirty="0">
              <a:latin typeface="Arial" panose="020B0604020202020204" pitchFamily="34" charset="0"/>
              <a:cs typeface="Arial" panose="020B0604020202020204" pitchFamily="34" charset="0"/>
            </a:endParaRPr>
          </a:p>
          <a:p>
            <a:r>
              <a:rPr lang="en-GB" sz="5400" dirty="0">
                <a:latin typeface="Arial" panose="020B0604020202020204" pitchFamily="34" charset="0"/>
                <a:cs typeface="Arial" panose="020B0604020202020204" pitchFamily="34" charset="0"/>
              </a:rPr>
              <a:t>Royal College of Psychiatrists (2021) </a:t>
            </a:r>
            <a:r>
              <a:rPr lang="en-GB" sz="5400" i="1" dirty="0">
                <a:latin typeface="Arial" panose="020B0604020202020204" pitchFamily="34" charset="0"/>
                <a:cs typeface="Arial" panose="020B0604020202020204" pitchFamily="34" charset="0"/>
              </a:rPr>
              <a:t>Attention deficit hyperactivity disorder (ADHD) in adults</a:t>
            </a:r>
            <a:r>
              <a:rPr lang="en-GB" sz="5400" dirty="0">
                <a:latin typeface="Arial" panose="020B0604020202020204" pitchFamily="34" charset="0"/>
                <a:cs typeface="Arial" panose="020B0604020202020204" pitchFamily="34" charset="0"/>
              </a:rPr>
              <a:t>. London: </a:t>
            </a:r>
            <a:r>
              <a:rPr lang="en-GB" sz="5400" dirty="0" err="1">
                <a:latin typeface="Arial" panose="020B0604020202020204" pitchFamily="34" charset="0"/>
                <a:cs typeface="Arial" panose="020B0604020202020204" pitchFamily="34" charset="0"/>
              </a:rPr>
              <a:t>RCPsych</a:t>
            </a:r>
            <a:r>
              <a:rPr lang="en-GB" sz="5400" dirty="0">
                <a:latin typeface="Arial" panose="020B0604020202020204" pitchFamily="34" charset="0"/>
                <a:cs typeface="Arial" panose="020B0604020202020204" pitchFamily="34" charset="0"/>
              </a:rPr>
              <a:t>.</a:t>
            </a:r>
          </a:p>
          <a:p>
            <a:endParaRPr lang="en-GB" sz="5400" dirty="0">
              <a:latin typeface="Arial" panose="020B0604020202020204" pitchFamily="34" charset="0"/>
              <a:cs typeface="Arial" panose="020B0604020202020204" pitchFamily="34" charset="0"/>
            </a:endParaRPr>
          </a:p>
          <a:p>
            <a:r>
              <a:rPr lang="en-GB" sz="5400" dirty="0">
                <a:latin typeface="Arial" panose="020B0604020202020204" pitchFamily="34" charset="0"/>
                <a:cs typeface="Arial" panose="020B0604020202020204" pitchFamily="34" charset="0"/>
              </a:rPr>
              <a:t>UK Government (1998) </a:t>
            </a:r>
            <a:r>
              <a:rPr lang="en-GB" sz="5400" i="1" dirty="0">
                <a:latin typeface="Arial" panose="020B0604020202020204" pitchFamily="34" charset="0"/>
                <a:cs typeface="Arial" panose="020B0604020202020204" pitchFamily="34" charset="0"/>
              </a:rPr>
              <a:t>Human Rights Act 1998</a:t>
            </a:r>
            <a:r>
              <a:rPr lang="en-GB" sz="5400" dirty="0">
                <a:latin typeface="Arial" panose="020B0604020202020204" pitchFamily="34" charset="0"/>
                <a:cs typeface="Arial" panose="020B0604020202020204" pitchFamily="34" charset="0"/>
              </a:rPr>
              <a:t>. London: The Stationery Office.</a:t>
            </a:r>
          </a:p>
          <a:p>
            <a:endParaRPr lang="en-GB" sz="5400" dirty="0">
              <a:latin typeface="Arial" panose="020B0604020202020204" pitchFamily="34" charset="0"/>
              <a:cs typeface="Arial" panose="020B0604020202020204" pitchFamily="34" charset="0"/>
            </a:endParaRPr>
          </a:p>
          <a:p>
            <a:r>
              <a:rPr lang="en-GB" sz="5400" dirty="0">
                <a:latin typeface="Arial" panose="020B0604020202020204" pitchFamily="34" charset="0"/>
                <a:cs typeface="Arial" panose="020B0604020202020204" pitchFamily="34" charset="0"/>
              </a:rPr>
              <a:t>UK Government (2010) </a:t>
            </a:r>
            <a:r>
              <a:rPr lang="en-GB" sz="5400" i="1" dirty="0">
                <a:latin typeface="Arial" panose="020B0604020202020204" pitchFamily="34" charset="0"/>
                <a:cs typeface="Arial" panose="020B0604020202020204" pitchFamily="34" charset="0"/>
              </a:rPr>
              <a:t>Equality Act 2010</a:t>
            </a:r>
            <a:r>
              <a:rPr lang="en-GB" sz="5400" dirty="0">
                <a:latin typeface="Arial" panose="020B0604020202020204" pitchFamily="34" charset="0"/>
                <a:cs typeface="Arial" panose="020B0604020202020204" pitchFamily="34" charset="0"/>
              </a:rPr>
              <a:t>. London: The Stationery Office.</a:t>
            </a:r>
          </a:p>
          <a:p>
            <a:endParaRPr lang="en-GB" sz="5400" dirty="0">
              <a:latin typeface="Arial" panose="020B0604020202020204" pitchFamily="34" charset="0"/>
              <a:cs typeface="Arial" panose="020B0604020202020204" pitchFamily="34" charset="0"/>
            </a:endParaRPr>
          </a:p>
          <a:p>
            <a:r>
              <a:rPr lang="en-GB" sz="5400" dirty="0">
                <a:latin typeface="Arial" panose="020B0604020202020204" pitchFamily="34" charset="0"/>
                <a:cs typeface="Arial" panose="020B0604020202020204" pitchFamily="34" charset="0"/>
              </a:rPr>
              <a:t>World Health Organization (2019) </a:t>
            </a:r>
            <a:r>
              <a:rPr lang="en-GB" sz="5400" i="1" dirty="0">
                <a:latin typeface="Arial" panose="020B0604020202020204" pitchFamily="34" charset="0"/>
                <a:cs typeface="Arial" panose="020B0604020202020204" pitchFamily="34" charset="0"/>
              </a:rPr>
              <a:t>International classification of diseases 11th revision (ICD-11). </a:t>
            </a:r>
            <a:r>
              <a:rPr lang="en-GB" sz="5400" dirty="0">
                <a:latin typeface="Arial" panose="020B0604020202020204" pitchFamily="34" charset="0"/>
                <a:cs typeface="Arial" panose="020B0604020202020204" pitchFamily="34" charset="0"/>
              </a:rPr>
              <a:t>Geneva: WHO.</a:t>
            </a:r>
          </a:p>
          <a:p>
            <a:endParaRPr lang="en-GB" sz="5400" dirty="0">
              <a:latin typeface="Arial" panose="020B0604020202020204" pitchFamily="34" charset="0"/>
              <a:cs typeface="Arial" panose="020B0604020202020204" pitchFamily="34" charset="0"/>
            </a:endParaRPr>
          </a:p>
          <a:p>
            <a:r>
              <a:rPr lang="en-GB" sz="5400" dirty="0">
                <a:latin typeface="Arial" panose="020B0604020202020204" pitchFamily="34" charset="0"/>
                <a:cs typeface="Arial" panose="020B0604020202020204" pitchFamily="34" charset="0"/>
              </a:rPr>
              <a:t>Young, S., Asherson, P., Lloyd, T. and </a:t>
            </a:r>
            <a:r>
              <a:rPr lang="en-GB" sz="5400" dirty="0" err="1">
                <a:latin typeface="Arial" panose="020B0604020202020204" pitchFamily="34" charset="0"/>
                <a:cs typeface="Arial" panose="020B0604020202020204" pitchFamily="34" charset="0"/>
              </a:rPr>
              <a:t>Absoud</a:t>
            </a:r>
            <a:r>
              <a:rPr lang="en-GB" sz="5400" dirty="0">
                <a:latin typeface="Arial" panose="020B0604020202020204" pitchFamily="34" charset="0"/>
                <a:cs typeface="Arial" panose="020B0604020202020204" pitchFamily="34" charset="0"/>
              </a:rPr>
              <a:t>, M. (2020) ‘Failure of healthcare provision for attention-deficit/hyperactivity disorder in the United Kingdom’, </a:t>
            </a:r>
            <a:r>
              <a:rPr lang="en-GB" sz="5400" i="1" dirty="0" err="1">
                <a:latin typeface="Arial" panose="020B0604020202020204" pitchFamily="34" charset="0"/>
                <a:cs typeface="Arial" panose="020B0604020202020204" pitchFamily="34" charset="0"/>
              </a:rPr>
              <a:t>BJPsych</a:t>
            </a:r>
            <a:r>
              <a:rPr lang="en-GB" sz="5400" i="1" dirty="0">
                <a:latin typeface="Arial" panose="020B0604020202020204" pitchFamily="34" charset="0"/>
                <a:cs typeface="Arial" panose="020B0604020202020204" pitchFamily="34" charset="0"/>
              </a:rPr>
              <a:t> Bulletin</a:t>
            </a:r>
            <a:r>
              <a:rPr lang="en-GB" sz="5400" dirty="0">
                <a:latin typeface="Arial" panose="020B0604020202020204" pitchFamily="34" charset="0"/>
                <a:cs typeface="Arial" panose="020B0604020202020204" pitchFamily="34" charset="0"/>
              </a:rPr>
              <a:t>, 44(2), pp. 70–76.</a:t>
            </a:r>
          </a:p>
        </p:txBody>
      </p:sp>
      <p:sp>
        <p:nvSpPr>
          <p:cNvPr id="5" name="TextBox 4">
            <a:extLst>
              <a:ext uri="{FF2B5EF4-FFF2-40B4-BE49-F238E27FC236}">
                <a16:creationId xmlns:a16="http://schemas.microsoft.com/office/drawing/2014/main" id="{9EA6D795-5EEE-8B1D-A498-F7E72A8EA0E4}"/>
              </a:ext>
            </a:extLst>
          </p:cNvPr>
          <p:cNvSpPr txBox="1"/>
          <p:nvPr/>
        </p:nvSpPr>
        <p:spPr>
          <a:xfrm>
            <a:off x="10448881" y="858407"/>
            <a:ext cx="21945600" cy="1415772"/>
          </a:xfrm>
          <a:prstGeom prst="rect">
            <a:avLst/>
          </a:prstGeom>
          <a:noFill/>
        </p:spPr>
        <p:txBody>
          <a:bodyPr wrap="square">
            <a:spAutoFit/>
          </a:bodyPr>
          <a:lstStyle/>
          <a:p>
            <a:pPr algn="ctr"/>
            <a:r>
              <a:rPr lang="en-GB" b="1" dirty="0"/>
              <a:t>REFERENCES</a:t>
            </a:r>
          </a:p>
        </p:txBody>
      </p:sp>
    </p:spTree>
    <p:extLst>
      <p:ext uri="{BB962C8B-B14F-4D97-AF65-F5344CB8AC3E}">
        <p14:creationId xmlns:p14="http://schemas.microsoft.com/office/powerpoint/2010/main" val="1890290659"/>
      </p:ext>
    </p:extLst>
  </p:cSld>
  <p:clrMapOvr>
    <a:masterClrMapping/>
  </p:clrMapOvr>
</p:sld>
</file>

<file path=ppt/theme/theme1.xml><?xml version="1.0" encoding="utf-8"?>
<a:theme xmlns:a="http://schemas.openxmlformats.org/drawingml/2006/main" name="36x48-Template-V2b">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Without Quick Guides">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Classic 3 Columns">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Trifold - Wide Center">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685D9A3F19FAA42827BE103508D067E" ma:contentTypeVersion="6" ma:contentTypeDescription="Create a new document." ma:contentTypeScope="" ma:versionID="627c0192e30e30d7293b1b8eba9fde6c">
  <xsd:schema xmlns:xsd="http://www.w3.org/2001/XMLSchema" xmlns:xs="http://www.w3.org/2001/XMLSchema" xmlns:p="http://schemas.microsoft.com/office/2006/metadata/properties" xmlns:ns3="b6c735d2-3114-479d-9f38-f4e14bc16876" targetNamespace="http://schemas.microsoft.com/office/2006/metadata/properties" ma:root="true" ma:fieldsID="3fa81bb9d6ab98780ceff6109993ca25" ns3:_="">
    <xsd:import namespace="b6c735d2-3114-479d-9f38-f4e14bc16876"/>
    <xsd:element name="properties">
      <xsd:complexType>
        <xsd:sequence>
          <xsd:element name="documentManagement">
            <xsd:complexType>
              <xsd:all>
                <xsd:element ref="ns3:MediaServiceMetadata" minOccurs="0"/>
                <xsd:element ref="ns3:MediaServiceFastMetadata" minOccurs="0"/>
                <xsd:element ref="ns3:MediaServiceSearchProperties" minOccurs="0"/>
                <xsd:element ref="ns3:MediaServiceObjectDetectorVersions" minOccurs="0"/>
                <xsd:element ref="ns3:MediaServiceDateTaken" minOccurs="0"/>
                <xsd:element ref="ns3:_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6c735d2-3114-479d-9f38-f4e14bc1687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_activity" ma:index="13" nillable="true" ma:displayName="_activity" ma:hidden="true" ma:internalName="_activity">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activity xmlns="b6c735d2-3114-479d-9f38-f4e14bc16876" xsi:nil="true"/>
  </documentManagement>
</p:properties>
</file>

<file path=customXml/itemProps1.xml><?xml version="1.0" encoding="utf-8"?>
<ds:datastoreItem xmlns:ds="http://schemas.openxmlformats.org/officeDocument/2006/customXml" ds:itemID="{CD65AAB5-0B56-4C7E-BE1F-08CABAFCD43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6c735d2-3114-479d-9f38-f4e14bc1687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DAAC6DD1-A0BE-4870-844B-9646CE9583B7}">
  <ds:schemaRefs>
    <ds:schemaRef ds:uri="http://schemas.microsoft.com/sharepoint/v3/contenttype/forms"/>
  </ds:schemaRefs>
</ds:datastoreItem>
</file>

<file path=customXml/itemProps3.xml><?xml version="1.0" encoding="utf-8"?>
<ds:datastoreItem xmlns:ds="http://schemas.openxmlformats.org/officeDocument/2006/customXml" ds:itemID="{4E168DC3-F479-45AA-913F-A8FB993A8C89}">
  <ds:schemaRefs>
    <ds:schemaRef ds:uri="b6c735d2-3114-479d-9f38-f4e14bc16876"/>
    <ds:schemaRef ds:uri="http://schemas.openxmlformats.org/package/2006/metadata/core-properties"/>
    <ds:schemaRef ds:uri="http://purl.org/dc/terms/"/>
    <ds:schemaRef ds:uri="http://purl.org/dc/dcmitype/"/>
    <ds:schemaRef ds:uri="http://schemas.microsoft.com/office/infopath/2007/PartnerControls"/>
    <ds:schemaRef ds:uri="http://schemas.microsoft.com/office/2006/metadata/properties"/>
    <ds:schemaRef ds:uri="http://schemas.microsoft.com/office/2006/documentManagement/types"/>
    <ds:schemaRef ds:uri="http://purl.org/dc/elements/1.1/"/>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36x48-Template-V2b</Template>
  <TotalTime>10686</TotalTime>
  <Words>1560</Words>
  <Application>Microsoft Office PowerPoint</Application>
  <PresentationFormat>Custom</PresentationFormat>
  <Paragraphs>371</Paragraphs>
  <Slides>4</Slides>
  <Notes>1</Notes>
  <HiddenSlides>0</HiddenSlides>
  <MMClips>0</MMClips>
  <ScaleCrop>false</ScaleCrop>
  <HeadingPairs>
    <vt:vector size="6" baseType="variant">
      <vt:variant>
        <vt:lpstr>Fonts Used</vt:lpstr>
      </vt:variant>
      <vt:variant>
        <vt:i4>8</vt:i4>
      </vt:variant>
      <vt:variant>
        <vt:lpstr>Theme</vt:lpstr>
      </vt:variant>
      <vt:variant>
        <vt:i4>5</vt:i4>
      </vt:variant>
      <vt:variant>
        <vt:lpstr>Slide Titles</vt:lpstr>
      </vt:variant>
      <vt:variant>
        <vt:i4>4</vt:i4>
      </vt:variant>
    </vt:vector>
  </HeadingPairs>
  <TitlesOfParts>
    <vt:vector size="17" baseType="lpstr">
      <vt:lpstr>Aptos</vt:lpstr>
      <vt:lpstr>Aptos Display</vt:lpstr>
      <vt:lpstr>Arial</vt:lpstr>
      <vt:lpstr>Arial Black</vt:lpstr>
      <vt:lpstr>Calibri</vt:lpstr>
      <vt:lpstr>Times New Roman</vt:lpstr>
      <vt:lpstr>Trebuchet MS</vt:lpstr>
      <vt:lpstr>Wingdings</vt:lpstr>
      <vt:lpstr>36x48-Template-V2b</vt:lpstr>
      <vt:lpstr>Without Quick Guides</vt:lpstr>
      <vt:lpstr>Classic 3 Columns</vt:lpstr>
      <vt:lpstr>Trifold - Wide Center</vt:lpstr>
      <vt:lpstr>Office Theme</vt:lpstr>
      <vt:lpstr> Student name: Carla Cardoso Student number:1818222 Lecturer: Bianca Sanfilippo  Poster Due: 27th March 2026 14:00 (2PM)</vt:lpstr>
      <vt:lpstr>PowerPoint Presentation</vt:lpstr>
      <vt:lpstr>PowerPoint Presentation</vt:lpstr>
      <vt:lpstr>PowerPoint Presentation</vt:lpstr>
    </vt:vector>
  </TitlesOfParts>
  <Company>Hewlett-Packard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CanterburyMedia</dc:creator>
  <dc:description>This template is the property of PosterPresentations.com. Call us if you need help with this poster template._x000d_
1-866-649-3004           _x000d_
 (c)PosterPresentations.com</dc:description>
  <cp:lastModifiedBy>Carla Almada Cardoso (1818222)</cp:lastModifiedBy>
  <cp:revision>95</cp:revision>
  <cp:lastPrinted>2015-06-29T17:31:11Z</cp:lastPrinted>
  <dcterms:created xsi:type="dcterms:W3CDTF">2012-02-03T19:11:35Z</dcterms:created>
  <dcterms:modified xsi:type="dcterms:W3CDTF">2026-03-24T10:11:31Z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0x0101006685D9A3F19FAA42827BE103508D067E</vt:lpwstr>
  </property>
</Properties>
</file>