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8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9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0.xml" ContentType="application/vnd.openxmlformats-officedocument.theme+xml"/>
  <Override PartName="/ppt/slideLayouts/slideLayout24.xml" ContentType="application/vnd.openxmlformats-officedocument.presentationml.slideLayout+xml"/>
  <Override PartName="/ppt/theme/theme11.xml" ContentType="application/vnd.openxmlformats-officedocument.theme+xml"/>
  <Override PartName="/ppt/slideLayouts/slideLayout25.xml" ContentType="application/vnd.openxmlformats-officedocument.presentationml.slideLayout+xml"/>
  <Override PartName="/ppt/theme/theme12.xml" ContentType="application/vnd.openxmlformats-officedocument.theme+xml"/>
  <Override PartName="/ppt/slideLayouts/slideLayout26.xml" ContentType="application/vnd.openxmlformats-officedocument.presentationml.slideLayout+xml"/>
  <Override PartName="/ppt/theme/theme13.xml" ContentType="application/vnd.openxmlformats-officedocument.theme+xml"/>
  <Override PartName="/ppt/slideLayouts/slideLayout27.xml" ContentType="application/vnd.openxmlformats-officedocument.presentationml.slideLayout+xml"/>
  <Override PartName="/ppt/theme/theme14.xml" ContentType="application/vnd.openxmlformats-officedocument.theme+xml"/>
  <Override PartName="/ppt/slideLayouts/slideLayout28.xml" ContentType="application/vnd.openxmlformats-officedocument.presentationml.slideLayout+xml"/>
  <Override PartName="/ppt/theme/theme15.xml" ContentType="application/vnd.openxmlformats-officedocument.theme+xml"/>
  <Override PartName="/ppt/slideLayouts/slideLayout29.xml" ContentType="application/vnd.openxmlformats-officedocument.presentationml.slideLayout+xml"/>
  <Override PartName="/ppt/theme/theme16.xml" ContentType="application/vnd.openxmlformats-officedocument.theme+xml"/>
  <Override PartName="/ppt/slideLayouts/slideLayout30.xml" ContentType="application/vnd.openxmlformats-officedocument.presentationml.slideLayout+xml"/>
  <Override PartName="/ppt/theme/theme17.xml" ContentType="application/vnd.openxmlformats-officedocument.theme+xml"/>
  <Override PartName="/ppt/slideLayouts/slideLayout31.xml" ContentType="application/vnd.openxmlformats-officedocument.presentationml.slideLayout+xml"/>
  <Override PartName="/ppt/theme/theme18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3"/>
    <p:sldMasterId id="2147483662" r:id="rId4"/>
    <p:sldMasterId id="2147483663" r:id="rId5"/>
    <p:sldMasterId id="2147483666" r:id="rId6"/>
    <p:sldMasterId id="2147483668" r:id="rId7"/>
    <p:sldMasterId id="2147483669" r:id="rId8"/>
    <p:sldMasterId id="2147483768" r:id="rId9"/>
    <p:sldMasterId id="2147483778" r:id="rId10"/>
    <p:sldMasterId id="2147483788" r:id="rId11"/>
    <p:sldMasterId id="2147483798" r:id="rId12"/>
    <p:sldMasterId id="2147483752" r:id="rId13"/>
    <p:sldMasterId id="2147483754" r:id="rId14"/>
    <p:sldMasterId id="2147483756" r:id="rId15"/>
    <p:sldMasterId id="2147483758" r:id="rId16"/>
    <p:sldMasterId id="2147483760" r:id="rId17"/>
    <p:sldMasterId id="2147483762" r:id="rId18"/>
    <p:sldMasterId id="2147483764" r:id="rId19"/>
    <p:sldMasterId id="2147483766" r:id="rId20"/>
    <p:sldMasterId id="2147483740" r:id="rId21"/>
  </p:sldMasterIdLst>
  <p:notesMasterIdLst>
    <p:notesMasterId r:id="rId45"/>
  </p:notesMasterIdLst>
  <p:sldIdLst>
    <p:sldId id="256" r:id="rId22"/>
    <p:sldId id="257" r:id="rId23"/>
    <p:sldId id="286" r:id="rId24"/>
    <p:sldId id="294" r:id="rId25"/>
    <p:sldId id="295" r:id="rId26"/>
    <p:sldId id="296" r:id="rId27"/>
    <p:sldId id="287" r:id="rId28"/>
    <p:sldId id="268" r:id="rId29"/>
    <p:sldId id="297" r:id="rId30"/>
    <p:sldId id="280" r:id="rId31"/>
    <p:sldId id="270" r:id="rId32"/>
    <p:sldId id="279" r:id="rId33"/>
    <p:sldId id="299" r:id="rId34"/>
    <p:sldId id="300" r:id="rId35"/>
    <p:sldId id="301" r:id="rId36"/>
    <p:sldId id="307" r:id="rId37"/>
    <p:sldId id="298" r:id="rId38"/>
    <p:sldId id="304" r:id="rId39"/>
    <p:sldId id="306" r:id="rId40"/>
    <p:sldId id="302" r:id="rId41"/>
    <p:sldId id="303" r:id="rId42"/>
    <p:sldId id="293" r:id="rId43"/>
    <p:sldId id="305" r:id="rId4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864D0A-BC95-4D58-8B5D-E0BD42EAEE51}" v="89" dt="2023-08-15T08:56:05.544"/>
    <p1510:client id="{CE592926-92A4-F831-9529-1998958D3202}" v="1" dt="2023-11-30T13:49:03.1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20"/>
    <p:restoredTop sz="86152" autoAdjust="0"/>
  </p:normalViewPr>
  <p:slideViewPr>
    <p:cSldViewPr snapToGrid="0" snapToObjects="1">
      <p:cViewPr varScale="1">
        <p:scale>
          <a:sx n="80" d="100"/>
          <a:sy n="80" d="100"/>
        </p:scale>
        <p:origin x="837" y="51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1.xml"/><Relationship Id="rId18" Type="http://schemas.openxmlformats.org/officeDocument/2006/relationships/slideMaster" Target="slideMasters/slideMaster16.xml"/><Relationship Id="rId26" Type="http://schemas.openxmlformats.org/officeDocument/2006/relationships/slide" Target="slides/slide5.xml"/><Relationship Id="rId39" Type="http://schemas.openxmlformats.org/officeDocument/2006/relationships/slide" Target="slides/slide18.xml"/><Relationship Id="rId21" Type="http://schemas.openxmlformats.org/officeDocument/2006/relationships/slideMaster" Target="slideMasters/slideMaster19.xml"/><Relationship Id="rId34" Type="http://schemas.openxmlformats.org/officeDocument/2006/relationships/slide" Target="slides/slide13.xml"/><Relationship Id="rId42" Type="http://schemas.openxmlformats.org/officeDocument/2006/relationships/slide" Target="slides/slide21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Master" Target="slideMasters/slideMaster5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4.xml"/><Relationship Id="rId29" Type="http://schemas.openxmlformats.org/officeDocument/2006/relationships/slide" Target="slides/slide8.xml"/><Relationship Id="rId11" Type="http://schemas.openxmlformats.org/officeDocument/2006/relationships/slideMaster" Target="slideMasters/slideMaster9.xml"/><Relationship Id="rId24" Type="http://schemas.openxmlformats.org/officeDocument/2006/relationships/slide" Target="slides/slide3.xml"/><Relationship Id="rId32" Type="http://schemas.openxmlformats.org/officeDocument/2006/relationships/slide" Target="slides/slide11.xml"/><Relationship Id="rId37" Type="http://schemas.openxmlformats.org/officeDocument/2006/relationships/slide" Target="slides/slide16.xml"/><Relationship Id="rId40" Type="http://schemas.openxmlformats.org/officeDocument/2006/relationships/slide" Target="slides/slide19.xml"/><Relationship Id="rId45" Type="http://schemas.openxmlformats.org/officeDocument/2006/relationships/notesMaster" Target="notesMasters/notesMaster1.xml"/><Relationship Id="rId5" Type="http://schemas.openxmlformats.org/officeDocument/2006/relationships/slideMaster" Target="slideMasters/slideMaster3.xml"/><Relationship Id="rId15" Type="http://schemas.openxmlformats.org/officeDocument/2006/relationships/slideMaster" Target="slideMasters/slideMaster13.xml"/><Relationship Id="rId23" Type="http://schemas.openxmlformats.org/officeDocument/2006/relationships/slide" Target="slides/slide2.xml"/><Relationship Id="rId28" Type="http://schemas.openxmlformats.org/officeDocument/2006/relationships/slide" Target="slides/slide7.xml"/><Relationship Id="rId36" Type="http://schemas.openxmlformats.org/officeDocument/2006/relationships/slide" Target="slides/slide15.xml"/><Relationship Id="rId49" Type="http://schemas.openxmlformats.org/officeDocument/2006/relationships/tableStyles" Target="tableStyles.xml"/><Relationship Id="rId10" Type="http://schemas.openxmlformats.org/officeDocument/2006/relationships/slideMaster" Target="slideMasters/slideMaster8.xml"/><Relationship Id="rId19" Type="http://schemas.openxmlformats.org/officeDocument/2006/relationships/slideMaster" Target="slideMasters/slideMaster17.xml"/><Relationship Id="rId31" Type="http://schemas.openxmlformats.org/officeDocument/2006/relationships/slide" Target="slides/slide10.xml"/><Relationship Id="rId44" Type="http://schemas.openxmlformats.org/officeDocument/2006/relationships/slide" Target="slides/slide23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Master" Target="slideMasters/slideMaster12.xml"/><Relationship Id="rId22" Type="http://schemas.openxmlformats.org/officeDocument/2006/relationships/slide" Target="slides/slide1.xml"/><Relationship Id="rId27" Type="http://schemas.openxmlformats.org/officeDocument/2006/relationships/slide" Target="slides/slide6.xml"/><Relationship Id="rId30" Type="http://schemas.openxmlformats.org/officeDocument/2006/relationships/slide" Target="slides/slide9.xml"/><Relationship Id="rId35" Type="http://schemas.openxmlformats.org/officeDocument/2006/relationships/slide" Target="slides/slide14.xml"/><Relationship Id="rId43" Type="http://schemas.openxmlformats.org/officeDocument/2006/relationships/slide" Target="slides/slide22.xml"/><Relationship Id="rId48" Type="http://schemas.openxmlformats.org/officeDocument/2006/relationships/theme" Target="theme/theme1.xml"/><Relationship Id="rId8" Type="http://schemas.openxmlformats.org/officeDocument/2006/relationships/slideMaster" Target="slideMasters/slideMaster6.xml"/><Relationship Id="rId51" Type="http://schemas.microsoft.com/office/2015/10/relationships/revisionInfo" Target="revisionInfo.xml"/><Relationship Id="rId3" Type="http://schemas.openxmlformats.org/officeDocument/2006/relationships/slideMaster" Target="slideMasters/slideMaster1.xml"/><Relationship Id="rId12" Type="http://schemas.openxmlformats.org/officeDocument/2006/relationships/slideMaster" Target="slideMasters/slideMaster10.xml"/><Relationship Id="rId17" Type="http://schemas.openxmlformats.org/officeDocument/2006/relationships/slideMaster" Target="slideMasters/slideMaster15.xml"/><Relationship Id="rId25" Type="http://schemas.openxmlformats.org/officeDocument/2006/relationships/slide" Target="slides/slide4.xml"/><Relationship Id="rId33" Type="http://schemas.openxmlformats.org/officeDocument/2006/relationships/slide" Target="slides/slide12.xml"/><Relationship Id="rId38" Type="http://schemas.openxmlformats.org/officeDocument/2006/relationships/slide" Target="slides/slide17.xml"/><Relationship Id="rId46" Type="http://schemas.openxmlformats.org/officeDocument/2006/relationships/presProps" Target="presProps.xml"/><Relationship Id="rId20" Type="http://schemas.openxmlformats.org/officeDocument/2006/relationships/slideMaster" Target="slideMasters/slideMaster18.xml"/><Relationship Id="rId41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CE592926-92A4-F831-9529-1998958D3202}"/>
    <pc:docChg chg="delSld">
      <pc:chgData name="" userId="" providerId="" clId="Web-{CE592926-92A4-F831-9529-1998958D3202}" dt="2023-11-30T13:49:03.151" v="0"/>
      <pc:docMkLst>
        <pc:docMk/>
      </pc:docMkLst>
      <pc:sldChg chg="del">
        <pc:chgData name="" userId="" providerId="" clId="Web-{CE592926-92A4-F831-9529-1998958D3202}" dt="2023-11-30T13:49:03.151" v="0"/>
        <pc:sldMkLst>
          <pc:docMk/>
          <pc:sldMk cId="1342471370" sldId="258"/>
        </pc:sldMkLst>
      </pc:sldChg>
    </pc:docChg>
  </pc:docChgLst>
  <pc:docChgLst>
    <pc:chgData name="Rachel Iles" userId="80abbc71-045e-409a-a317-7d3641ca40a2" providerId="ADAL" clId="{7A864D0A-BC95-4D58-8B5D-E0BD42EAEE51}"/>
    <pc:docChg chg="undo custSel addSld delSld modSld sldOrd">
      <pc:chgData name="Rachel Iles" userId="80abbc71-045e-409a-a317-7d3641ca40a2" providerId="ADAL" clId="{7A864D0A-BC95-4D58-8B5D-E0BD42EAEE51}" dt="2023-08-17T08:47:41.552" v="2432" actId="14100"/>
      <pc:docMkLst>
        <pc:docMk/>
      </pc:docMkLst>
      <pc:sldChg chg="del">
        <pc:chgData name="Rachel Iles" userId="80abbc71-045e-409a-a317-7d3641ca40a2" providerId="ADAL" clId="{7A864D0A-BC95-4D58-8B5D-E0BD42EAEE51}" dt="2023-08-14T11:00:36.957" v="0"/>
        <pc:sldMkLst>
          <pc:docMk/>
          <pc:sldMk cId="1989432284" sldId="257"/>
        </pc:sldMkLst>
      </pc:sldChg>
      <pc:sldChg chg="modSp del mod">
        <pc:chgData name="Rachel Iles" userId="80abbc71-045e-409a-a317-7d3641ca40a2" providerId="ADAL" clId="{7A864D0A-BC95-4D58-8B5D-E0BD42EAEE51}" dt="2023-08-14T11:01:47.514" v="80" actId="1076"/>
        <pc:sldMkLst>
          <pc:docMk/>
          <pc:sldMk cId="1342471370" sldId="258"/>
        </pc:sldMkLst>
        <pc:spChg chg="mod">
          <ac:chgData name="Rachel Iles" userId="80abbc71-045e-409a-a317-7d3641ca40a2" providerId="ADAL" clId="{7A864D0A-BC95-4D58-8B5D-E0BD42EAEE51}" dt="2023-08-14T11:01:42.119" v="77" actId="20577"/>
          <ac:spMkLst>
            <pc:docMk/>
            <pc:sldMk cId="1342471370" sldId="258"/>
            <ac:spMk id="3" creationId="{7C3D941E-5569-FE77-94A1-BFC11680BEC1}"/>
          </ac:spMkLst>
        </pc:spChg>
        <pc:spChg chg="mod">
          <ac:chgData name="Rachel Iles" userId="80abbc71-045e-409a-a317-7d3641ca40a2" providerId="ADAL" clId="{7A864D0A-BC95-4D58-8B5D-E0BD42EAEE51}" dt="2023-08-14T11:01:47.514" v="80" actId="1076"/>
          <ac:spMkLst>
            <pc:docMk/>
            <pc:sldMk cId="1342471370" sldId="258"/>
            <ac:spMk id="4" creationId="{F87DD536-7772-9115-D1FF-17213712072C}"/>
          </ac:spMkLst>
        </pc:spChg>
      </pc:sldChg>
      <pc:sldChg chg="modSp mod">
        <pc:chgData name="Rachel Iles" userId="80abbc71-045e-409a-a317-7d3641ca40a2" providerId="ADAL" clId="{7A864D0A-BC95-4D58-8B5D-E0BD42EAEE51}" dt="2023-08-14T13:33:47.868" v="1614" actId="1076"/>
        <pc:sldMkLst>
          <pc:docMk/>
          <pc:sldMk cId="1302584842" sldId="268"/>
        </pc:sldMkLst>
        <pc:spChg chg="mod">
          <ac:chgData name="Rachel Iles" userId="80abbc71-045e-409a-a317-7d3641ca40a2" providerId="ADAL" clId="{7A864D0A-BC95-4D58-8B5D-E0BD42EAEE51}" dt="2023-08-14T13:33:47.868" v="1614" actId="1076"/>
          <ac:spMkLst>
            <pc:docMk/>
            <pc:sldMk cId="1302584842" sldId="268"/>
            <ac:spMk id="4" creationId="{CFBB7DCA-E939-46FA-9C80-809842803F6B}"/>
          </ac:spMkLst>
        </pc:spChg>
        <pc:spChg chg="mod">
          <ac:chgData name="Rachel Iles" userId="80abbc71-045e-409a-a317-7d3641ca40a2" providerId="ADAL" clId="{7A864D0A-BC95-4D58-8B5D-E0BD42EAEE51}" dt="2023-08-14T13:33:43.284" v="1612" actId="1076"/>
          <ac:spMkLst>
            <pc:docMk/>
            <pc:sldMk cId="1302584842" sldId="268"/>
            <ac:spMk id="5" creationId="{D7DF407F-DA64-47CB-BEE6-D209BDE41458}"/>
          </ac:spMkLst>
        </pc:spChg>
        <pc:spChg chg="mod">
          <ac:chgData name="Rachel Iles" userId="80abbc71-045e-409a-a317-7d3641ca40a2" providerId="ADAL" clId="{7A864D0A-BC95-4D58-8B5D-E0BD42EAEE51}" dt="2023-08-14T13:33:45.699" v="1613" actId="1076"/>
          <ac:spMkLst>
            <pc:docMk/>
            <pc:sldMk cId="1302584842" sldId="268"/>
            <ac:spMk id="6" creationId="{4A7BF9E7-2AE3-4AE5-AC2D-B2F3B11EB5DD}"/>
          </ac:spMkLst>
        </pc:spChg>
      </pc:sldChg>
      <pc:sldChg chg="modSp mod">
        <pc:chgData name="Rachel Iles" userId="80abbc71-045e-409a-a317-7d3641ca40a2" providerId="ADAL" clId="{7A864D0A-BC95-4D58-8B5D-E0BD42EAEE51}" dt="2023-08-14T13:27:48.248" v="1469" actId="1076"/>
        <pc:sldMkLst>
          <pc:docMk/>
          <pc:sldMk cId="854176090" sldId="270"/>
        </pc:sldMkLst>
        <pc:spChg chg="mod">
          <ac:chgData name="Rachel Iles" userId="80abbc71-045e-409a-a317-7d3641ca40a2" providerId="ADAL" clId="{7A864D0A-BC95-4D58-8B5D-E0BD42EAEE51}" dt="2023-08-14T13:27:48.248" v="1469" actId="1076"/>
          <ac:spMkLst>
            <pc:docMk/>
            <pc:sldMk cId="854176090" sldId="270"/>
            <ac:spMk id="2" creationId="{9DFCFA58-8A96-4BEA-8763-9EBD7E199253}"/>
          </ac:spMkLst>
        </pc:spChg>
        <pc:picChg chg="mod">
          <ac:chgData name="Rachel Iles" userId="80abbc71-045e-409a-a317-7d3641ca40a2" providerId="ADAL" clId="{7A864D0A-BC95-4D58-8B5D-E0BD42EAEE51}" dt="2023-08-14T12:13:34.355" v="535" actId="14100"/>
          <ac:picMkLst>
            <pc:docMk/>
            <pc:sldMk cId="854176090" sldId="270"/>
            <ac:picMk id="5" creationId="{86F767D9-708D-48A5-A048-A49120028FAE}"/>
          </ac:picMkLst>
        </pc:picChg>
      </pc:sldChg>
      <pc:sldChg chg="modSp mod ord modNotesTx">
        <pc:chgData name="Rachel Iles" userId="80abbc71-045e-409a-a317-7d3641ca40a2" providerId="ADAL" clId="{7A864D0A-BC95-4D58-8B5D-E0BD42EAEE51}" dt="2023-08-17T08:44:10.126" v="2172" actId="20577"/>
        <pc:sldMkLst>
          <pc:docMk/>
          <pc:sldMk cId="1103720649" sldId="279"/>
        </pc:sldMkLst>
        <pc:picChg chg="mod">
          <ac:chgData name="Rachel Iles" userId="80abbc71-045e-409a-a317-7d3641ca40a2" providerId="ADAL" clId="{7A864D0A-BC95-4D58-8B5D-E0BD42EAEE51}" dt="2023-08-14T12:27:03.057" v="1040" actId="1076"/>
          <ac:picMkLst>
            <pc:docMk/>
            <pc:sldMk cId="1103720649" sldId="279"/>
            <ac:picMk id="5" creationId="{FD0B97F0-9900-487B-9009-97C3B5A6F46C}"/>
          </ac:picMkLst>
        </pc:picChg>
      </pc:sldChg>
      <pc:sldChg chg="addSp delSp modSp mod">
        <pc:chgData name="Rachel Iles" userId="80abbc71-045e-409a-a317-7d3641ca40a2" providerId="ADAL" clId="{7A864D0A-BC95-4D58-8B5D-E0BD42EAEE51}" dt="2023-08-14T13:28:18.327" v="1476" actId="2711"/>
        <pc:sldMkLst>
          <pc:docMk/>
          <pc:sldMk cId="2139775621" sldId="280"/>
        </pc:sldMkLst>
        <pc:spChg chg="add del mod">
          <ac:chgData name="Rachel Iles" userId="80abbc71-045e-409a-a317-7d3641ca40a2" providerId="ADAL" clId="{7A864D0A-BC95-4D58-8B5D-E0BD42EAEE51}" dt="2023-08-14T13:27:56.851" v="1471"/>
          <ac:spMkLst>
            <pc:docMk/>
            <pc:sldMk cId="2139775621" sldId="280"/>
            <ac:spMk id="3" creationId="{F2D8F616-CEC9-4B53-E602-57C0420C80FB}"/>
          </ac:spMkLst>
        </pc:spChg>
        <pc:spChg chg="del">
          <ac:chgData name="Rachel Iles" userId="80abbc71-045e-409a-a317-7d3641ca40a2" providerId="ADAL" clId="{7A864D0A-BC95-4D58-8B5D-E0BD42EAEE51}" dt="2023-08-14T13:27:54.886" v="1470" actId="478"/>
          <ac:spMkLst>
            <pc:docMk/>
            <pc:sldMk cId="2139775621" sldId="280"/>
            <ac:spMk id="4" creationId="{959139D1-1E9D-464E-B42D-7B0CB0DB5B66}"/>
          </ac:spMkLst>
        </pc:spChg>
        <pc:spChg chg="mod">
          <ac:chgData name="Rachel Iles" userId="80abbc71-045e-409a-a317-7d3641ca40a2" providerId="ADAL" clId="{7A864D0A-BC95-4D58-8B5D-E0BD42EAEE51}" dt="2023-08-14T13:28:18.327" v="1476" actId="2711"/>
          <ac:spMkLst>
            <pc:docMk/>
            <pc:sldMk cId="2139775621" sldId="280"/>
            <ac:spMk id="5" creationId="{37A1044A-904C-4EAC-ACB9-61549EABE54D}"/>
          </ac:spMkLst>
        </pc:spChg>
        <pc:spChg chg="mod">
          <ac:chgData name="Rachel Iles" userId="80abbc71-045e-409a-a317-7d3641ca40a2" providerId="ADAL" clId="{7A864D0A-BC95-4D58-8B5D-E0BD42EAEE51}" dt="2023-08-14T13:28:11.458" v="1475" actId="207"/>
          <ac:spMkLst>
            <pc:docMk/>
            <pc:sldMk cId="2139775621" sldId="280"/>
            <ac:spMk id="6" creationId="{2E52A764-1C0B-4796-8487-44416C5D52A7}"/>
          </ac:spMkLst>
        </pc:spChg>
        <pc:spChg chg="add mod">
          <ac:chgData name="Rachel Iles" userId="80abbc71-045e-409a-a317-7d3641ca40a2" providerId="ADAL" clId="{7A864D0A-BC95-4D58-8B5D-E0BD42EAEE51}" dt="2023-08-14T13:28:01.775" v="1473" actId="14100"/>
          <ac:spMkLst>
            <pc:docMk/>
            <pc:sldMk cId="2139775621" sldId="280"/>
            <ac:spMk id="7" creationId="{6BFB1753-7050-0492-861C-5F7DDBF59BFE}"/>
          </ac:spMkLst>
        </pc:spChg>
      </pc:sldChg>
      <pc:sldChg chg="modSp mod">
        <pc:chgData name="Rachel Iles" userId="80abbc71-045e-409a-a317-7d3641ca40a2" providerId="ADAL" clId="{7A864D0A-BC95-4D58-8B5D-E0BD42EAEE51}" dt="2023-08-14T13:30:43.907" v="1560" actId="1076"/>
        <pc:sldMkLst>
          <pc:docMk/>
          <pc:sldMk cId="1725003139" sldId="286"/>
        </pc:sldMkLst>
        <pc:spChg chg="mod">
          <ac:chgData name="Rachel Iles" userId="80abbc71-045e-409a-a317-7d3641ca40a2" providerId="ADAL" clId="{7A864D0A-BC95-4D58-8B5D-E0BD42EAEE51}" dt="2023-08-14T13:29:31.683" v="1514" actId="1076"/>
          <ac:spMkLst>
            <pc:docMk/>
            <pc:sldMk cId="1725003139" sldId="286"/>
            <ac:spMk id="4" creationId="{C7D0BCAF-323D-4138-8D7B-7F59243E47D9}"/>
          </ac:spMkLst>
        </pc:spChg>
        <pc:spChg chg="mod">
          <ac:chgData name="Rachel Iles" userId="80abbc71-045e-409a-a317-7d3641ca40a2" providerId="ADAL" clId="{7A864D0A-BC95-4D58-8B5D-E0BD42EAEE51}" dt="2023-08-14T13:30:43.907" v="1560" actId="1076"/>
          <ac:spMkLst>
            <pc:docMk/>
            <pc:sldMk cId="1725003139" sldId="286"/>
            <ac:spMk id="5" creationId="{CB64B6F4-F76C-4903-A063-7063BAAD3F32}"/>
          </ac:spMkLst>
        </pc:spChg>
        <pc:spChg chg="mod">
          <ac:chgData name="Rachel Iles" userId="80abbc71-045e-409a-a317-7d3641ca40a2" providerId="ADAL" clId="{7A864D0A-BC95-4D58-8B5D-E0BD42EAEE51}" dt="2023-08-14T13:30:41.932" v="1559" actId="1076"/>
          <ac:spMkLst>
            <pc:docMk/>
            <pc:sldMk cId="1725003139" sldId="286"/>
            <ac:spMk id="6" creationId="{C47C5380-9C6D-4D73-9387-DF86D15D7F30}"/>
          </ac:spMkLst>
        </pc:spChg>
      </pc:sldChg>
      <pc:sldChg chg="addSp delSp modSp mod">
        <pc:chgData name="Rachel Iles" userId="80abbc71-045e-409a-a317-7d3641ca40a2" providerId="ADAL" clId="{7A864D0A-BC95-4D58-8B5D-E0BD42EAEE51}" dt="2023-08-14T13:45:26.018" v="1663" actId="1076"/>
        <pc:sldMkLst>
          <pc:docMk/>
          <pc:sldMk cId="3628535796" sldId="287"/>
        </pc:sldMkLst>
        <pc:spChg chg="del mod">
          <ac:chgData name="Rachel Iles" userId="80abbc71-045e-409a-a317-7d3641ca40a2" providerId="ADAL" clId="{7A864D0A-BC95-4D58-8B5D-E0BD42EAEE51}" dt="2023-08-14T13:32:01.103" v="1569"/>
          <ac:spMkLst>
            <pc:docMk/>
            <pc:sldMk cId="3628535796" sldId="287"/>
            <ac:spMk id="2" creationId="{1768C5F9-4EEB-4E6B-8280-774F11000A07}"/>
          </ac:spMkLst>
        </pc:spChg>
        <pc:spChg chg="mod">
          <ac:chgData name="Rachel Iles" userId="80abbc71-045e-409a-a317-7d3641ca40a2" providerId="ADAL" clId="{7A864D0A-BC95-4D58-8B5D-E0BD42EAEE51}" dt="2023-08-14T13:45:26.018" v="1663" actId="1076"/>
          <ac:spMkLst>
            <pc:docMk/>
            <pc:sldMk cId="3628535796" sldId="287"/>
            <ac:spMk id="3" creationId="{743DDBAF-0BFA-4E1F-993A-08AB9DEEE839}"/>
          </ac:spMkLst>
        </pc:spChg>
        <pc:spChg chg="mod">
          <ac:chgData name="Rachel Iles" userId="80abbc71-045e-409a-a317-7d3641ca40a2" providerId="ADAL" clId="{7A864D0A-BC95-4D58-8B5D-E0BD42EAEE51}" dt="2023-08-14T13:45:05.353" v="1658" actId="14100"/>
          <ac:spMkLst>
            <pc:docMk/>
            <pc:sldMk cId="3628535796" sldId="287"/>
            <ac:spMk id="4" creationId="{8847396D-0013-46BC-9A1B-F7ACE9D3140B}"/>
          </ac:spMkLst>
        </pc:spChg>
        <pc:spChg chg="add mod">
          <ac:chgData name="Rachel Iles" userId="80abbc71-045e-409a-a317-7d3641ca40a2" providerId="ADAL" clId="{7A864D0A-BC95-4D58-8B5D-E0BD42EAEE51}" dt="2023-08-14T13:32:01.103" v="1569"/>
          <ac:spMkLst>
            <pc:docMk/>
            <pc:sldMk cId="3628535796" sldId="287"/>
            <ac:spMk id="5" creationId="{50B4EC56-A75D-D698-BB69-A89267C5ADDB}"/>
          </ac:spMkLst>
        </pc:spChg>
      </pc:sldChg>
      <pc:sldChg chg="addSp delSp modSp mod ord">
        <pc:chgData name="Rachel Iles" userId="80abbc71-045e-409a-a317-7d3641ca40a2" providerId="ADAL" clId="{7A864D0A-BC95-4D58-8B5D-E0BD42EAEE51}" dt="2023-08-15T08:57:35.320" v="1907" actId="14100"/>
        <pc:sldMkLst>
          <pc:docMk/>
          <pc:sldMk cId="1688368503" sldId="293"/>
        </pc:sldMkLst>
        <pc:spChg chg="add del mod">
          <ac:chgData name="Rachel Iles" userId="80abbc71-045e-409a-a317-7d3641ca40a2" providerId="ADAL" clId="{7A864D0A-BC95-4D58-8B5D-E0BD42EAEE51}" dt="2023-08-14T12:21:44.624" v="872"/>
          <ac:spMkLst>
            <pc:docMk/>
            <pc:sldMk cId="1688368503" sldId="293"/>
            <ac:spMk id="5" creationId="{9711B93B-D7C0-0255-7697-3BBA382CE819}"/>
          </ac:spMkLst>
        </pc:spChg>
        <pc:spChg chg="add mod">
          <ac:chgData name="Rachel Iles" userId="80abbc71-045e-409a-a317-7d3641ca40a2" providerId="ADAL" clId="{7A864D0A-BC95-4D58-8B5D-E0BD42EAEE51}" dt="2023-08-14T12:22:01.387" v="877" actId="207"/>
          <ac:spMkLst>
            <pc:docMk/>
            <pc:sldMk cId="1688368503" sldId="293"/>
            <ac:spMk id="6" creationId="{BE21DBB2-162E-FE7C-C3FF-FD1AFBED54FF}"/>
          </ac:spMkLst>
        </pc:spChg>
        <pc:picChg chg="mod">
          <ac:chgData name="Rachel Iles" userId="80abbc71-045e-409a-a317-7d3641ca40a2" providerId="ADAL" clId="{7A864D0A-BC95-4D58-8B5D-E0BD42EAEE51}" dt="2023-08-14T12:20:50.366" v="838" actId="1076"/>
          <ac:picMkLst>
            <pc:docMk/>
            <pc:sldMk cId="1688368503" sldId="293"/>
            <ac:picMk id="2" creationId="{3243D188-1AAF-882F-AC3E-048527718C0B}"/>
          </ac:picMkLst>
        </pc:picChg>
        <pc:picChg chg="mod">
          <ac:chgData name="Rachel Iles" userId="80abbc71-045e-409a-a317-7d3641ca40a2" providerId="ADAL" clId="{7A864D0A-BC95-4D58-8B5D-E0BD42EAEE51}" dt="2023-08-15T08:57:35.320" v="1907" actId="14100"/>
          <ac:picMkLst>
            <pc:docMk/>
            <pc:sldMk cId="1688368503" sldId="293"/>
            <ac:picMk id="3" creationId="{F34328BF-6DAD-11FB-D20D-6B7F40560502}"/>
          </ac:picMkLst>
        </pc:picChg>
        <pc:picChg chg="mod">
          <ac:chgData name="Rachel Iles" userId="80abbc71-045e-409a-a317-7d3641ca40a2" providerId="ADAL" clId="{7A864D0A-BC95-4D58-8B5D-E0BD42EAEE51}" dt="2023-08-14T12:21:00.951" v="840" actId="1076"/>
          <ac:picMkLst>
            <pc:docMk/>
            <pc:sldMk cId="1688368503" sldId="293"/>
            <ac:picMk id="4" creationId="{D8AF7A05-0A90-0AD6-19B6-DBCFDD0CD62B}"/>
          </ac:picMkLst>
        </pc:picChg>
      </pc:sldChg>
      <pc:sldChg chg="addSp delSp modSp new mod">
        <pc:chgData name="Rachel Iles" userId="80abbc71-045e-409a-a317-7d3641ca40a2" providerId="ADAL" clId="{7A864D0A-BC95-4D58-8B5D-E0BD42EAEE51}" dt="2023-08-17T08:40:53.086" v="1935" actId="1076"/>
        <pc:sldMkLst>
          <pc:docMk/>
          <pc:sldMk cId="2266609416" sldId="294"/>
        </pc:sldMkLst>
        <pc:spChg chg="del mod">
          <ac:chgData name="Rachel Iles" userId="80abbc71-045e-409a-a317-7d3641ca40a2" providerId="ADAL" clId="{7A864D0A-BC95-4D58-8B5D-E0BD42EAEE51}" dt="2023-08-14T13:31:38.565" v="1562"/>
          <ac:spMkLst>
            <pc:docMk/>
            <pc:sldMk cId="2266609416" sldId="294"/>
            <ac:spMk id="2" creationId="{5F2E003F-A766-0E3B-1DA5-B2657FC4E299}"/>
          </ac:spMkLst>
        </pc:spChg>
        <pc:spChg chg="mod">
          <ac:chgData name="Rachel Iles" userId="80abbc71-045e-409a-a317-7d3641ca40a2" providerId="ADAL" clId="{7A864D0A-BC95-4D58-8B5D-E0BD42EAEE51}" dt="2023-08-17T08:40:39.680" v="1933" actId="27636"/>
          <ac:spMkLst>
            <pc:docMk/>
            <pc:sldMk cId="2266609416" sldId="294"/>
            <ac:spMk id="3" creationId="{1E5FC7EF-5CB8-1744-1C48-0C3D50E2FBED}"/>
          </ac:spMkLst>
        </pc:spChg>
        <pc:spChg chg="mod">
          <ac:chgData name="Rachel Iles" userId="80abbc71-045e-409a-a317-7d3641ca40a2" providerId="ADAL" clId="{7A864D0A-BC95-4D58-8B5D-E0BD42EAEE51}" dt="2023-08-17T08:40:48.412" v="1934" actId="255"/>
          <ac:spMkLst>
            <pc:docMk/>
            <pc:sldMk cId="2266609416" sldId="294"/>
            <ac:spMk id="4" creationId="{8A2951A3-53F5-F15F-E8DE-A90951F3EE88}"/>
          </ac:spMkLst>
        </pc:spChg>
        <pc:spChg chg="add mod">
          <ac:chgData name="Rachel Iles" userId="80abbc71-045e-409a-a317-7d3641ca40a2" providerId="ADAL" clId="{7A864D0A-BC95-4D58-8B5D-E0BD42EAEE51}" dt="2023-08-14T13:31:41.645" v="1563" actId="1076"/>
          <ac:spMkLst>
            <pc:docMk/>
            <pc:sldMk cId="2266609416" sldId="294"/>
            <ac:spMk id="5" creationId="{3DAB84DD-4A76-B3E6-C799-56358EE1DD6F}"/>
          </ac:spMkLst>
        </pc:spChg>
        <pc:spChg chg="add mod">
          <ac:chgData name="Rachel Iles" userId="80abbc71-045e-409a-a317-7d3641ca40a2" providerId="ADAL" clId="{7A864D0A-BC95-4D58-8B5D-E0BD42EAEE51}" dt="2023-08-17T08:40:53.086" v="1935" actId="1076"/>
          <ac:spMkLst>
            <pc:docMk/>
            <pc:sldMk cId="2266609416" sldId="294"/>
            <ac:spMk id="7" creationId="{CC9B5B9A-760B-94BE-B550-022EEAE5F569}"/>
          </ac:spMkLst>
        </pc:spChg>
      </pc:sldChg>
      <pc:sldChg chg="addSp delSp modSp new mod">
        <pc:chgData name="Rachel Iles" userId="80abbc71-045e-409a-a317-7d3641ca40a2" providerId="ADAL" clId="{7A864D0A-BC95-4D58-8B5D-E0BD42EAEE51}" dt="2023-08-17T08:42:08.199" v="1960" actId="255"/>
        <pc:sldMkLst>
          <pc:docMk/>
          <pc:sldMk cId="2092014529" sldId="295"/>
        </pc:sldMkLst>
        <pc:spChg chg="del mod">
          <ac:chgData name="Rachel Iles" userId="80abbc71-045e-409a-a317-7d3641ca40a2" providerId="ADAL" clId="{7A864D0A-BC95-4D58-8B5D-E0BD42EAEE51}" dt="2023-08-14T13:31:48.569" v="1565"/>
          <ac:spMkLst>
            <pc:docMk/>
            <pc:sldMk cId="2092014529" sldId="295"/>
            <ac:spMk id="2" creationId="{795E84B9-C707-0486-0B08-8EA876D00B7E}"/>
          </ac:spMkLst>
        </pc:spChg>
        <pc:spChg chg="mod">
          <ac:chgData name="Rachel Iles" userId="80abbc71-045e-409a-a317-7d3641ca40a2" providerId="ADAL" clId="{7A864D0A-BC95-4D58-8B5D-E0BD42EAEE51}" dt="2023-08-17T08:42:08.199" v="1960" actId="255"/>
          <ac:spMkLst>
            <pc:docMk/>
            <pc:sldMk cId="2092014529" sldId="295"/>
            <ac:spMk id="3" creationId="{A1D3FBEF-E9D5-A19E-45D8-D80073972689}"/>
          </ac:spMkLst>
        </pc:spChg>
        <pc:spChg chg="mod">
          <ac:chgData name="Rachel Iles" userId="80abbc71-045e-409a-a317-7d3641ca40a2" providerId="ADAL" clId="{7A864D0A-BC95-4D58-8B5D-E0BD42EAEE51}" dt="2023-08-17T08:41:59.281" v="1959" actId="27636"/>
          <ac:spMkLst>
            <pc:docMk/>
            <pc:sldMk cId="2092014529" sldId="295"/>
            <ac:spMk id="4" creationId="{71E6F80E-168B-E9E2-B0AD-2B5D535867CF}"/>
          </ac:spMkLst>
        </pc:spChg>
        <pc:spChg chg="add mod">
          <ac:chgData name="Rachel Iles" userId="80abbc71-045e-409a-a317-7d3641ca40a2" providerId="ADAL" clId="{7A864D0A-BC95-4D58-8B5D-E0BD42EAEE51}" dt="2023-08-14T13:31:48.569" v="1565"/>
          <ac:spMkLst>
            <pc:docMk/>
            <pc:sldMk cId="2092014529" sldId="295"/>
            <ac:spMk id="5" creationId="{4CCA1BAE-DD33-5B77-AF5B-9B87FA8BAB3A}"/>
          </ac:spMkLst>
        </pc:spChg>
        <pc:spChg chg="add mod">
          <ac:chgData name="Rachel Iles" userId="80abbc71-045e-409a-a317-7d3641ca40a2" providerId="ADAL" clId="{7A864D0A-BC95-4D58-8B5D-E0BD42EAEE51}" dt="2023-08-17T08:41:43.564" v="1952" actId="1076"/>
          <ac:spMkLst>
            <pc:docMk/>
            <pc:sldMk cId="2092014529" sldId="295"/>
            <ac:spMk id="7" creationId="{400B1B2B-C59C-B308-9ED2-254D10060E54}"/>
          </ac:spMkLst>
        </pc:spChg>
      </pc:sldChg>
      <pc:sldChg chg="addSp delSp modSp new mod">
        <pc:chgData name="Rachel Iles" userId="80abbc71-045e-409a-a317-7d3641ca40a2" providerId="ADAL" clId="{7A864D0A-BC95-4D58-8B5D-E0BD42EAEE51}" dt="2023-08-17T08:42:48.018" v="1971" actId="255"/>
        <pc:sldMkLst>
          <pc:docMk/>
          <pc:sldMk cId="1544265029" sldId="296"/>
        </pc:sldMkLst>
        <pc:spChg chg="del mod">
          <ac:chgData name="Rachel Iles" userId="80abbc71-045e-409a-a317-7d3641ca40a2" providerId="ADAL" clId="{7A864D0A-BC95-4D58-8B5D-E0BD42EAEE51}" dt="2023-08-14T13:31:54.377" v="1567"/>
          <ac:spMkLst>
            <pc:docMk/>
            <pc:sldMk cId="1544265029" sldId="296"/>
            <ac:spMk id="2" creationId="{7C247F9E-01F7-A334-A4B8-F5F9AE59A8FD}"/>
          </ac:spMkLst>
        </pc:spChg>
        <pc:spChg chg="mod">
          <ac:chgData name="Rachel Iles" userId="80abbc71-045e-409a-a317-7d3641ca40a2" providerId="ADAL" clId="{7A864D0A-BC95-4D58-8B5D-E0BD42EAEE51}" dt="2023-08-17T08:42:48.018" v="1971" actId="255"/>
          <ac:spMkLst>
            <pc:docMk/>
            <pc:sldMk cId="1544265029" sldId="296"/>
            <ac:spMk id="3" creationId="{86BD119B-3BB4-2F66-0863-26BC8EAC9209}"/>
          </ac:spMkLst>
        </pc:spChg>
        <pc:spChg chg="mod">
          <ac:chgData name="Rachel Iles" userId="80abbc71-045e-409a-a317-7d3641ca40a2" providerId="ADAL" clId="{7A864D0A-BC95-4D58-8B5D-E0BD42EAEE51}" dt="2023-08-14T13:44:42.070" v="1643" actId="207"/>
          <ac:spMkLst>
            <pc:docMk/>
            <pc:sldMk cId="1544265029" sldId="296"/>
            <ac:spMk id="4" creationId="{F2AC7705-D5B3-C409-23B0-C7315BAAF510}"/>
          </ac:spMkLst>
        </pc:spChg>
        <pc:spChg chg="add mod">
          <ac:chgData name="Rachel Iles" userId="80abbc71-045e-409a-a317-7d3641ca40a2" providerId="ADAL" clId="{7A864D0A-BC95-4D58-8B5D-E0BD42EAEE51}" dt="2023-08-14T13:31:54.377" v="1567"/>
          <ac:spMkLst>
            <pc:docMk/>
            <pc:sldMk cId="1544265029" sldId="296"/>
            <ac:spMk id="5" creationId="{1F32B3D8-5996-BA2F-D7CC-7190A5FE8341}"/>
          </ac:spMkLst>
        </pc:spChg>
        <pc:spChg chg="add mod">
          <ac:chgData name="Rachel Iles" userId="80abbc71-045e-409a-a317-7d3641ca40a2" providerId="ADAL" clId="{7A864D0A-BC95-4D58-8B5D-E0BD42EAEE51}" dt="2023-08-14T13:46:02.290" v="1670" actId="1076"/>
          <ac:spMkLst>
            <pc:docMk/>
            <pc:sldMk cId="1544265029" sldId="296"/>
            <ac:spMk id="7" creationId="{D053E208-51B9-14FA-4378-F1F58DA174E7}"/>
          </ac:spMkLst>
        </pc:spChg>
      </pc:sldChg>
      <pc:sldChg chg="addSp delSp modSp new mod setBg modNotesTx">
        <pc:chgData name="Rachel Iles" userId="80abbc71-045e-409a-a317-7d3641ca40a2" providerId="ADAL" clId="{7A864D0A-BC95-4D58-8B5D-E0BD42EAEE51}" dt="2023-08-14T12:09:26.252" v="434" actId="313"/>
        <pc:sldMkLst>
          <pc:docMk/>
          <pc:sldMk cId="742940673" sldId="297"/>
        </pc:sldMkLst>
        <pc:spChg chg="mod ord">
          <ac:chgData name="Rachel Iles" userId="80abbc71-045e-409a-a317-7d3641ca40a2" providerId="ADAL" clId="{7A864D0A-BC95-4D58-8B5D-E0BD42EAEE51}" dt="2023-08-14T12:08:56.391" v="318" actId="207"/>
          <ac:spMkLst>
            <pc:docMk/>
            <pc:sldMk cId="742940673" sldId="297"/>
            <ac:spMk id="2" creationId="{E561E028-3E7E-951B-0F3D-D6246EE34A62}"/>
          </ac:spMkLst>
        </pc:spChg>
        <pc:spChg chg="del">
          <ac:chgData name="Rachel Iles" userId="80abbc71-045e-409a-a317-7d3641ca40a2" providerId="ADAL" clId="{7A864D0A-BC95-4D58-8B5D-E0BD42EAEE51}" dt="2023-08-14T12:06:32.597" v="292" actId="478"/>
          <ac:spMkLst>
            <pc:docMk/>
            <pc:sldMk cId="742940673" sldId="297"/>
            <ac:spMk id="3" creationId="{7232E618-5C39-8B1F-8394-EB960800B7C6}"/>
          </ac:spMkLst>
        </pc:spChg>
        <pc:spChg chg="del">
          <ac:chgData name="Rachel Iles" userId="80abbc71-045e-409a-a317-7d3641ca40a2" providerId="ADAL" clId="{7A864D0A-BC95-4D58-8B5D-E0BD42EAEE51}" dt="2023-08-14T12:06:34.933" v="293" actId="478"/>
          <ac:spMkLst>
            <pc:docMk/>
            <pc:sldMk cId="742940673" sldId="297"/>
            <ac:spMk id="4" creationId="{E016C867-B7F1-EBEC-9564-AF45EBFAC688}"/>
          </ac:spMkLst>
        </pc:spChg>
        <pc:spChg chg="add">
          <ac:chgData name="Rachel Iles" userId="80abbc71-045e-409a-a317-7d3641ca40a2" providerId="ADAL" clId="{7A864D0A-BC95-4D58-8B5D-E0BD42EAEE51}" dt="2023-08-14T12:08:13.029" v="308" actId="26606"/>
          <ac:spMkLst>
            <pc:docMk/>
            <pc:sldMk cId="742940673" sldId="297"/>
            <ac:spMk id="1031" creationId="{870A1295-61BC-4214-AA3E-D396673024D0}"/>
          </ac:spMkLst>
        </pc:spChg>
        <pc:grpChg chg="add">
          <ac:chgData name="Rachel Iles" userId="80abbc71-045e-409a-a317-7d3641ca40a2" providerId="ADAL" clId="{7A864D0A-BC95-4D58-8B5D-E0BD42EAEE51}" dt="2023-08-14T12:08:13.029" v="308" actId="26606"/>
          <ac:grpSpMkLst>
            <pc:docMk/>
            <pc:sldMk cId="742940673" sldId="297"/>
            <ac:grpSpMk id="1033" creationId="{0B139475-2B26-4CA9-9413-DE741E49F7BB}"/>
          </ac:grpSpMkLst>
        </pc:grpChg>
        <pc:picChg chg="add mod">
          <ac:chgData name="Rachel Iles" userId="80abbc71-045e-409a-a317-7d3641ca40a2" providerId="ADAL" clId="{7A864D0A-BC95-4D58-8B5D-E0BD42EAEE51}" dt="2023-08-14T12:08:13.029" v="308" actId="26606"/>
          <ac:picMkLst>
            <pc:docMk/>
            <pc:sldMk cId="742940673" sldId="297"/>
            <ac:picMk id="1026" creationId="{41963779-443D-BCCB-6046-F6C0444D20A6}"/>
          </ac:picMkLst>
        </pc:picChg>
      </pc:sldChg>
      <pc:sldChg chg="addSp modSp new ord modNotesTx">
        <pc:chgData name="Rachel Iles" userId="80abbc71-045e-409a-a317-7d3641ca40a2" providerId="ADAL" clId="{7A864D0A-BC95-4D58-8B5D-E0BD42EAEE51}" dt="2023-08-15T08:58:12.138" v="1909"/>
        <pc:sldMkLst>
          <pc:docMk/>
          <pc:sldMk cId="4240773201" sldId="298"/>
        </pc:sldMkLst>
        <pc:picChg chg="add mod">
          <ac:chgData name="Rachel Iles" userId="80abbc71-045e-409a-a317-7d3641ca40a2" providerId="ADAL" clId="{7A864D0A-BC95-4D58-8B5D-E0BD42EAEE51}" dt="2023-08-14T12:10:41.409" v="439" actId="1076"/>
          <ac:picMkLst>
            <pc:docMk/>
            <pc:sldMk cId="4240773201" sldId="298"/>
            <ac:picMk id="2050" creationId="{93484065-0019-36D8-B402-227F9CC341C2}"/>
          </ac:picMkLst>
        </pc:picChg>
        <pc:picChg chg="add mod">
          <ac:chgData name="Rachel Iles" userId="80abbc71-045e-409a-a317-7d3641ca40a2" providerId="ADAL" clId="{7A864D0A-BC95-4D58-8B5D-E0BD42EAEE51}" dt="2023-08-14T12:10:52.665" v="442" actId="14100"/>
          <ac:picMkLst>
            <pc:docMk/>
            <pc:sldMk cId="4240773201" sldId="298"/>
            <ac:picMk id="2052" creationId="{41FF9477-4C6A-E2B1-8738-9D40749F16AA}"/>
          </ac:picMkLst>
        </pc:picChg>
      </pc:sldChg>
      <pc:sldChg chg="addSp modSp new modNotesTx">
        <pc:chgData name="Rachel Iles" userId="80abbc71-045e-409a-a317-7d3641ca40a2" providerId="ADAL" clId="{7A864D0A-BC95-4D58-8B5D-E0BD42EAEE51}" dt="2023-08-14T12:17:24.210" v="661" actId="313"/>
        <pc:sldMkLst>
          <pc:docMk/>
          <pc:sldMk cId="1737467501" sldId="299"/>
        </pc:sldMkLst>
        <pc:picChg chg="add mod">
          <ac:chgData name="Rachel Iles" userId="80abbc71-045e-409a-a317-7d3641ca40a2" providerId="ADAL" clId="{7A864D0A-BC95-4D58-8B5D-E0BD42EAEE51}" dt="2023-08-14T12:12:52.122" v="485" actId="14100"/>
          <ac:picMkLst>
            <pc:docMk/>
            <pc:sldMk cId="1737467501" sldId="299"/>
            <ac:picMk id="3074" creationId="{22CE973E-2D00-85C4-EF27-40CBB2FDBBDE}"/>
          </ac:picMkLst>
        </pc:picChg>
        <pc:picChg chg="add mod">
          <ac:chgData name="Rachel Iles" userId="80abbc71-045e-409a-a317-7d3641ca40a2" providerId="ADAL" clId="{7A864D0A-BC95-4D58-8B5D-E0BD42EAEE51}" dt="2023-08-14T12:12:44.657" v="483" actId="1076"/>
          <ac:picMkLst>
            <pc:docMk/>
            <pc:sldMk cId="1737467501" sldId="299"/>
            <ac:picMk id="3076" creationId="{C4237B5A-9955-BB32-262C-4DE15ADD3047}"/>
          </ac:picMkLst>
        </pc:picChg>
      </pc:sldChg>
      <pc:sldChg chg="addSp delSp modSp new modNotesTx">
        <pc:chgData name="Rachel Iles" userId="80abbc71-045e-409a-a317-7d3641ca40a2" providerId="ADAL" clId="{7A864D0A-BC95-4D58-8B5D-E0BD42EAEE51}" dt="2023-08-17T08:45:40.412" v="2380" actId="20577"/>
        <pc:sldMkLst>
          <pc:docMk/>
          <pc:sldMk cId="2245127287" sldId="300"/>
        </pc:sldMkLst>
        <pc:spChg chg="add del mod">
          <ac:chgData name="Rachel Iles" userId="80abbc71-045e-409a-a317-7d3641ca40a2" providerId="ADAL" clId="{7A864D0A-BC95-4D58-8B5D-E0BD42EAEE51}" dt="2023-08-14T12:15:57.217" v="542" actId="478"/>
          <ac:spMkLst>
            <pc:docMk/>
            <pc:sldMk cId="2245127287" sldId="300"/>
            <ac:spMk id="2" creationId="{9A967A82-FFCE-DD34-DC4C-CE7B21828081}"/>
          </ac:spMkLst>
        </pc:spChg>
        <pc:spChg chg="add mod">
          <ac:chgData name="Rachel Iles" userId="80abbc71-045e-409a-a317-7d3641ca40a2" providerId="ADAL" clId="{7A864D0A-BC95-4D58-8B5D-E0BD42EAEE51}" dt="2023-08-14T12:16:05.724" v="544" actId="14100"/>
          <ac:spMkLst>
            <pc:docMk/>
            <pc:sldMk cId="2245127287" sldId="300"/>
            <ac:spMk id="3" creationId="{5E73B73C-3FEC-66BE-6256-7B737EA5E60F}"/>
          </ac:spMkLst>
        </pc:spChg>
        <pc:picChg chg="add mod">
          <ac:chgData name="Rachel Iles" userId="80abbc71-045e-409a-a317-7d3641ca40a2" providerId="ADAL" clId="{7A864D0A-BC95-4D58-8B5D-E0BD42EAEE51}" dt="2023-08-14T12:14:15.258" v="539" actId="1076"/>
          <ac:picMkLst>
            <pc:docMk/>
            <pc:sldMk cId="2245127287" sldId="300"/>
            <ac:picMk id="4098" creationId="{4762B18A-8180-0EB7-93B7-5D586B970EAE}"/>
          </ac:picMkLst>
        </pc:picChg>
        <pc:picChg chg="add mod">
          <ac:chgData name="Rachel Iles" userId="80abbc71-045e-409a-a317-7d3641ca40a2" providerId="ADAL" clId="{7A864D0A-BC95-4D58-8B5D-E0BD42EAEE51}" dt="2023-08-14T12:16:54.563" v="548" actId="1076"/>
          <ac:picMkLst>
            <pc:docMk/>
            <pc:sldMk cId="2245127287" sldId="300"/>
            <ac:picMk id="4104" creationId="{509D6107-8DCA-4B95-EB3D-62E2B4A9C933}"/>
          </ac:picMkLst>
        </pc:picChg>
      </pc:sldChg>
      <pc:sldChg chg="addSp modSp new modNotesTx">
        <pc:chgData name="Rachel Iles" userId="80abbc71-045e-409a-a317-7d3641ca40a2" providerId="ADAL" clId="{7A864D0A-BC95-4D58-8B5D-E0BD42EAEE51}" dt="2023-08-17T08:46:02.226" v="2419" actId="20577"/>
        <pc:sldMkLst>
          <pc:docMk/>
          <pc:sldMk cId="2029382938" sldId="301"/>
        </pc:sldMkLst>
        <pc:picChg chg="add mod">
          <ac:chgData name="Rachel Iles" userId="80abbc71-045e-409a-a317-7d3641ca40a2" providerId="ADAL" clId="{7A864D0A-BC95-4D58-8B5D-E0BD42EAEE51}" dt="2023-08-14T12:18:08.173" v="665" actId="14100"/>
          <ac:picMkLst>
            <pc:docMk/>
            <pc:sldMk cId="2029382938" sldId="301"/>
            <ac:picMk id="5122" creationId="{28DD89A0-C45C-8225-ABAF-0611AFA05FF3}"/>
          </ac:picMkLst>
        </pc:picChg>
        <pc:picChg chg="add mod">
          <ac:chgData name="Rachel Iles" userId="80abbc71-045e-409a-a317-7d3641ca40a2" providerId="ADAL" clId="{7A864D0A-BC95-4D58-8B5D-E0BD42EAEE51}" dt="2023-08-14T12:18:34.693" v="668" actId="14100"/>
          <ac:picMkLst>
            <pc:docMk/>
            <pc:sldMk cId="2029382938" sldId="301"/>
            <ac:picMk id="5124" creationId="{EEE3780F-7E33-84DF-B8D3-51A50FCA520F}"/>
          </ac:picMkLst>
        </pc:picChg>
      </pc:sldChg>
      <pc:sldChg chg="addSp modSp new modNotesTx">
        <pc:chgData name="Rachel Iles" userId="80abbc71-045e-409a-a317-7d3641ca40a2" providerId="ADAL" clId="{7A864D0A-BC95-4D58-8B5D-E0BD42EAEE51}" dt="2023-08-14T12:20:36.477" v="834" actId="313"/>
        <pc:sldMkLst>
          <pc:docMk/>
          <pc:sldMk cId="3514133529" sldId="302"/>
        </pc:sldMkLst>
        <pc:picChg chg="add mod">
          <ac:chgData name="Rachel Iles" userId="80abbc71-045e-409a-a317-7d3641ca40a2" providerId="ADAL" clId="{7A864D0A-BC95-4D58-8B5D-E0BD42EAEE51}" dt="2023-08-14T12:20:09.812" v="789" actId="1076"/>
          <ac:picMkLst>
            <pc:docMk/>
            <pc:sldMk cId="3514133529" sldId="302"/>
            <ac:picMk id="6146" creationId="{746D3128-FDA3-4F08-27F3-D4503EF26547}"/>
          </ac:picMkLst>
        </pc:picChg>
        <pc:picChg chg="add mod">
          <ac:chgData name="Rachel Iles" userId="80abbc71-045e-409a-a317-7d3641ca40a2" providerId="ADAL" clId="{7A864D0A-BC95-4D58-8B5D-E0BD42EAEE51}" dt="2023-08-14T12:20:26.734" v="792" actId="14100"/>
          <ac:picMkLst>
            <pc:docMk/>
            <pc:sldMk cId="3514133529" sldId="302"/>
            <ac:picMk id="6148" creationId="{E644D0AE-F240-5B12-751F-86FC4E59DC3C}"/>
          </ac:picMkLst>
        </pc:picChg>
      </pc:sldChg>
      <pc:sldChg chg="addSp modSp new modNotesTx">
        <pc:chgData name="Rachel Iles" userId="80abbc71-045e-409a-a317-7d3641ca40a2" providerId="ADAL" clId="{7A864D0A-BC95-4D58-8B5D-E0BD42EAEE51}" dt="2023-08-14T12:24:48.232" v="955" actId="20577"/>
        <pc:sldMkLst>
          <pc:docMk/>
          <pc:sldMk cId="1902147600" sldId="303"/>
        </pc:sldMkLst>
        <pc:picChg chg="add mod">
          <ac:chgData name="Rachel Iles" userId="80abbc71-045e-409a-a317-7d3641ca40a2" providerId="ADAL" clId="{7A864D0A-BC95-4D58-8B5D-E0BD42EAEE51}" dt="2023-08-14T12:24:30.552" v="890" actId="14100"/>
          <ac:picMkLst>
            <pc:docMk/>
            <pc:sldMk cId="1902147600" sldId="303"/>
            <ac:picMk id="7170" creationId="{70CCDF0B-72D8-9A45-6BCC-D7D66DFA3DCF}"/>
          </ac:picMkLst>
        </pc:picChg>
        <pc:picChg chg="add mod">
          <ac:chgData name="Rachel Iles" userId="80abbc71-045e-409a-a317-7d3641ca40a2" providerId="ADAL" clId="{7A864D0A-BC95-4D58-8B5D-E0BD42EAEE51}" dt="2023-08-14T12:24:27.662" v="889" actId="14100"/>
          <ac:picMkLst>
            <pc:docMk/>
            <pc:sldMk cId="1902147600" sldId="303"/>
            <ac:picMk id="7172" creationId="{F58022FF-4CAC-56AB-BC0B-B9EA80EE43F8}"/>
          </ac:picMkLst>
        </pc:picChg>
      </pc:sldChg>
      <pc:sldChg chg="addSp modSp new ord modNotesTx">
        <pc:chgData name="Rachel Iles" userId="80abbc71-045e-409a-a317-7d3641ca40a2" providerId="ADAL" clId="{7A864D0A-BC95-4D58-8B5D-E0BD42EAEE51}" dt="2023-08-15T08:58:18.354" v="1911"/>
        <pc:sldMkLst>
          <pc:docMk/>
          <pc:sldMk cId="125161147" sldId="304"/>
        </pc:sldMkLst>
        <pc:picChg chg="add mod">
          <ac:chgData name="Rachel Iles" userId="80abbc71-045e-409a-a317-7d3641ca40a2" providerId="ADAL" clId="{7A864D0A-BC95-4D58-8B5D-E0BD42EAEE51}" dt="2023-08-14T12:25:56.759" v="958" actId="14100"/>
          <ac:picMkLst>
            <pc:docMk/>
            <pc:sldMk cId="125161147" sldId="304"/>
            <ac:picMk id="8194" creationId="{BC64B703-33DD-8F32-79BA-6C18CD7482C0}"/>
          </ac:picMkLst>
        </pc:picChg>
        <pc:picChg chg="add mod">
          <ac:chgData name="Rachel Iles" userId="80abbc71-045e-409a-a317-7d3641ca40a2" providerId="ADAL" clId="{7A864D0A-BC95-4D58-8B5D-E0BD42EAEE51}" dt="2023-08-14T12:26:36.545" v="962" actId="14100"/>
          <ac:picMkLst>
            <pc:docMk/>
            <pc:sldMk cId="125161147" sldId="304"/>
            <ac:picMk id="8196" creationId="{A10E7AE0-391D-FEB4-4FE0-F1BAFCC4EB28}"/>
          </ac:picMkLst>
        </pc:picChg>
      </pc:sldChg>
      <pc:sldChg chg="modSp new mod">
        <pc:chgData name="Rachel Iles" userId="80abbc71-045e-409a-a317-7d3641ca40a2" providerId="ADAL" clId="{7A864D0A-BC95-4D58-8B5D-E0BD42EAEE51}" dt="2023-08-14T13:26:24.913" v="1443" actId="1076"/>
        <pc:sldMkLst>
          <pc:docMk/>
          <pc:sldMk cId="1424184240" sldId="305"/>
        </pc:sldMkLst>
        <pc:spChg chg="mod">
          <ac:chgData name="Rachel Iles" userId="80abbc71-045e-409a-a317-7d3641ca40a2" providerId="ADAL" clId="{7A864D0A-BC95-4D58-8B5D-E0BD42EAEE51}" dt="2023-08-14T13:26:24.913" v="1443" actId="1076"/>
          <ac:spMkLst>
            <pc:docMk/>
            <pc:sldMk cId="1424184240" sldId="305"/>
            <ac:spMk id="2" creationId="{6B50C5EA-5699-5D6A-AF40-2B772CBE7416}"/>
          </ac:spMkLst>
        </pc:spChg>
        <pc:spChg chg="mod">
          <ac:chgData name="Rachel Iles" userId="80abbc71-045e-409a-a317-7d3641ca40a2" providerId="ADAL" clId="{7A864D0A-BC95-4D58-8B5D-E0BD42EAEE51}" dt="2023-08-14T13:26:22.720" v="1442" actId="1076"/>
          <ac:spMkLst>
            <pc:docMk/>
            <pc:sldMk cId="1424184240" sldId="305"/>
            <ac:spMk id="3" creationId="{92EA5A49-6923-F46D-4795-41D31DD62BF0}"/>
          </ac:spMkLst>
        </pc:spChg>
      </pc:sldChg>
      <pc:sldChg chg="new del">
        <pc:chgData name="Rachel Iles" userId="80abbc71-045e-409a-a317-7d3641ca40a2" providerId="ADAL" clId="{7A864D0A-BC95-4D58-8B5D-E0BD42EAEE51}" dt="2023-08-14T12:35:43.128" v="1065" actId="680"/>
        <pc:sldMkLst>
          <pc:docMk/>
          <pc:sldMk cId="3270128509" sldId="305"/>
        </pc:sldMkLst>
      </pc:sldChg>
      <pc:sldChg chg="modSp new mod">
        <pc:chgData name="Rachel Iles" userId="80abbc71-045e-409a-a317-7d3641ca40a2" providerId="ADAL" clId="{7A864D0A-BC95-4D58-8B5D-E0BD42EAEE51}" dt="2023-08-17T08:47:41.552" v="2432" actId="14100"/>
        <pc:sldMkLst>
          <pc:docMk/>
          <pc:sldMk cId="1104705087" sldId="306"/>
        </pc:sldMkLst>
        <pc:spChg chg="mod">
          <ac:chgData name="Rachel Iles" userId="80abbc71-045e-409a-a317-7d3641ca40a2" providerId="ADAL" clId="{7A864D0A-BC95-4D58-8B5D-E0BD42EAEE51}" dt="2023-08-14T12:41:54.131" v="1384" actId="207"/>
          <ac:spMkLst>
            <pc:docMk/>
            <pc:sldMk cId="1104705087" sldId="306"/>
            <ac:spMk id="2" creationId="{068F445B-A4C1-7107-F2E8-0EC20945B71A}"/>
          </ac:spMkLst>
        </pc:spChg>
        <pc:spChg chg="mod">
          <ac:chgData name="Rachel Iles" userId="80abbc71-045e-409a-a317-7d3641ca40a2" providerId="ADAL" clId="{7A864D0A-BC95-4D58-8B5D-E0BD42EAEE51}" dt="2023-08-17T08:47:36.568" v="2431" actId="27636"/>
          <ac:spMkLst>
            <pc:docMk/>
            <pc:sldMk cId="1104705087" sldId="306"/>
            <ac:spMk id="3" creationId="{AC41DC61-AB57-5481-669A-142B614146CF}"/>
          </ac:spMkLst>
        </pc:spChg>
        <pc:spChg chg="mod">
          <ac:chgData name="Rachel Iles" userId="80abbc71-045e-409a-a317-7d3641ca40a2" providerId="ADAL" clId="{7A864D0A-BC95-4D58-8B5D-E0BD42EAEE51}" dt="2023-08-17T08:47:41.552" v="2432" actId="14100"/>
          <ac:spMkLst>
            <pc:docMk/>
            <pc:sldMk cId="1104705087" sldId="306"/>
            <ac:spMk id="4" creationId="{AD523D2A-B049-338B-3B14-52E85A3F5113}"/>
          </ac:spMkLst>
        </pc:spChg>
      </pc:sldChg>
      <pc:sldChg chg="new del">
        <pc:chgData name="Rachel Iles" userId="80abbc71-045e-409a-a317-7d3641ca40a2" providerId="ADAL" clId="{7A864D0A-BC95-4D58-8B5D-E0BD42EAEE51}" dt="2023-08-14T12:40:43.079" v="1296" actId="680"/>
        <pc:sldMkLst>
          <pc:docMk/>
          <pc:sldMk cId="2399035684" sldId="306"/>
        </pc:sldMkLst>
      </pc:sldChg>
      <pc:sldChg chg="addSp modSp new modNotesTx">
        <pc:chgData name="Rachel Iles" userId="80abbc71-045e-409a-a317-7d3641ca40a2" providerId="ADAL" clId="{7A864D0A-BC95-4D58-8B5D-E0BD42EAEE51}" dt="2023-08-15T08:57:13.719" v="1906" actId="20577"/>
        <pc:sldMkLst>
          <pc:docMk/>
          <pc:sldMk cId="4128245664" sldId="307"/>
        </pc:sldMkLst>
        <pc:picChg chg="add mod">
          <ac:chgData name="Rachel Iles" userId="80abbc71-045e-409a-a317-7d3641ca40a2" providerId="ADAL" clId="{7A864D0A-BC95-4D58-8B5D-E0BD42EAEE51}" dt="2023-08-15T08:55:23.188" v="1675" actId="14100"/>
          <ac:picMkLst>
            <pc:docMk/>
            <pc:sldMk cId="4128245664" sldId="307"/>
            <ac:picMk id="1026" creationId="{63984ACC-4942-7711-B265-2AADF17DA975}"/>
          </ac:picMkLst>
        </pc:picChg>
        <pc:picChg chg="add mod">
          <ac:chgData name="Rachel Iles" userId="80abbc71-045e-409a-a317-7d3641ca40a2" providerId="ADAL" clId="{7A864D0A-BC95-4D58-8B5D-E0BD42EAEE51}" dt="2023-08-15T08:56:05.543" v="1678" actId="1076"/>
          <ac:picMkLst>
            <pc:docMk/>
            <pc:sldMk cId="4128245664" sldId="307"/>
            <ac:picMk id="1028" creationId="{CBF1F666-1538-C609-463A-377B2448EB76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example: role play of shops, vets, doctors, dentist, cafes, hairdressers etc plus real life activities such as cooking, gardening, cleaning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851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Can you think of some sensory activity ideas? </a:t>
            </a:r>
          </a:p>
          <a:p>
            <a:r>
              <a:rPr lang="en-GB" dirty="0"/>
              <a:t> - rice, spaghetti, water, play dough, flour, sand, slime, </a:t>
            </a:r>
            <a:r>
              <a:rPr lang="en-GB" dirty="0" err="1"/>
              <a:t>oobleck</a:t>
            </a:r>
            <a:r>
              <a:rPr lang="en-GB" dirty="0"/>
              <a:t>, cereal, paints, shaving foam, ice, textures and materials, scent jars, scent trays, light boxes, treasure baskets, music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19225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Sensory activities can be enhanced when done in the outdoors.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22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now going to look at some examples of engaging experiences that support children to develop holistically.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3385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https://www.froebel.org.uk/training-and-resources/elinor-goldschmied-treasure-baskets</a:t>
            </a:r>
          </a:p>
          <a:p>
            <a:r>
              <a:rPr lang="en-GB" dirty="0"/>
              <a:t>This is a good link to information on Elinor </a:t>
            </a:r>
            <a:r>
              <a:rPr lang="en-GB" dirty="0" err="1"/>
              <a:t>Goldschmied</a:t>
            </a:r>
            <a:r>
              <a:rPr lang="en-GB" dirty="0"/>
              <a:t> and treasure baskets to show to students </a:t>
            </a:r>
          </a:p>
          <a:p>
            <a:endParaRPr lang="en-GB" dirty="0"/>
          </a:p>
          <a:p>
            <a:r>
              <a:rPr lang="en-GB" dirty="0"/>
              <a:t>https://www.researchgate.net/publication/322204349_The_experimental_approaches_and_creative_mindsets_of_children_in_heuristic_play#:~:text=Heuristic%20play%20was%20described%20and,everyday%20objects%2C%20including%20waste%20materials.</a:t>
            </a:r>
          </a:p>
          <a:p>
            <a:endParaRPr lang="en-GB" dirty="0"/>
          </a:p>
          <a:p>
            <a:r>
              <a:rPr lang="en-GB" dirty="0"/>
              <a:t>Show or print this article for students on Heuristic play……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9805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Treasure basket activity – again discuss the different senses and how babies will learn from exploring a treasure basket.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7143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can you see here? </a:t>
            </a:r>
          </a:p>
          <a:p>
            <a:r>
              <a:rPr lang="en-GB" dirty="0"/>
              <a:t>The exploration of a treasure basket is enhanced in the outdoors as babies are exposed to other sensory experiences including warmth from the sun, the breeze, the sound of the trees or birds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7939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Story time, nursery rhymes and singing – what do these types of activities encourage?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0492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Activities that encourage physical development – what other activities are effective in helping babies develop physically? </a:t>
            </a:r>
          </a:p>
          <a:p>
            <a:r>
              <a:rPr lang="en-GB" dirty="0"/>
              <a:t>Tummy time, activities that encourage babies to reach and grab, safe spaces to crawl or bum shuffle and explore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5955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Opportunities that promote cognitive development including stacking, sorting, ordering, posting – these are referred to as schemas.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34910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Loose parts play </a:t>
            </a:r>
          </a:p>
          <a:p>
            <a:r>
              <a:rPr lang="en-GB" dirty="0"/>
              <a:t>Open ended resources / Heuristic – what do these terms mean, why are they important? </a:t>
            </a:r>
          </a:p>
          <a:p>
            <a:r>
              <a:rPr lang="en-GB" dirty="0"/>
              <a:t>Promotes curiosity, creativity, imagination etc.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437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Exploring the outdoors and nature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7985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importance of risky play from a young age – why is this important?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8475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importance of sensory play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6472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 them get messy! Why is this important?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14689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Sensory play </a:t>
            </a:r>
            <a:r>
              <a:rPr lang="en-GB" b="1" dirty="0"/>
              <a:t>activity </a:t>
            </a:r>
            <a:r>
              <a:rPr lang="en-GB" dirty="0"/>
              <a:t>– discuss the importance of sensory play as you explore the resources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B92CE7-B5B3-4D92-A60E-100B794D487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281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DBEA70-4940-D592-AC62-AB810A6EF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561270"/>
            <a:ext cx="2949575" cy="66592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28AF0D-A05B-AF88-5915-E69F8BEE17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564" y="457201"/>
            <a:ext cx="3547373" cy="602311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CAC06-0927-A9C8-09BD-9B59274083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474842"/>
            <a:ext cx="2949575" cy="339414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09517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35CEC-3B3B-56F9-12BB-7A487E023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51722"/>
            <a:ext cx="3405049" cy="1232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2EC170B-1B58-644E-EBE8-4856263925D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572000" y="0"/>
            <a:ext cx="4572000" cy="68579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0EA9FE-49DA-4A15-4518-937208E579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84174"/>
            <a:ext cx="3405049" cy="32848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631704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30/11/2023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9658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1FF9F-02F8-A5B3-C51A-D6FE51BFA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53548"/>
            <a:ext cx="7886700" cy="95519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57CD38-2C06-5866-E1FF-C383D60132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156791"/>
            <a:ext cx="7886700" cy="4338224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710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8558C-5292-4EC4-8238-428E383FB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021A43-5FF3-60FF-D71B-3EAFF0C124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232305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A1C5F8-CC69-1188-F22A-7B08BE829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200012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85991C-DACC-A4A3-9A47-33BB91F2A8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660512"/>
            <a:ext cx="3867150" cy="375022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8C733C-D5AF-DB75-B88B-527D81FDFC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2660512"/>
            <a:ext cx="3867150" cy="3750227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78258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9B0E4-06F1-30A2-F336-67F04330C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331843"/>
            <a:ext cx="2949575" cy="126227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17EDC-F9C3-6323-F2D9-230ADB897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1331844"/>
            <a:ext cx="4629150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F34F67-4827-868C-FD0E-CC547C7A04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94113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462639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0D953-C340-6F8D-2603-5DF05DF3C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272208"/>
            <a:ext cx="2949575" cy="130202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BE0AB81-55FA-8360-C31A-9BD4AAEE1B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1272209"/>
            <a:ext cx="4629150" cy="510567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F85040-948B-2347-8006-513AEAE65F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574234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433998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B7B2-79C3-BE94-DB53-55C0B2DBEF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28949" y="1122363"/>
            <a:ext cx="5618093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F4753-F2B4-8D0E-578A-48E28E45C0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28949" y="3602038"/>
            <a:ext cx="5618093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7170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D2342-C5C3-FED9-FC5D-DCF89A232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522" y="365125"/>
            <a:ext cx="5334828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303191-5F18-D7CF-355E-5FA52C478E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180522" y="1825625"/>
            <a:ext cx="5334828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91172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F96F8-EB8E-0F61-17F0-E834D089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0887" y="795131"/>
            <a:ext cx="5396051" cy="506592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400508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BB470-188C-C82C-3226-3671EDD2F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761" y="1152938"/>
            <a:ext cx="1834666" cy="140141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9AA5D-6CB5-83EC-2DA1-BBBD3679A0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759" y="2771425"/>
            <a:ext cx="1834667" cy="213546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Picture Placeholder 2">
            <a:extLst>
              <a:ext uri="{FF2B5EF4-FFF2-40B4-BE49-F238E27FC236}">
                <a16:creationId xmlns:a16="http://schemas.microsoft.com/office/drawing/2014/main" id="{CE01CBC5-5195-B11F-E379-13B055950D46}"/>
              </a:ext>
            </a:extLst>
          </p:cNvPr>
          <p:cNvSpPr>
            <a:spLocks noGrp="1"/>
          </p:cNvSpPr>
          <p:nvPr>
            <p:ph type="pic" idx="10"/>
          </p:nvPr>
        </p:nvSpPr>
        <p:spPr>
          <a:xfrm>
            <a:off x="3120886" y="896040"/>
            <a:ext cx="5396052" cy="506592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1225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theme" Target="../theme/theme8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5" Type="http://schemas.openxmlformats.org/officeDocument/2006/relationships/slideLayout" Target="../slideLayouts/slideLayout12.xml"/><Relationship Id="rId4" Type="http://schemas.openxmlformats.org/officeDocument/2006/relationships/slideLayout" Target="../slideLayouts/slideLayout11.xml"/><Relationship Id="rId9" Type="http://schemas.openxmlformats.org/officeDocument/2006/relationships/image" Target="../media/image8.png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9.png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theme" Target="../theme/theme9.xml"/><Relationship Id="rId5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0.png"/><Relationship Id="rId5" Type="http://schemas.openxmlformats.org/officeDocument/2006/relationships/theme" Target="../theme/theme10.xml"/><Relationship Id="rId4" Type="http://schemas.openxmlformats.org/officeDocument/2006/relationships/slideLayout" Target="../slideLayouts/slideLayout23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24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5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26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27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8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9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30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1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5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2072882-04A7-81FA-9B72-31A75EA69D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052F98-7DF4-A192-B728-147244B33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284395-6374-AB31-AF9D-382FDE7013A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A36118-7BF1-CF45-BFA8-FA276C99FDDF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C0C8A-902B-C63B-7952-A955B0F082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CCDC71-5CEA-F845-8B51-C43F200EB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D35AB9-6D5B-AC45-9E33-55949C484B0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and white rectangle with text&#10;&#10;Description automatically generated with low confidence">
            <a:extLst>
              <a:ext uri="{FF2B5EF4-FFF2-40B4-BE49-F238E27FC236}">
                <a16:creationId xmlns:a16="http://schemas.microsoft.com/office/drawing/2014/main" id="{9B1CDA6B-D961-FD74-502A-BF4908F23BA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4983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811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C8ADDB-4CD2-D6E8-2B92-98BD8128D3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0402FC-D2C5-ADEC-598D-65F067C8C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ABB4C-E960-19FF-F31F-15F5AC22F3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1BE68-91E7-DA4C-83CE-33EC89C398B1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5A56C-A0F2-BE11-34C4-E5FD71605A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D82E0D-BA34-08F9-BDA8-709E34B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6B3232-9A32-EF49-9B20-B096A72524DB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F9A22DF0-EDE3-A1A0-00A9-D55CE3CAAF5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9168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6" r:id="rId4"/>
    <p:sldLayoutId id="2147483797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B11D39-7B6E-11D7-36E6-0D0E70121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423326-8B27-E4CB-710F-2B855F8FF5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B7A764-EAEB-1C25-26BE-3DA3A32367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BD182-C8A7-6A47-A0EA-95C60C4E7E9A}" type="datetimeFigureOut">
              <a:rPr lang="en-US" smtClean="0"/>
              <a:t>11/30/2023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55734-81B6-EAA4-CC09-3A53A8478AD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76ED48-6C24-3E31-F8DA-C315C5FC9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67DBB9-009E-8E41-8A89-2FE77F41EB92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D630895B-A68E-8D65-8264-EDF2522426F9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456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2" r:id="rId2"/>
    <p:sldLayoutId id="2147483806" r:id="rId3"/>
    <p:sldLayoutId id="2147483810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2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2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gov.wales/api/storage/b1801d78-38c3-4320-9818-d9996c21aef8/220914-a-curriculum-for-funded-non-maintained-nursery-settings.pdf" TargetMode="External"/><Relationship Id="rId2" Type="http://schemas.openxmlformats.org/officeDocument/2006/relationships/hyperlink" Target="https://www.actionforchildren.org.uk/blog/what-is-sensory-play-and-why-is-it-important/#:~:text=Sensory%20play%20is%20a%20lot,complex%20tasks%20and%20problem%20solving" TargetMode="External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hwb.gov.wales/curriculum-for-wales/designing-your-curriculum/enabling-learn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EE9DB-5B30-6AB9-D106-343A24194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358165"/>
            <a:ext cx="3880287" cy="4090135"/>
          </a:xfrm>
        </p:spPr>
        <p:txBody>
          <a:bodyPr/>
          <a:lstStyle/>
          <a:p>
            <a:r>
              <a:rPr kumimoji="0" lang="en-GB" sz="400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ECEY4005C:Y 1000 </a:t>
            </a:r>
            <a:r>
              <a:rPr lang="en-GB" sz="4000" i="1" dirty="0">
                <a:solidFill>
                  <a:prstClr val="white"/>
                </a:solidFill>
                <a:ea typeface="+mn-ea"/>
              </a:rPr>
              <a:t>D</a:t>
            </a:r>
            <a:r>
              <a:rPr kumimoji="0" lang="en-GB" sz="400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iwrnod</a:t>
            </a:r>
            <a:r>
              <a:rPr kumimoji="0" lang="en-GB" sz="400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4000" i="1" dirty="0">
                <a:solidFill>
                  <a:prstClr val="white"/>
                </a:solidFill>
                <a:ea typeface="+mn-ea"/>
              </a:rPr>
              <a:t>C</a:t>
            </a:r>
            <a:r>
              <a:rPr kumimoji="0" lang="en-GB" sz="4000" i="1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yntaf</a:t>
            </a:r>
            <a:br>
              <a:rPr kumimoji="0" lang="en-GB" sz="400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br>
              <a:rPr kumimoji="0" lang="en-GB" sz="4000" i="1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lang="en-GB" sz="40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ECEY4005: The First 1000 Days </a:t>
            </a:r>
            <a:br>
              <a:rPr lang="en-GB" sz="2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94322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D0BCAF-323D-4138-8D7B-7F59243E4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575" y="500062"/>
            <a:ext cx="8460849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dirty="0"/>
              <a:t>
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B64B6F4-F76C-4903-A063-7063BAAD3F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9412" y="1685622"/>
            <a:ext cx="4396388" cy="4319613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Dylai'r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gynigiwn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ymarferol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bwrpasol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ystyrlon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i'r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annibyniaeth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plant,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chynnig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risg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her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chyfleoedd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brofi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llwyddiant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daith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Dylent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gwreiddio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cyd-destunau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go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iawn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dilys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lefelau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dwfn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gyfranogiad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chyfnodau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hir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gweithredol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di-dor.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(Welsh Government, 2022)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7C5380-9C6D-4D73-9387-DF86D15D7F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1999" y="1657293"/>
            <a:ext cx="4396388" cy="3809862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experiences we offer in the early years should be hands -on, purposeful and meaningful to the child. </a:t>
            </a: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should encourage children’s independence, and offer risk, challenge and opportunities to experience success along the learning journey.</a:t>
            </a: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should be rooted in real-life, authentic contexts, to engage children in deep levels of involvement and long periods of uninterrupted active learning.</a:t>
            </a:r>
          </a:p>
        </p:txBody>
      </p:sp>
    </p:spTree>
    <p:extLst>
      <p:ext uri="{BB962C8B-B14F-4D97-AF65-F5344CB8AC3E}">
        <p14:creationId xmlns:p14="http://schemas.microsoft.com/office/powerpoint/2010/main" val="17250031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FC7EF-5CB8-1744-1C48-0C3D50E2FB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500095"/>
            <a:ext cx="4097244" cy="4458446"/>
          </a:xfrm>
        </p:spPr>
        <p:txBody>
          <a:bodyPr>
            <a:normAutofit fontScale="70000" lnSpcReduction="20000"/>
          </a:bodyPr>
          <a:lstStyle/>
          <a:p>
            <a:r>
              <a:rPr lang="en-GB" sz="3100" dirty="0" err="1"/>
              <a:t>dylid</a:t>
            </a:r>
            <a:r>
              <a:rPr lang="en-GB" sz="3100" dirty="0"/>
              <a:t> </a:t>
            </a:r>
            <a:r>
              <a:rPr lang="en-GB" sz="3100" dirty="0" err="1"/>
              <a:t>cefnogi</a:t>
            </a:r>
            <a:r>
              <a:rPr lang="en-GB" sz="3100" dirty="0"/>
              <a:t> </a:t>
            </a:r>
            <a:r>
              <a:rPr lang="en-GB" sz="3100" dirty="0" err="1"/>
              <a:t>datblygiad</a:t>
            </a:r>
            <a:r>
              <a:rPr lang="en-GB" sz="3100" dirty="0"/>
              <a:t> </a:t>
            </a:r>
            <a:r>
              <a:rPr lang="en-GB" sz="3100" dirty="0" err="1"/>
              <a:t>cyfannol</a:t>
            </a:r>
            <a:r>
              <a:rPr lang="en-GB" sz="3100" dirty="0"/>
              <a:t> plant, </a:t>
            </a:r>
            <a:r>
              <a:rPr lang="en-GB" sz="3100" dirty="0" err="1"/>
              <a:t>gan</a:t>
            </a:r>
            <a:r>
              <a:rPr lang="en-GB" sz="3100" dirty="0"/>
              <a:t> </a:t>
            </a:r>
            <a:r>
              <a:rPr lang="en-GB" sz="3100" dirty="0" err="1"/>
              <a:t>helpu</a:t>
            </a:r>
            <a:r>
              <a:rPr lang="en-GB" sz="3100" dirty="0"/>
              <a:t> plant </a:t>
            </a:r>
            <a:r>
              <a:rPr lang="en-GB" sz="3100" dirty="0" err="1"/>
              <a:t>i</a:t>
            </a:r>
            <a:r>
              <a:rPr lang="en-GB" sz="3100" dirty="0"/>
              <a:t> </a:t>
            </a:r>
            <a:r>
              <a:rPr lang="en-GB" sz="3100" dirty="0" err="1"/>
              <a:t>wneud</a:t>
            </a:r>
            <a:r>
              <a:rPr lang="en-GB" sz="3100" dirty="0"/>
              <a:t> </a:t>
            </a:r>
            <a:r>
              <a:rPr lang="en-GB" sz="3100" dirty="0" err="1"/>
              <a:t>cysylltiadau</a:t>
            </a:r>
            <a:r>
              <a:rPr lang="en-GB" sz="3100" dirty="0"/>
              <a:t> </a:t>
            </a:r>
            <a:r>
              <a:rPr lang="en-GB" sz="3100" dirty="0" err="1"/>
              <a:t>ar</a:t>
            </a:r>
            <a:r>
              <a:rPr lang="en-GB" sz="3100" dirty="0"/>
              <a:t> draws </a:t>
            </a:r>
            <a:r>
              <a:rPr lang="en-GB" sz="3100" dirty="0" err="1"/>
              <a:t>eu</a:t>
            </a:r>
            <a:r>
              <a:rPr lang="en-GB" sz="3100" dirty="0"/>
              <a:t> </a:t>
            </a:r>
            <a:r>
              <a:rPr lang="en-GB" sz="3100" dirty="0" err="1"/>
              <a:t>profiadau</a:t>
            </a:r>
            <a:r>
              <a:rPr lang="en-GB" sz="3100" dirty="0"/>
              <a:t> </a:t>
            </a:r>
            <a:r>
              <a:rPr lang="en-GB" sz="3100" dirty="0" err="1"/>
              <a:t>dysgu</a:t>
            </a:r>
            <a:r>
              <a:rPr lang="en-GB" sz="3100" dirty="0"/>
              <a:t>.</a:t>
            </a:r>
          </a:p>
          <a:p>
            <a:r>
              <a:rPr lang="en-GB" sz="3100" dirty="0" err="1"/>
              <a:t>dylai</a:t>
            </a:r>
            <a:r>
              <a:rPr lang="en-GB" sz="3100" dirty="0"/>
              <a:t> plant </a:t>
            </a:r>
            <a:r>
              <a:rPr lang="en-GB" sz="3100" dirty="0" err="1"/>
              <a:t>gael</a:t>
            </a:r>
            <a:r>
              <a:rPr lang="en-GB" sz="3100" dirty="0"/>
              <a:t> </a:t>
            </a:r>
            <a:r>
              <a:rPr lang="en-GB" sz="3100" dirty="0" err="1"/>
              <a:t>amrywiaeth</a:t>
            </a:r>
            <a:r>
              <a:rPr lang="en-GB" sz="3100" dirty="0"/>
              <a:t> o </a:t>
            </a:r>
            <a:r>
              <a:rPr lang="en-GB" sz="3100" dirty="0" err="1"/>
              <a:t>gyfleoedd</a:t>
            </a:r>
            <a:r>
              <a:rPr lang="en-GB" sz="3100" dirty="0"/>
              <a:t> </a:t>
            </a:r>
            <a:r>
              <a:rPr lang="en-GB" sz="3100" dirty="0" err="1"/>
              <a:t>i</a:t>
            </a:r>
            <a:r>
              <a:rPr lang="en-GB" sz="3100" dirty="0"/>
              <a:t> </a:t>
            </a:r>
            <a:r>
              <a:rPr lang="en-GB" sz="3100" dirty="0" err="1"/>
              <a:t>arbrofi</a:t>
            </a:r>
            <a:r>
              <a:rPr lang="en-GB" sz="3100" dirty="0"/>
              <a:t> ag </a:t>
            </a:r>
            <a:r>
              <a:rPr lang="en-GB" sz="3100" dirty="0" err="1"/>
              <a:t>amrywiaeth</a:t>
            </a:r>
            <a:r>
              <a:rPr lang="en-GB" sz="3100" dirty="0"/>
              <a:t> o offer a </a:t>
            </a:r>
            <a:r>
              <a:rPr lang="en-GB" sz="3100" dirty="0" err="1"/>
              <a:t>defnyddiau</a:t>
            </a:r>
            <a:r>
              <a:rPr lang="en-GB" sz="3100" dirty="0"/>
              <a:t> </a:t>
            </a:r>
            <a:r>
              <a:rPr lang="en-GB" sz="3100" dirty="0" err="1"/>
              <a:t>i</a:t>
            </a:r>
            <a:r>
              <a:rPr lang="en-GB" sz="3100" dirty="0"/>
              <a:t> </a:t>
            </a:r>
            <a:r>
              <a:rPr lang="en-GB" sz="3100" dirty="0" err="1"/>
              <a:t>wneud</a:t>
            </a:r>
            <a:r>
              <a:rPr lang="en-GB" sz="3100" dirty="0"/>
              <a:t> </a:t>
            </a:r>
            <a:r>
              <a:rPr lang="en-GB" sz="3100" dirty="0" err="1"/>
              <a:t>marciau</a:t>
            </a:r>
            <a:endParaRPr lang="en-GB" sz="3100" dirty="0"/>
          </a:p>
          <a:p>
            <a:r>
              <a:rPr lang="en-GB" sz="3100" dirty="0" err="1"/>
              <a:t>Dylai</a:t>
            </a:r>
            <a:r>
              <a:rPr lang="en-GB" sz="3100" dirty="0"/>
              <a:t> </a:t>
            </a:r>
            <a:r>
              <a:rPr lang="en-GB" sz="3100" dirty="0" err="1"/>
              <a:t>pob</a:t>
            </a:r>
            <a:r>
              <a:rPr lang="en-GB" sz="3100" dirty="0"/>
              <a:t> </a:t>
            </a:r>
            <a:r>
              <a:rPr lang="en-GB" sz="3100" dirty="0" err="1"/>
              <a:t>plentyn</a:t>
            </a:r>
            <a:r>
              <a:rPr lang="en-GB" sz="3100" dirty="0"/>
              <a:t> </a:t>
            </a:r>
            <a:r>
              <a:rPr lang="en-GB" sz="3100" dirty="0" err="1"/>
              <a:t>gael</a:t>
            </a:r>
            <a:r>
              <a:rPr lang="en-GB" sz="3100" dirty="0"/>
              <a:t> </a:t>
            </a:r>
            <a:r>
              <a:rPr lang="en-GB" sz="3100" dirty="0" err="1"/>
              <a:t>profiadau</a:t>
            </a:r>
            <a:r>
              <a:rPr lang="en-GB" sz="3100" dirty="0"/>
              <a:t> </a:t>
            </a:r>
            <a:r>
              <a:rPr lang="en-GB" sz="3100" dirty="0" err="1"/>
              <a:t>sy’n</a:t>
            </a:r>
            <a:r>
              <a:rPr lang="en-GB" sz="3100" dirty="0"/>
              <a:t> </a:t>
            </a:r>
            <a:r>
              <a:rPr lang="en-GB" sz="3100" dirty="0" err="1"/>
              <a:t>hyrwyddo</a:t>
            </a:r>
            <a:r>
              <a:rPr lang="en-GB" sz="3100" dirty="0"/>
              <a:t> </a:t>
            </a:r>
            <a:r>
              <a:rPr lang="en-GB" sz="3100" dirty="0" err="1"/>
              <a:t>mwynhad</a:t>
            </a:r>
            <a:r>
              <a:rPr lang="en-GB" sz="3100" dirty="0"/>
              <a:t> </a:t>
            </a:r>
            <a:r>
              <a:rPr lang="en-GB" sz="3100" dirty="0" err="1"/>
              <a:t>mewn</a:t>
            </a:r>
            <a:r>
              <a:rPr lang="en-GB" sz="3100" dirty="0"/>
              <a:t> </a:t>
            </a:r>
            <a:r>
              <a:rPr lang="en-GB" sz="3100" dirty="0" err="1"/>
              <a:t>gweithgarwch</a:t>
            </a:r>
            <a:r>
              <a:rPr lang="en-GB" sz="3100" dirty="0"/>
              <a:t> </a:t>
            </a:r>
            <a:r>
              <a:rPr lang="en-GB" sz="3100" dirty="0" err="1"/>
              <a:t>corfforol</a:t>
            </a:r>
            <a:r>
              <a:rPr lang="en-GB" sz="3100" dirty="0"/>
              <a:t>.</a:t>
            </a:r>
          </a:p>
          <a:p>
            <a:r>
              <a:rPr lang="en-GB" sz="3100" dirty="0" err="1"/>
              <a:t>Dylai</a:t>
            </a:r>
            <a:r>
              <a:rPr lang="en-GB" sz="3100" dirty="0"/>
              <a:t> </a:t>
            </a:r>
            <a:r>
              <a:rPr lang="en-GB" sz="3100" dirty="0" err="1"/>
              <a:t>profiad</a:t>
            </a:r>
            <a:r>
              <a:rPr lang="en-GB" sz="3100" dirty="0"/>
              <a:t> </a:t>
            </a:r>
            <a:r>
              <a:rPr lang="en-GB" sz="3100" dirty="0" err="1"/>
              <a:t>helpu</a:t>
            </a:r>
            <a:r>
              <a:rPr lang="en-GB" sz="3100" dirty="0"/>
              <a:t> plant </a:t>
            </a:r>
            <a:r>
              <a:rPr lang="en-GB" sz="3100" dirty="0" err="1"/>
              <a:t>i</a:t>
            </a:r>
            <a:r>
              <a:rPr lang="en-GB" sz="3100" dirty="0"/>
              <a:t> </a:t>
            </a:r>
            <a:r>
              <a:rPr lang="en-GB" sz="3100" dirty="0" err="1"/>
              <a:t>asesu</a:t>
            </a:r>
            <a:r>
              <a:rPr lang="en-GB" sz="3100" dirty="0"/>
              <a:t> a </a:t>
            </a:r>
            <a:r>
              <a:rPr lang="en-GB" sz="3100" dirty="0" err="1"/>
              <a:t>rheoli</a:t>
            </a:r>
            <a:r>
              <a:rPr lang="en-GB" sz="3100" dirty="0"/>
              <a:t> </a:t>
            </a:r>
            <a:r>
              <a:rPr lang="en-GB" sz="3100" dirty="0" err="1"/>
              <a:t>risg</a:t>
            </a:r>
            <a:r>
              <a:rPr lang="en-GB" sz="3100" dirty="0"/>
              <a:t>, </a:t>
            </a:r>
            <a:r>
              <a:rPr lang="en-GB" sz="3100" dirty="0" err="1"/>
              <a:t>gan</a:t>
            </a:r>
            <a:r>
              <a:rPr lang="en-GB" sz="3100" dirty="0"/>
              <a:t> </a:t>
            </a:r>
            <a:r>
              <a:rPr lang="en-GB" sz="3100" dirty="0" err="1"/>
              <a:t>eu</a:t>
            </a:r>
            <a:r>
              <a:rPr lang="en-GB" sz="3100" dirty="0"/>
              <a:t> </a:t>
            </a:r>
            <a:r>
              <a:rPr lang="en-GB" sz="3100" dirty="0" err="1"/>
              <a:t>helpu</a:t>
            </a:r>
            <a:r>
              <a:rPr lang="en-GB" sz="3100" dirty="0"/>
              <a:t> </a:t>
            </a:r>
            <a:r>
              <a:rPr lang="en-GB" sz="3100" dirty="0" err="1"/>
              <a:t>i</a:t>
            </a:r>
            <a:r>
              <a:rPr lang="en-GB" sz="3100" dirty="0"/>
              <a:t> </a:t>
            </a:r>
            <a:r>
              <a:rPr lang="en-GB" sz="3100" dirty="0" err="1"/>
              <a:t>feddwl</a:t>
            </a:r>
            <a:r>
              <a:rPr lang="en-GB" sz="3100" dirty="0"/>
              <a:t>, </a:t>
            </a:r>
            <a:r>
              <a:rPr lang="en-GB" sz="3100" dirty="0" err="1"/>
              <a:t>cynllunio</a:t>
            </a:r>
            <a:r>
              <a:rPr lang="en-GB" sz="3100" dirty="0"/>
              <a:t> a </a:t>
            </a:r>
            <a:r>
              <a:rPr lang="en-GB" sz="3100" dirty="0" err="1"/>
              <a:t>gwneud</a:t>
            </a:r>
            <a:r>
              <a:rPr lang="en-GB" sz="3100" dirty="0"/>
              <a:t> </a:t>
            </a:r>
            <a:r>
              <a:rPr lang="en-GB" sz="3100" dirty="0" err="1"/>
              <a:t>penderfyniadau</a:t>
            </a:r>
            <a:r>
              <a:rPr lang="en-GB" sz="3100" dirty="0"/>
              <a:t> am </a:t>
            </a:r>
            <a:r>
              <a:rPr lang="en-GB" sz="3100" dirty="0" err="1"/>
              <a:t>eu</a:t>
            </a:r>
            <a:r>
              <a:rPr lang="en-GB" sz="3100" dirty="0"/>
              <a:t> </a:t>
            </a:r>
            <a:r>
              <a:rPr lang="en-GB" sz="3100" dirty="0" err="1"/>
              <a:t>symudiadau</a:t>
            </a:r>
            <a:r>
              <a:rPr lang="en-GB" sz="3100" dirty="0"/>
              <a:t> </a:t>
            </a:r>
            <a:r>
              <a:rPr lang="en-GB" sz="3100" dirty="0" err="1"/>
              <a:t>a’u</a:t>
            </a:r>
            <a:r>
              <a:rPr lang="en-GB" sz="3100" dirty="0"/>
              <a:t> </a:t>
            </a:r>
            <a:r>
              <a:rPr lang="en-GB" sz="3100" dirty="0" err="1"/>
              <a:t>gweithredoedd</a:t>
            </a:r>
            <a:r>
              <a:rPr lang="en-GB" sz="3100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2951A3-53F5-F15F-E8DE-A90951F3EE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556657"/>
            <a:ext cx="4418106" cy="4401884"/>
          </a:xfrm>
        </p:spPr>
        <p:txBody>
          <a:bodyPr>
            <a:normAutofit fontScale="70000" lnSpcReduction="20000"/>
          </a:bodyPr>
          <a:lstStyle/>
          <a:p>
            <a:r>
              <a:rPr lang="en-GB" sz="3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should support holistic child development, helping children to make connections across their learning experiences.</a:t>
            </a:r>
          </a:p>
          <a:p>
            <a:r>
              <a:rPr lang="en-GB" sz="3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children should have a variety of opportunities to experiment with a range of mark –making</a:t>
            </a:r>
          </a:p>
          <a:p>
            <a:r>
              <a:rPr lang="en-GB" sz="3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All children should have experiences that promote enjoyment in physical activity.</a:t>
            </a:r>
          </a:p>
          <a:p>
            <a:r>
              <a:rPr lang="en-GB" sz="31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Experience should help children to gauge and manage risk, supporting them to think, plan and make decisions about their movements and actions. </a:t>
            </a:r>
          </a:p>
          <a:p>
            <a:endParaRPr lang="en-GB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3DAB84DD-4A76-B3E6-C799-56358EE1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05361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dirty="0"/>
              <a:t>
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9B5B9A-760B-94BE-B550-022EEAE5F569}"/>
              </a:ext>
            </a:extLst>
          </p:cNvPr>
          <p:cNvSpPr txBox="1"/>
          <p:nvPr/>
        </p:nvSpPr>
        <p:spPr>
          <a:xfrm>
            <a:off x="4572000" y="5589209"/>
            <a:ext cx="45899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(Welsh Government, 2022)</a:t>
            </a:r>
          </a:p>
        </p:txBody>
      </p:sp>
    </p:spTree>
    <p:extLst>
      <p:ext uri="{BB962C8B-B14F-4D97-AF65-F5344CB8AC3E}">
        <p14:creationId xmlns:p14="http://schemas.microsoft.com/office/powerpoint/2010/main" val="2266609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3FBEF-E9D5-A19E-45D8-D800739726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583765"/>
            <a:ext cx="4495800" cy="4438378"/>
          </a:xfrm>
        </p:spPr>
        <p:txBody>
          <a:bodyPr>
            <a:normAutofit fontScale="92500" lnSpcReduction="10000"/>
          </a:bodyPr>
          <a:lstStyle/>
          <a:p>
            <a:pPr marL="342900" lvl="0" indent="-342900" rtl="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3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Mae angen i blant gael profiadau ymarferol sy’n eu hannog i ddefnyddio geirfa fathemategol syml wrth archwilio nifer, rhif, siâp a phatrwm</a:t>
            </a:r>
            <a:endParaRPr lang="en-GB" sz="23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3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Bydd profiadau effeithiol yn cefnogi datblygiad gwybyddol plant drwy gynnig cyfleoedd i gymharu, didoli a dosbarthu </a:t>
            </a:r>
            <a:endParaRPr lang="en-GB" sz="23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3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Dylai plant gael cyfleoedd i archwilio ac arbrofi â thechnoleg ddigidol at amrywiaeth o ddibenion.</a:t>
            </a:r>
            <a:endParaRPr lang="en-GB" sz="23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E6F80E-168B-E9E2-B0AD-2B5D535867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82459" y="1537823"/>
            <a:ext cx="4495799" cy="4267853"/>
          </a:xfrm>
        </p:spPr>
        <p:txBody>
          <a:bodyPr>
            <a:normAutofit fontScale="92500" lnSpcReduction="10000"/>
          </a:bodyPr>
          <a:lstStyle/>
          <a:p>
            <a:r>
              <a:rPr lang="en-GB" sz="2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Children need practical experiences that encourage them to use simple mathematical vocabulary when exploring quantity, number, shape and pattern</a:t>
            </a:r>
          </a:p>
          <a:p>
            <a:r>
              <a:rPr lang="en-GB" sz="2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Effective experiences will support children’s cognitive development by providing opportunities for comparing, sorting and classifying</a:t>
            </a:r>
          </a:p>
          <a:p>
            <a:r>
              <a:rPr lang="en-GB" sz="23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Children should have opportunities to explore and experiment with digital technology for a range of purposes.</a:t>
            </a:r>
          </a:p>
          <a:p>
            <a:endParaRPr lang="en-GB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4CCA1BAE-DD33-5B77-AF5B-9B87FA8BA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dirty="0"/>
              <a:t>
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00B1B2B-C59C-B308-9ED2-254D10060E54}"/>
              </a:ext>
            </a:extLst>
          </p:cNvPr>
          <p:cNvSpPr txBox="1"/>
          <p:nvPr/>
        </p:nvSpPr>
        <p:spPr>
          <a:xfrm>
            <a:off x="2795494" y="5692507"/>
            <a:ext cx="459889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(Welsh Government, 2022)</a:t>
            </a:r>
          </a:p>
        </p:txBody>
      </p:sp>
    </p:spTree>
    <p:extLst>
      <p:ext uri="{BB962C8B-B14F-4D97-AF65-F5344CB8AC3E}">
        <p14:creationId xmlns:p14="http://schemas.microsoft.com/office/powerpoint/2010/main" val="20920145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D119B-3BB4-2F66-0863-26BC8EAC92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812" y="1637553"/>
            <a:ext cx="4447988" cy="3997934"/>
          </a:xfrm>
        </p:spPr>
        <p:txBody>
          <a:bodyPr>
            <a:normAutofit fontScale="92500" lnSpcReduction="20000"/>
          </a:bodyPr>
          <a:lstStyle/>
          <a:p>
            <a:pPr marL="342900" lvl="0" indent="-342900" rtl="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Mae profiadau o safon uchel yn hanfodol er mwyn helpu plant i feithrin sgiliau cymdeithasol a chyfathrebu</a:t>
            </a:r>
            <a:endParaRPr lang="en-GB" sz="22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Mae angen i blant gael profiadau sy’n eu helpu i feithrin gwydnwch emosiynol</a:t>
            </a:r>
            <a:endParaRPr lang="en-GB" sz="22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sz="2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Dylai profiadau adlewyrchu a pharchu dwyieithrwydd ac amrywiaeth diwylliant ac ieithoedd yng Nghymru.  Dylai plant gael profiad o amrywiaeth eang o straeon, cerddi, caneuon a rhigymau.  </a:t>
            </a:r>
            <a:endParaRPr lang="en-GB" sz="22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2AC7705-D5B3-C409-23B0-C7315BAAF5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40728" y="1482725"/>
            <a:ext cx="3867150" cy="3809862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High-quality experiences are essential to supporting children to develop social and communication skills</a:t>
            </a:r>
          </a:p>
          <a:p>
            <a:r>
              <a:rPr lang="en-GB" sz="2000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Children need experiences that help them build emotional resilience</a:t>
            </a:r>
          </a:p>
          <a:p>
            <a:r>
              <a:rPr lang="en-GB" sz="2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Experiences should reflect and value bilingualism and the diversity of culture and languages in Wales. Children should experience a wide range of stories, poems, songs and rhymes. </a:t>
            </a:r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1F32B3D8-5996-BA2F-D7CC-7190A5FE8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dirty="0"/>
              <a:t>
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53E208-51B9-14FA-4378-F1F58DA174E7}"/>
              </a:ext>
            </a:extLst>
          </p:cNvPr>
          <p:cNvSpPr txBox="1"/>
          <p:nvPr/>
        </p:nvSpPr>
        <p:spPr>
          <a:xfrm>
            <a:off x="3015130" y="5635487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(Welsh Government, 2022)</a:t>
            </a:r>
          </a:p>
        </p:txBody>
      </p:sp>
    </p:spTree>
    <p:extLst>
      <p:ext uri="{BB962C8B-B14F-4D97-AF65-F5344CB8AC3E}">
        <p14:creationId xmlns:p14="http://schemas.microsoft.com/office/powerpoint/2010/main" val="1544265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3DDBAF-0BFA-4E1F-993A-08AB9DEEE8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672" y="1690688"/>
            <a:ext cx="4495800" cy="4291759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amlsynhwyraidd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ymateb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greadigrwydd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pobl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chael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hysbrydoli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Eu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cefnogi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mynegi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hunain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greadigol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Dylent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ddarparu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ddeunyddiau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eiddo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Annog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creadigrwydd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a'u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lleoliadau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nas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cynhelir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(2021)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7396D-0013-46BC-9A1B-F7ACE9D314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607671"/>
            <a:ext cx="4412129" cy="4374776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Multi-sensory experiences should provide opportunities for children to respond to and be inspired by the creativity of others.</a:t>
            </a:r>
          </a:p>
          <a:p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them to communicate and express themselves creatively. </a:t>
            </a:r>
          </a:p>
          <a:p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should provide opportunities to make and choose from a range of materials with different properties. </a:t>
            </a:r>
          </a:p>
          <a:p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children to develop their creativity, critical thinking and problem-solving skills</a:t>
            </a:r>
          </a:p>
          <a:p>
            <a:pPr marL="0" indent="0">
              <a:buNone/>
            </a:pPr>
            <a:r>
              <a:rPr lang="en-GB" sz="36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Curriculum for non-maintained settings (2022)</a:t>
            </a:r>
          </a:p>
          <a:p>
            <a:endParaRPr lang="en-GB" dirty="0"/>
          </a:p>
        </p:txBody>
      </p:sp>
      <p:sp>
        <p:nvSpPr>
          <p:cNvPr id="5" name="Title 3">
            <a:extLst>
              <a:ext uri="{FF2B5EF4-FFF2-40B4-BE49-F238E27FC236}">
                <a16:creationId xmlns:a16="http://schemas.microsoft.com/office/drawing/2014/main" id="{50B4EC56-A75D-D698-BB69-A89267C5A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Profiadau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Difyr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Engaging Experiences </a:t>
            </a:r>
            <a:r>
              <a:rPr lang="en-GB" dirty="0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3628535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FBB7DCA-E939-46FA-9C80-809842803F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850" y="533118"/>
            <a:ext cx="78867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Amgylcheddau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Outdoor Environments </a:t>
            </a:r>
            <a:r>
              <a:rPr lang="en-GB" dirty="0"/>
              <a:t>
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DF407F-DA64-47CB-BEE6-D209BDE414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1484" y="1858682"/>
            <a:ext cx="4364318" cy="4374776"/>
          </a:xfrm>
        </p:spPr>
        <p:txBody>
          <a:bodyPr>
            <a:normAutofit fontScale="62500" lnSpcReduction="20000"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Rydym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holl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synhwyrau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pan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fyddwn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profi'r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gan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wneud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gyfoethocach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fwy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cofiadwy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ymgysylltu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â'r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ymdeimlad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cynefin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wireddu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pedwar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diben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Gymru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Mae bod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awyr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gwella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plant –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cymdeithasol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emosiynol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gwybyddol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diwylliannol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phersonol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7BF9E7-2AE3-4AE5-AC2D-B2F3B11EB5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58681"/>
            <a:ext cx="4280647" cy="4374777"/>
          </a:xfrm>
        </p:spPr>
        <p:txBody>
          <a:bodyPr>
            <a:normAutofit fontScale="62500" lnSpcReduction="20000"/>
          </a:bodyPr>
          <a:lstStyle/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4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 use all our senses when we experience the outdoors therefore making the experience richer and more memorable.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4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Engaging with the outdoors helps us to gain a sense of </a:t>
            </a:r>
            <a:r>
              <a:rPr lang="en-GB" sz="3400" b="0" i="1" dirty="0" err="1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cynefin</a:t>
            </a:r>
            <a:r>
              <a:rPr lang="en-GB" sz="34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and to realise the four purposes of Curriculum for Wales.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sz="34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Being outdoors enhances all aspects of children’s development – their social, emotional, physical, cognitive, cultural and personal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25848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8 STEM Activities for Engaging Reluctant Readers">
            <a:extLst>
              <a:ext uri="{FF2B5EF4-FFF2-40B4-BE49-F238E27FC236}">
                <a16:creationId xmlns:a16="http://schemas.microsoft.com/office/drawing/2014/main" id="{41963779-443D-BCCB-6046-F6C0444D20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678" b="24487"/>
          <a:stretch/>
        </p:blipFill>
        <p:spPr bwMode="auto">
          <a:xfrm>
            <a:off x="20" y="10"/>
            <a:ext cx="9143980" cy="4201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41813"/>
            <a:ext cx="9141713" cy="1828800"/>
            <a:chOff x="-305" y="3144820"/>
            <a:chExt cx="9182100" cy="1551136"/>
          </a:xfrm>
        </p:grpSpPr>
        <p:sp useBgFill="1">
          <p:nvSpPr>
            <p:cNvPr id="1034" name="Freeform: Shape 1033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5" name="Freeform: Shape 1034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6" name="Freeform: Shape 1035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37" name="Freeform: Shape 1036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561E028-3E7E-951B-0F3D-D6246EE34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791" y="4314721"/>
            <a:ext cx="7944130" cy="100065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4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Enghreifftiau</a:t>
            </a:r>
            <a:r>
              <a:rPr lang="en-US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US" sz="4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brofiadau</a:t>
            </a:r>
            <a:r>
              <a:rPr lang="en-US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40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US" sz="4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4000" dirty="0">
                <a:solidFill>
                  <a:schemeClr val="tx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experiences and activities </a:t>
            </a:r>
          </a:p>
        </p:txBody>
      </p:sp>
    </p:spTree>
    <p:extLst>
      <p:ext uri="{BB962C8B-B14F-4D97-AF65-F5344CB8AC3E}">
        <p14:creationId xmlns:p14="http://schemas.microsoft.com/office/powerpoint/2010/main" val="7429406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7A1044A-904C-4EAC-ACB9-61549EABE54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Casglwch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ynghyd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wrthrychau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bob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Dewisir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gwrthrychau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profiad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Nid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teganau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brynwyd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wedi'u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cynnig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archwilio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dewisiadau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Goldschmied, (2004).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52A764-1C0B-4796-8487-44416C5D52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Gathers together a variety of every day objects.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Objects are chosen for a sensory experience.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Bought toys are not included.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opportunities for exploration and making choices.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Goldschmied, (2004).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6BFB1753-7050-0492-861C-5F7DDBF59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001" y="365125"/>
            <a:ext cx="8816996" cy="1325563"/>
          </a:xfrm>
        </p:spPr>
        <p:txBody>
          <a:bodyPr anchor="ctr">
            <a:normAutofit fontScale="90000"/>
          </a:bodyPr>
          <a:lstStyle/>
          <a:p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Basgedi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Trysor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Treasure Baskets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2139775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CFA58-8A96-4BEA-8763-9EBD7E199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342" y="535923"/>
            <a:ext cx="8790735" cy="857250"/>
          </a:xfrm>
        </p:spPr>
        <p:txBody>
          <a:bodyPr anchor="ctr">
            <a:normAutofit fontScale="90000"/>
          </a:bodyPr>
          <a:lstStyle/>
          <a:p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Basgedi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Trysor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Treasure Baskets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
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F767D9-708D-48A5-A048-A49120028F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52282"/>
            <a:ext cx="9111421" cy="42432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854176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oup of babies sitting on a blanket on a blanket&#10;&#10;Description automatically generated with low confidence">
            <a:extLst>
              <a:ext uri="{FF2B5EF4-FFF2-40B4-BE49-F238E27FC236}">
                <a16:creationId xmlns:a16="http://schemas.microsoft.com/office/drawing/2014/main" id="{FD0B97F0-9900-487B-9009-97C3B5A6F4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846"/>
          <a:stretch/>
        </p:blipFill>
        <p:spPr>
          <a:xfrm>
            <a:off x="15" y="516598"/>
            <a:ext cx="9143985" cy="514349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37206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he Ultimate Guide to Story Times in Cincinnati - Southwest Ohio Parent  Magazine">
            <a:extLst>
              <a:ext uri="{FF2B5EF4-FFF2-40B4-BE49-F238E27FC236}">
                <a16:creationId xmlns:a16="http://schemas.microsoft.com/office/drawing/2014/main" id="{22CE973E-2D00-85C4-EF27-40CBB2FDBB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311153" cy="42074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6,100+ Preschool Storytime Stock Photos, Pictures &amp; Royalty-Free Images -  iStock | Preschool reading, Preschool story time">
            <a:extLst>
              <a:ext uri="{FF2B5EF4-FFF2-40B4-BE49-F238E27FC236}">
                <a16:creationId xmlns:a16="http://schemas.microsoft.com/office/drawing/2014/main" id="{C4237B5A-9955-BB32-262C-4DE15ADD30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700" y="2971800"/>
            <a:ext cx="5829300" cy="388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74675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he Pikler Arch - at Nine Months. How and Why. - how we montessori">
            <a:extLst>
              <a:ext uri="{FF2B5EF4-FFF2-40B4-BE49-F238E27FC236}">
                <a16:creationId xmlns:a16="http://schemas.microsoft.com/office/drawing/2014/main" id="{4762B18A-8180-0EB7-93B7-5D586B970E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667500" cy="44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6" descr="How to Encourage Kids to Jump">
            <a:extLst>
              <a:ext uri="{FF2B5EF4-FFF2-40B4-BE49-F238E27FC236}">
                <a16:creationId xmlns:a16="http://schemas.microsoft.com/office/drawing/2014/main" id="{5E73B73C-3FEC-66BE-6256-7B737EA5E60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600" y="3276600"/>
            <a:ext cx="3302000" cy="330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4" name="Picture 8" descr="Rain Puddles Stock Photo - Download Image Now - Puddle, Child, Jumping -  iStock">
            <a:extLst>
              <a:ext uri="{FF2B5EF4-FFF2-40B4-BE49-F238E27FC236}">
                <a16:creationId xmlns:a16="http://schemas.microsoft.com/office/drawing/2014/main" id="{509D6107-8DCA-4B95-EB3D-62E2B4A9C93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892"/>
          <a:stretch/>
        </p:blipFill>
        <p:spPr bwMode="auto">
          <a:xfrm>
            <a:off x="5267325" y="1838512"/>
            <a:ext cx="3876675" cy="501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51272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The 7 Stages of Block Play in Early Childhood - Empowered Parents">
            <a:extLst>
              <a:ext uri="{FF2B5EF4-FFF2-40B4-BE49-F238E27FC236}">
                <a16:creationId xmlns:a16="http://schemas.microsoft.com/office/drawing/2014/main" id="{28DD89A0-C45C-8225-ABAF-0611AFA05F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746377" cy="3830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Fisher-Price Baby's First Blocks : Amazon.co.uk: Toys &amp; Games">
            <a:extLst>
              <a:ext uri="{FF2B5EF4-FFF2-40B4-BE49-F238E27FC236}">
                <a16:creationId xmlns:a16="http://schemas.microsoft.com/office/drawing/2014/main" id="{EEE3780F-7E33-84DF-B8D3-51A50FCA52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9294" y="1047542"/>
            <a:ext cx="3884706" cy="5810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93829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euristic Play Set 20pcs  large">
            <a:extLst>
              <a:ext uri="{FF2B5EF4-FFF2-40B4-BE49-F238E27FC236}">
                <a16:creationId xmlns:a16="http://schemas.microsoft.com/office/drawing/2014/main" id="{63984ACC-4942-7711-B265-2AADF17DA9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-1"/>
            <a:ext cx="4787153" cy="4787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Loose parts play: Setting up a tinker tray – A Beautiful Childhood">
            <a:extLst>
              <a:ext uri="{FF2B5EF4-FFF2-40B4-BE49-F238E27FC236}">
                <a16:creationId xmlns:a16="http://schemas.microsoft.com/office/drawing/2014/main" id="{CBF1F666-1538-C609-463A-377B2448EB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106" y="2132106"/>
            <a:ext cx="4725894" cy="472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82456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Keep Kids Off Screens This Summer: 10 Engaging Activities for Unplugged Fun  | FUN WITH KIDS IN LA®">
            <a:extLst>
              <a:ext uri="{FF2B5EF4-FFF2-40B4-BE49-F238E27FC236}">
                <a16:creationId xmlns:a16="http://schemas.microsoft.com/office/drawing/2014/main" id="{93484065-0019-36D8-B402-227F9CC34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15315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Easy activities for kids to help them get in touch with nature - Times of  India">
            <a:extLst>
              <a:ext uri="{FF2B5EF4-FFF2-40B4-BE49-F238E27FC236}">
                <a16:creationId xmlns:a16="http://schemas.microsoft.com/office/drawing/2014/main" id="{41FF9477-4C6A-E2B1-8738-9D40749F16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7905" y="3111872"/>
            <a:ext cx="4994836" cy="3746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07732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he Importance of Children's Risky Play | Green Teacher">
            <a:extLst>
              <a:ext uri="{FF2B5EF4-FFF2-40B4-BE49-F238E27FC236}">
                <a16:creationId xmlns:a16="http://schemas.microsoft.com/office/drawing/2014/main" id="{BC64B703-33DD-8F32-79BA-6C18CD7482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578039" cy="4183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hild development and risky play">
            <a:extLst>
              <a:ext uri="{FF2B5EF4-FFF2-40B4-BE49-F238E27FC236}">
                <a16:creationId xmlns:a16="http://schemas.microsoft.com/office/drawing/2014/main" id="{A10E7AE0-391D-FEB4-4FE0-F1BAFCC4E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2908" y="3089834"/>
            <a:ext cx="5649305" cy="3768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611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F445B-A4C1-7107-F2E8-0EC20945B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900" dirty="0" err="1">
                <a:latin typeface="Arial" panose="020B0604020202020204" pitchFamily="34" charset="0"/>
                <a:cs typeface="Arial" panose="020B0604020202020204" pitchFamily="34" charset="0"/>
              </a:rPr>
              <a:t>synhwyraidd</a:t>
            </a:r>
            <a: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9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9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Sensory Pay </a:t>
            </a:r>
            <a:r>
              <a:rPr lang="en-GB" dirty="0"/>
              <a:t>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1DC61-AB57-5481-669A-142B614146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76" y="1751106"/>
            <a:ext cx="4388224" cy="4285129"/>
          </a:xfrm>
        </p:spPr>
        <p:txBody>
          <a:bodyPr>
            <a:normAutofit fontScale="85000" lnSpcReduction="20000"/>
          </a:bodyPr>
          <a:lstStyle/>
          <a:p>
            <a:pPr marL="342900" lvl="0" indent="-342900" rtl="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O’r eiliad y cânt eu geni, mae plant yn defnyddio eu synhwyrau i archwilio’r byd o’u cwmpas.</a:t>
            </a:r>
            <a:endParaRPr lang="en-GB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cy-GB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Chwarae synhwyraidd yw unrhyw weithgaredd sy’n cyffroi ein synhwyrau - cyffwrdd, gweld, clywed, arogli a blasu. Mae’n helpu plant i ryngweithio a gwneud synnwyr o’r byd o’u cwmpas.</a:t>
            </a:r>
            <a:endParaRPr lang="en-GB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523D2A-B049-338B-3B14-52E85A3F51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199" y="1825624"/>
            <a:ext cx="4005729" cy="4037293"/>
          </a:xfrm>
        </p:spPr>
        <p:txBody>
          <a:bodyPr>
            <a:normAutofit fontScale="85000" lnSpcReduction="20000"/>
          </a:bodyPr>
          <a:lstStyle/>
          <a:p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From the moment they're born, children use their senses to discover the world around them.</a:t>
            </a:r>
          </a:p>
          <a:p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Sensory play is any activity that stimulates our senses – touch, sight, hearing, smell and taste. It helps children interact with and make sense of the world that surrounds them.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(Action for Children, 2022) </a:t>
            </a:r>
          </a:p>
        </p:txBody>
      </p:sp>
    </p:spTree>
    <p:extLst>
      <p:ext uri="{BB962C8B-B14F-4D97-AF65-F5344CB8AC3E}">
        <p14:creationId xmlns:p14="http://schemas.microsoft.com/office/powerpoint/2010/main" val="110470508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ensory Activities for Babies, Toddlers, Preschoolers &amp; Bigger Kids">
            <a:extLst>
              <a:ext uri="{FF2B5EF4-FFF2-40B4-BE49-F238E27FC236}">
                <a16:creationId xmlns:a16="http://schemas.microsoft.com/office/drawing/2014/main" id="{746D3128-FDA3-4F08-27F3-D4503EF265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498" y="980141"/>
            <a:ext cx="3918573" cy="5877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ensory Play Ideas for Babies - Sarah Chesworth">
            <a:extLst>
              <a:ext uri="{FF2B5EF4-FFF2-40B4-BE49-F238E27FC236}">
                <a16:creationId xmlns:a16="http://schemas.microsoft.com/office/drawing/2014/main" id="{E644D0AE-F240-5B12-751F-86FC4E59DC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207498" cy="5207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41335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Mess Around – Fun Messy Play For Babies &amp; Toddlers">
            <a:extLst>
              <a:ext uri="{FF2B5EF4-FFF2-40B4-BE49-F238E27FC236}">
                <a16:creationId xmlns:a16="http://schemas.microsoft.com/office/drawing/2014/main" id="{70CCDF0B-72D8-9A45-6BCC-D7D66DFA3D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456943" cy="4707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13 Amazing Messy Sensory Play Ideas {for 1-3 year old toddlers} - Kid  Activities with Alexa">
            <a:extLst>
              <a:ext uri="{FF2B5EF4-FFF2-40B4-BE49-F238E27FC236}">
                <a16:creationId xmlns:a16="http://schemas.microsoft.com/office/drawing/2014/main" id="{F58022FF-4CAC-56AB-BC0B-B9EA80EE43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172" y="3058093"/>
            <a:ext cx="5746827" cy="3833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14760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243D188-1AAF-882F-AC3E-048527718C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22262"/>
          <a:stretch/>
        </p:blipFill>
        <p:spPr>
          <a:xfrm>
            <a:off x="0" y="1402256"/>
            <a:ext cx="6096000" cy="45988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34328BF-6DAD-11FB-D20D-6B7F4056050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71528"/>
          <a:stretch/>
        </p:blipFill>
        <p:spPr>
          <a:xfrm>
            <a:off x="6095999" y="1326776"/>
            <a:ext cx="3048000" cy="245701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D8AF7A05-0A90-0AD6-19B6-DBCFDD0CD62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3390" y="3783787"/>
            <a:ext cx="2893219" cy="216958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21DBB2-162E-FE7C-C3FF-FD1AFBED54FF}"/>
              </a:ext>
            </a:extLst>
          </p:cNvPr>
          <p:cNvSpPr txBox="1"/>
          <p:nvPr/>
        </p:nvSpPr>
        <p:spPr>
          <a:xfrm>
            <a:off x="1423073" y="247583"/>
            <a:ext cx="64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r>
              <a:rPr lang="en-GB" sz="4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6883685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0C5EA-5699-5D6A-AF40-2B772CBE7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1027" y="364472"/>
            <a:ext cx="7886700" cy="1325563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Cyfeirnodau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/>
              <a:t>
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A5A49-6923-F46D-4795-41D31DD62B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564" y="1601693"/>
            <a:ext cx="8922871" cy="4326965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Action for Children. (2022) What is sensory play and why is it important? Available at: </a:t>
            </a:r>
            <a:r>
              <a:rPr lang="en-GB" dirty="0">
                <a:hlinkClick r:id="rId2"/>
              </a:rPr>
              <a:t>https://www.actionforchildren.org.uk/blog/what-is-sensory-play-and-why-is-it-important/#:~:text=Sensory%20play%20is%20a%20lot,complex%20tasks%20and%20problem%20solving</a:t>
            </a:r>
            <a:r>
              <a:rPr lang="en-GB" dirty="0"/>
              <a:t>. (Accessed: 14/8/23) </a:t>
            </a:r>
          </a:p>
          <a:p>
            <a:r>
              <a:rPr lang="en-GB" dirty="0" err="1"/>
              <a:t>Goldschmied</a:t>
            </a:r>
            <a:r>
              <a:rPr lang="en-GB" dirty="0"/>
              <a:t>, E. and Jackson, S. (2004) People under three : young children in day care. 2nd Ed. London ;: Routledge. doi:10.4324/9780203511381.</a:t>
            </a:r>
          </a:p>
          <a:p>
            <a:r>
              <a:rPr lang="en-GB" dirty="0"/>
              <a:t>Welsh Government. (2022) Curriculum for funded non-maintained nursery settings. Available at: </a:t>
            </a:r>
            <a:r>
              <a:rPr lang="en-GB" dirty="0">
                <a:hlinkClick r:id="rId3"/>
              </a:rPr>
              <a:t>https://hwb.gov.wales/api/storage/b1801d78-38c3-4320-9818-d9996c21aef8/220914-a-curriculum-for-funded-non-maintained-nursery-settings.pdf</a:t>
            </a:r>
            <a:r>
              <a:rPr lang="en-GB" dirty="0"/>
              <a:t> (Accessed: 14/8/23) </a:t>
            </a:r>
          </a:p>
          <a:p>
            <a:r>
              <a:rPr lang="en-GB" dirty="0"/>
              <a:t>Welsh Government. (2023) </a:t>
            </a:r>
            <a:r>
              <a:rPr lang="en-GB" i="1" dirty="0"/>
              <a:t>Enabling Learning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https://hwb.gov.wales/curriculum-for-wales/designing-your-curriculum/enabling-learning</a:t>
            </a:r>
            <a:r>
              <a:rPr lang="en-GB" dirty="0"/>
              <a:t> (Accessed: 14/8/23)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184240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Accessib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Accessib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Accessib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Place full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144F219396AFE458016C97602F34B7A" ma:contentTypeVersion="15" ma:contentTypeDescription="Create a new document." ma:contentTypeScope="" ma:versionID="2a80b03815e2e5e3281b97f7713277a5">
  <xsd:schema xmlns:xsd="http://www.w3.org/2001/XMLSchema" xmlns:xs="http://www.w3.org/2001/XMLSchema" xmlns:p="http://schemas.microsoft.com/office/2006/metadata/properties" xmlns:ns2="e4a72011-89be-41d7-bd49-565121a9e247" xmlns:ns3="16bfc89a-06a0-41d6-ae50-6ff65b36cb8b" targetNamespace="http://schemas.microsoft.com/office/2006/metadata/properties" ma:root="true" ma:fieldsID="4ff4b8fc08fe7a41382c493e40dd0b1f" ns2:_="" ns3:_="">
    <xsd:import namespace="e4a72011-89be-41d7-bd49-565121a9e247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LengthInSeconds" minOccurs="0"/>
                <xsd:element ref="ns2:MediaServiceDateTaken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lcf76f155ced4ddcb4097134ff3c332f" minOccurs="0"/>
                <xsd:element ref="ns3:TaxCatchAll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4a72011-89be-41d7-bd49-565121a9e24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LengthInSeconds" ma:index="1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7" nillable="true" ma:displayName="Taxonomy Catch All Column" ma:hidden="true" ma:list="{953f2175-e71b-4bc5-bf24-4d540adc5750}" ma:internalName="TaxCatchAll" ma:showField="CatchAllData" ma:web="16bfc89a-06a0-41d6-ae50-6ff65b36cb8b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AAFD254-06F0-436A-AAEF-D37929E7DF6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E4D3DEB-ADE3-40D5-A92B-3F29E32422F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4a72011-89be-41d7-bd49-565121a9e247"/>
    <ds:schemaRef ds:uri="16bfc89a-06a0-41d6-ae50-6ff65b36cb8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1718</Words>
  <Application>Microsoft Office PowerPoint</Application>
  <PresentationFormat>On-screen Show (4:3)</PresentationFormat>
  <Paragraphs>142</Paragraphs>
  <Slides>23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19</vt:i4>
      </vt:variant>
      <vt:variant>
        <vt:lpstr>Slide Titles</vt:lpstr>
      </vt:variant>
      <vt:variant>
        <vt:i4>23</vt:i4>
      </vt:variant>
    </vt:vector>
  </HeadingPairs>
  <TitlesOfParts>
    <vt:vector size="42" baseType="lpstr">
      <vt:lpstr>Holding PAge</vt:lpstr>
      <vt:lpstr>Title Slide 1</vt:lpstr>
      <vt:lpstr>Title Slide 2</vt:lpstr>
      <vt:lpstr>Title Slide 3</vt:lpstr>
      <vt:lpstr>Title Slide 4</vt:lpstr>
      <vt:lpstr>Sub Title 1</vt:lpstr>
      <vt:lpstr>Accessible 1</vt:lpstr>
      <vt:lpstr>Accessible 2</vt:lpstr>
      <vt:lpstr>Accessible 3</vt:lpstr>
      <vt:lpstr>Accessible 4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Place full Image in Background</vt:lpstr>
      <vt:lpstr>PowerPoint Presentation</vt:lpstr>
      <vt:lpstr>ECEY4005C:Y 1000 Diwrnod Cyntaf  ECEY4005: The First 1000 Days   </vt:lpstr>
      <vt:lpstr>Profiadau Difyr Engaging Experiences 
</vt:lpstr>
      <vt:lpstr>Profiadau Difyr Engaging Experiences 
</vt:lpstr>
      <vt:lpstr>Profiadau Difyr Engaging Experiences 
</vt:lpstr>
      <vt:lpstr>Profiadau Difyr Engaging Experiences 
</vt:lpstr>
      <vt:lpstr>Profiadau Difyr Engaging Experiences 
</vt:lpstr>
      <vt:lpstr>Amgylcheddau Awyr Agored Outdoor Environments 
</vt:lpstr>
      <vt:lpstr>Enghreifftiau o brofiadau a gweithgareddau  Examples of experiences and activities </vt:lpstr>
      <vt:lpstr>Basgedi Trysor/ Treasure Baskets
</vt:lpstr>
      <vt:lpstr>Basgedi Trysor/ Treasure Baskets
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Chwarae synhwyraidd  Sensory Pay 
</vt:lpstr>
      <vt:lpstr>PowerPoint Presentation</vt:lpstr>
      <vt:lpstr>PowerPoint Presentation</vt:lpstr>
      <vt:lpstr>PowerPoint Presentation</vt:lpstr>
      <vt:lpstr>Cyfeirnodau / References 
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Rachel Iles</cp:lastModifiedBy>
  <cp:revision>9</cp:revision>
  <dcterms:created xsi:type="dcterms:W3CDTF">2021-03-10T12:10:47Z</dcterms:created>
  <dcterms:modified xsi:type="dcterms:W3CDTF">2023-11-30T13:49:04Z</dcterms:modified>
</cp:coreProperties>
</file>