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40" r:id="rId5"/>
    <p:sldId id="341" r:id="rId6"/>
    <p:sldId id="343" r:id="rId7"/>
    <p:sldId id="361" r:id="rId8"/>
    <p:sldId id="356" r:id="rId9"/>
    <p:sldId id="357" r:id="rId10"/>
    <p:sldId id="358" r:id="rId11"/>
    <p:sldId id="359" r:id="rId12"/>
    <p:sldId id="3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49FF44-8F7B-4867-521D-9E95B6F718CF}" v="1970" dt="2026-10-19T02:55:28.702"/>
  </p1510:revLst>
</p1510:revInfo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91" autoAdjust="0"/>
    <p:restoredTop sz="94660" autoAdjust="0"/>
  </p:normalViewPr>
  <p:slideViewPr>
    <p:cSldViewPr snapToGrid="0">
      <p:cViewPr>
        <p:scale>
          <a:sx n="100" d="100"/>
          <a:sy n="100" d="100"/>
        </p:scale>
        <p:origin x="-216" y="-1152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fiyyah Ali (2519553)" userId="S::2519553@student.uwtsd.ac.uk::47ac31d0-518f-4a6b-87f6-ddd50fd7cc60" providerId="AD" clId="Web-{FA49FF44-8F7B-4867-521D-9E95B6F718CF}"/>
    <pc:docChg chg="addSld delSld modSld">
      <pc:chgData name="Safiyyah Ali (2519553)" userId="S::2519553@student.uwtsd.ac.uk::47ac31d0-518f-4a6b-87f6-ddd50fd7cc60" providerId="AD" clId="Web-{FA49FF44-8F7B-4867-521D-9E95B6F718CF}" dt="2026-10-19T02:55:28.702" v="1877" actId="20577"/>
      <pc:docMkLst>
        <pc:docMk/>
      </pc:docMkLst>
      <pc:sldChg chg="addSp modSp">
        <pc:chgData name="Safiyyah Ali (2519553)" userId="S::2519553@student.uwtsd.ac.uk::47ac31d0-518f-4a6b-87f6-ddd50fd7cc60" providerId="AD" clId="Web-{FA49FF44-8F7B-4867-521D-9E95B6F718CF}" dt="2026-10-19T00:09:45.006" v="1306" actId="20577"/>
        <pc:sldMkLst>
          <pc:docMk/>
          <pc:sldMk cId="431835888" sldId="340"/>
        </pc:sldMkLst>
        <pc:spChg chg="mod">
          <ac:chgData name="Safiyyah Ali (2519553)" userId="S::2519553@student.uwtsd.ac.uk::47ac31d0-518f-4a6b-87f6-ddd50fd7cc60" providerId="AD" clId="Web-{FA49FF44-8F7B-4867-521D-9E95B6F718CF}" dt="2026-10-18T18:19:19.994" v="116" actId="20577"/>
          <ac:spMkLst>
            <pc:docMk/>
            <pc:sldMk cId="431835888" sldId="340"/>
            <ac:spMk id="2" creationId="{9AA762A4-2E4B-23FB-9F8B-D54C0F90A08A}"/>
          </ac:spMkLst>
        </pc:spChg>
        <pc:spChg chg="add mod">
          <ac:chgData name="Safiyyah Ali (2519553)" userId="S::2519553@student.uwtsd.ac.uk::47ac31d0-518f-4a6b-87f6-ddd50fd7cc60" providerId="AD" clId="Web-{FA49FF44-8F7B-4867-521D-9E95B6F718CF}" dt="2026-10-19T00:09:45.006" v="1306" actId="20577"/>
          <ac:spMkLst>
            <pc:docMk/>
            <pc:sldMk cId="431835888" sldId="340"/>
            <ac:spMk id="3" creationId="{504A4850-B5AF-9592-2BB7-287123DE4351}"/>
          </ac:spMkLst>
        </pc:spChg>
      </pc:sldChg>
      <pc:sldChg chg="modSp mod modClrScheme chgLayout">
        <pc:chgData name="Safiyyah Ali (2519553)" userId="S::2519553@student.uwtsd.ac.uk::47ac31d0-518f-4a6b-87f6-ddd50fd7cc60" providerId="AD" clId="Web-{FA49FF44-8F7B-4867-521D-9E95B6F718CF}" dt="2026-10-19T00:11:54.386" v="1314" actId="20577"/>
        <pc:sldMkLst>
          <pc:docMk/>
          <pc:sldMk cId="909924710" sldId="341"/>
        </pc:sldMkLst>
        <pc:spChg chg="mod">
          <ac:chgData name="Safiyyah Ali (2519553)" userId="S::2519553@student.uwtsd.ac.uk::47ac31d0-518f-4a6b-87f6-ddd50fd7cc60" providerId="AD" clId="Web-{FA49FF44-8F7B-4867-521D-9E95B6F718CF}" dt="2026-10-19T00:09:07.614" v="1303"/>
          <ac:spMkLst>
            <pc:docMk/>
            <pc:sldMk cId="909924710" sldId="341"/>
            <ac:spMk id="2" creationId="{562B7740-ED88-9F6A-89FF-4B0DFAAC36EA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0:11:54.386" v="1314" actId="20577"/>
          <ac:spMkLst>
            <pc:docMk/>
            <pc:sldMk cId="909924710" sldId="341"/>
            <ac:spMk id="3" creationId="{39A25282-EE8D-71BA-6317-EECFE33238DC}"/>
          </ac:spMkLst>
        </pc:spChg>
      </pc:sldChg>
      <pc:sldChg chg="del">
        <pc:chgData name="Safiyyah Ali (2519553)" userId="S::2519553@student.uwtsd.ac.uk::47ac31d0-518f-4a6b-87f6-ddd50fd7cc60" providerId="AD" clId="Web-{FA49FF44-8F7B-4867-521D-9E95B6F718CF}" dt="2026-10-18T21:28:47.192" v="317"/>
        <pc:sldMkLst>
          <pc:docMk/>
          <pc:sldMk cId="1173936384" sldId="342"/>
        </pc:sldMkLst>
      </pc:sldChg>
      <pc:sldChg chg="modSp">
        <pc:chgData name="Safiyyah Ali (2519553)" userId="S::2519553@student.uwtsd.ac.uk::47ac31d0-518f-4a6b-87f6-ddd50fd7cc60" providerId="AD" clId="Web-{FA49FF44-8F7B-4867-521D-9E95B6F718CF}" dt="2026-10-19T01:43:54.501" v="1516" actId="20577"/>
        <pc:sldMkLst>
          <pc:docMk/>
          <pc:sldMk cId="959076531" sldId="343"/>
        </pc:sldMkLst>
        <pc:spChg chg="mod">
          <ac:chgData name="Safiyyah Ali (2519553)" userId="S::2519553@student.uwtsd.ac.uk::47ac31d0-518f-4a6b-87f6-ddd50fd7cc60" providerId="AD" clId="Web-{FA49FF44-8F7B-4867-521D-9E95B6F718CF}" dt="2026-10-18T21:29:52.272" v="342" actId="20577"/>
          <ac:spMkLst>
            <pc:docMk/>
            <pc:sldMk cId="959076531" sldId="343"/>
            <ac:spMk id="2" creationId="{798ECDD0-17F6-3312-AE6D-F7EB95E46C02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1:43:54.501" v="1516" actId="20577"/>
          <ac:spMkLst>
            <pc:docMk/>
            <pc:sldMk cId="959076531" sldId="343"/>
            <ac:spMk id="3" creationId="{EB336AA5-9DDA-DA9A-5469-6885A5A84D1D}"/>
          </ac:spMkLst>
        </pc:spChg>
      </pc:sldChg>
      <pc:sldChg chg="del">
        <pc:chgData name="Safiyyah Ali (2519553)" userId="S::2519553@student.uwtsd.ac.uk::47ac31d0-518f-4a6b-87f6-ddd50fd7cc60" providerId="AD" clId="Web-{FA49FF44-8F7B-4867-521D-9E95B6F718CF}" dt="2026-10-18T23:40:00.245" v="547"/>
        <pc:sldMkLst>
          <pc:docMk/>
          <pc:sldMk cId="3937483142" sldId="344"/>
        </pc:sldMkLst>
      </pc:sldChg>
      <pc:sldChg chg="addSp delSp modSp del mod modClrScheme chgLayout">
        <pc:chgData name="Safiyyah Ali (2519553)" userId="S::2519553@student.uwtsd.ac.uk::47ac31d0-518f-4a6b-87f6-ddd50fd7cc60" providerId="AD" clId="Web-{FA49FF44-8F7B-4867-521D-9E95B6F718CF}" dt="2026-10-18T23:40:31.731" v="552"/>
        <pc:sldMkLst>
          <pc:docMk/>
          <pc:sldMk cId="4104434737" sldId="346"/>
        </pc:sldMkLst>
        <pc:spChg chg="mod ord">
          <ac:chgData name="Safiyyah Ali (2519553)" userId="S::2519553@student.uwtsd.ac.uk::47ac31d0-518f-4a6b-87f6-ddd50fd7cc60" providerId="AD" clId="Web-{FA49FF44-8F7B-4867-521D-9E95B6F718CF}" dt="2026-10-18T23:40:05.136" v="548"/>
          <ac:spMkLst>
            <pc:docMk/>
            <pc:sldMk cId="4104434737" sldId="346"/>
            <ac:spMk id="6" creationId="{707FBB55-EF55-03D8-7D3C-29341A40D63E}"/>
          </ac:spMkLst>
        </pc:spChg>
        <pc:spChg chg="mod ord">
          <ac:chgData name="Safiyyah Ali (2519553)" userId="S::2519553@student.uwtsd.ac.uk::47ac31d0-518f-4a6b-87f6-ddd50fd7cc60" providerId="AD" clId="Web-{FA49FF44-8F7B-4867-521D-9E95B6F718CF}" dt="2026-10-18T23:40:22.934" v="551" actId="20577"/>
          <ac:spMkLst>
            <pc:docMk/>
            <pc:sldMk cId="4104434737" sldId="346"/>
            <ac:spMk id="7" creationId="{AD6AD7D9-DEA3-79A4-785F-0EA945171020}"/>
          </ac:spMkLst>
        </pc:spChg>
        <pc:spChg chg="add mod">
          <ac:chgData name="Safiyyah Ali (2519553)" userId="S::2519553@student.uwtsd.ac.uk::47ac31d0-518f-4a6b-87f6-ddd50fd7cc60" providerId="AD" clId="Web-{FA49FF44-8F7B-4867-521D-9E95B6F718CF}" dt="2026-10-18T23:40:15.590" v="550"/>
          <ac:spMkLst>
            <pc:docMk/>
            <pc:sldMk cId="4104434737" sldId="346"/>
            <ac:spMk id="96" creationId="{4DEB694C-B33F-80E9-0074-F4C8A476F549}"/>
          </ac:spMkLst>
        </pc:spChg>
        <pc:graphicFrameChg chg="del mod ord">
          <ac:chgData name="Safiyyah Ali (2519553)" userId="S::2519553@student.uwtsd.ac.uk::47ac31d0-518f-4a6b-87f6-ddd50fd7cc60" providerId="AD" clId="Web-{FA49FF44-8F7B-4867-521D-9E95B6F718CF}" dt="2026-10-18T23:40:15.590" v="550"/>
          <ac:graphicFrameMkLst>
            <pc:docMk/>
            <pc:sldMk cId="4104434737" sldId="346"/>
            <ac:graphicFrameMk id="4" creationId="{0AA14396-9ECF-6200-84F1-4A2C71CE5B8B}"/>
          </ac:graphicFrameMkLst>
        </pc:graphicFrameChg>
      </pc:sldChg>
      <pc:sldChg chg="del">
        <pc:chgData name="Safiyyah Ali (2519553)" userId="S::2519553@student.uwtsd.ac.uk::47ac31d0-518f-4a6b-87f6-ddd50fd7cc60" providerId="AD" clId="Web-{FA49FF44-8F7B-4867-521D-9E95B6F718CF}" dt="2026-10-19T02:49:11.415" v="1793"/>
        <pc:sldMkLst>
          <pc:docMk/>
          <pc:sldMk cId="1014413726" sldId="347"/>
        </pc:sldMkLst>
      </pc:sldChg>
      <pc:sldChg chg="del">
        <pc:chgData name="Safiyyah Ali (2519553)" userId="S::2519553@student.uwtsd.ac.uk::47ac31d0-518f-4a6b-87f6-ddd50fd7cc60" providerId="AD" clId="Web-{FA49FF44-8F7B-4867-521D-9E95B6F718CF}" dt="2026-10-19T02:49:03.337" v="1790"/>
        <pc:sldMkLst>
          <pc:docMk/>
          <pc:sldMk cId="3117802180" sldId="348"/>
        </pc:sldMkLst>
      </pc:sldChg>
      <pc:sldChg chg="del">
        <pc:chgData name="Safiyyah Ali (2519553)" userId="S::2519553@student.uwtsd.ac.uk::47ac31d0-518f-4a6b-87f6-ddd50fd7cc60" providerId="AD" clId="Web-{FA49FF44-8F7B-4867-521D-9E95B6F718CF}" dt="2026-10-19T02:49:06.337" v="1791"/>
        <pc:sldMkLst>
          <pc:docMk/>
          <pc:sldMk cId="1722147624" sldId="350"/>
        </pc:sldMkLst>
      </pc:sldChg>
      <pc:sldChg chg="del">
        <pc:chgData name="Safiyyah Ali (2519553)" userId="S::2519553@student.uwtsd.ac.uk::47ac31d0-518f-4a6b-87f6-ddd50fd7cc60" providerId="AD" clId="Web-{FA49FF44-8F7B-4867-521D-9E95B6F718CF}" dt="2026-10-19T02:48:59.508" v="1789"/>
        <pc:sldMkLst>
          <pc:docMk/>
          <pc:sldMk cId="2610945053" sldId="351"/>
        </pc:sldMkLst>
      </pc:sldChg>
      <pc:sldChg chg="del">
        <pc:chgData name="Safiyyah Ali (2519553)" userId="S::2519553@student.uwtsd.ac.uk::47ac31d0-518f-4a6b-87f6-ddd50fd7cc60" providerId="AD" clId="Web-{FA49FF44-8F7B-4867-521D-9E95B6F718CF}" dt="2026-10-19T02:49:08.962" v="1792"/>
        <pc:sldMkLst>
          <pc:docMk/>
          <pc:sldMk cId="3000970981" sldId="352"/>
        </pc:sldMkLst>
      </pc:sldChg>
      <pc:sldChg chg="del">
        <pc:chgData name="Safiyyah Ali (2519553)" userId="S::2519553@student.uwtsd.ac.uk::47ac31d0-518f-4a6b-87f6-ddd50fd7cc60" providerId="AD" clId="Web-{FA49FF44-8F7B-4867-521D-9E95B6F718CF}" dt="2026-10-19T02:49:15.118" v="1794"/>
        <pc:sldMkLst>
          <pc:docMk/>
          <pc:sldMk cId="3802808557" sldId="353"/>
        </pc:sldMkLst>
      </pc:sldChg>
      <pc:sldChg chg="add del">
        <pc:chgData name="Safiyyah Ali (2519553)" userId="S::2519553@student.uwtsd.ac.uk::47ac31d0-518f-4a6b-87f6-ddd50fd7cc60" providerId="AD" clId="Web-{FA49FF44-8F7B-4867-521D-9E95B6F718CF}" dt="2026-10-19T02:49:58.385" v="1800"/>
        <pc:sldMkLst>
          <pc:docMk/>
          <pc:sldMk cId="3119354052" sldId="354"/>
        </pc:sldMkLst>
      </pc:sldChg>
      <pc:sldChg chg="del">
        <pc:chgData name="Safiyyah Ali (2519553)" userId="S::2519553@student.uwtsd.ac.uk::47ac31d0-518f-4a6b-87f6-ddd50fd7cc60" providerId="AD" clId="Web-{FA49FF44-8F7B-4867-521D-9E95B6F718CF}" dt="2026-10-19T02:49:20.524" v="1795"/>
        <pc:sldMkLst>
          <pc:docMk/>
          <pc:sldMk cId="3663657925" sldId="355"/>
        </pc:sldMkLst>
      </pc:sldChg>
      <pc:sldChg chg="modSp new">
        <pc:chgData name="Safiyyah Ali (2519553)" userId="S::2519553@student.uwtsd.ac.uk::47ac31d0-518f-4a6b-87f6-ddd50fd7cc60" providerId="AD" clId="Web-{FA49FF44-8F7B-4867-521D-9E95B6F718CF}" dt="2026-10-19T02:42:17.991" v="1714" actId="20577"/>
        <pc:sldMkLst>
          <pc:docMk/>
          <pc:sldMk cId="2197980584" sldId="356"/>
        </pc:sldMkLst>
        <pc:spChg chg="mod">
          <ac:chgData name="Safiyyah Ali (2519553)" userId="S::2519553@student.uwtsd.ac.uk::47ac31d0-518f-4a6b-87f6-ddd50fd7cc60" providerId="AD" clId="Web-{FA49FF44-8F7B-4867-521D-9E95B6F718CF}" dt="2026-10-18T23:41:06.795" v="560" actId="20577"/>
          <ac:spMkLst>
            <pc:docMk/>
            <pc:sldMk cId="2197980584" sldId="356"/>
            <ac:spMk id="2" creationId="{63E94F6E-BC43-ED84-8E40-48C6E11CA34F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2:42:17.991" v="1714" actId="20577"/>
          <ac:spMkLst>
            <pc:docMk/>
            <pc:sldMk cId="2197980584" sldId="356"/>
            <ac:spMk id="3" creationId="{A822BAB9-FD20-90C9-7F17-BF641A1D941D}"/>
          </ac:spMkLst>
        </pc:spChg>
      </pc:sldChg>
      <pc:sldChg chg="modSp new">
        <pc:chgData name="Safiyyah Ali (2519553)" userId="S::2519553@student.uwtsd.ac.uk::47ac31d0-518f-4a6b-87f6-ddd50fd7cc60" providerId="AD" clId="Web-{FA49FF44-8F7B-4867-521D-9E95B6F718CF}" dt="2026-10-19T02:43:41.196" v="1729" actId="20577"/>
        <pc:sldMkLst>
          <pc:docMk/>
          <pc:sldMk cId="58355135" sldId="357"/>
        </pc:sldMkLst>
        <pc:spChg chg="mod">
          <ac:chgData name="Safiyyah Ali (2519553)" userId="S::2519553@student.uwtsd.ac.uk::47ac31d0-518f-4a6b-87f6-ddd50fd7cc60" providerId="AD" clId="Web-{FA49FF44-8F7B-4867-521D-9E95B6F718CF}" dt="2026-10-18T23:49:02.347" v="872" actId="20577"/>
          <ac:spMkLst>
            <pc:docMk/>
            <pc:sldMk cId="58355135" sldId="357"/>
            <ac:spMk id="2" creationId="{A4CB1A98-2EF4-FBFB-F6D2-3F8082EA946A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2:43:41.196" v="1729" actId="20577"/>
          <ac:spMkLst>
            <pc:docMk/>
            <pc:sldMk cId="58355135" sldId="357"/>
            <ac:spMk id="3" creationId="{3F6DD688-C01C-75A2-A930-59E7241D4F0D}"/>
          </ac:spMkLst>
        </pc:spChg>
      </pc:sldChg>
      <pc:sldChg chg="modSp new">
        <pc:chgData name="Safiyyah Ali (2519553)" userId="S::2519553@student.uwtsd.ac.uk::47ac31d0-518f-4a6b-87f6-ddd50fd7cc60" providerId="AD" clId="Web-{FA49FF44-8F7B-4867-521D-9E95B6F718CF}" dt="2026-10-19T00:04:23.368" v="1288" actId="20577"/>
        <pc:sldMkLst>
          <pc:docMk/>
          <pc:sldMk cId="32653642" sldId="358"/>
        </pc:sldMkLst>
        <pc:spChg chg="mod">
          <ac:chgData name="Safiyyah Ali (2519553)" userId="S::2519553@student.uwtsd.ac.uk::47ac31d0-518f-4a6b-87f6-ddd50fd7cc60" providerId="AD" clId="Web-{FA49FF44-8F7B-4867-521D-9E95B6F718CF}" dt="2026-10-18T23:54:59.627" v="1081" actId="20577"/>
          <ac:spMkLst>
            <pc:docMk/>
            <pc:sldMk cId="32653642" sldId="358"/>
            <ac:spMk id="2" creationId="{83EADD20-BD95-1BD3-6591-130B632FADA8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0:04:23.368" v="1288" actId="20577"/>
          <ac:spMkLst>
            <pc:docMk/>
            <pc:sldMk cId="32653642" sldId="358"/>
            <ac:spMk id="3" creationId="{C020B858-EB26-2A94-EF3E-E4EA4E290184}"/>
          </ac:spMkLst>
        </pc:spChg>
      </pc:sldChg>
      <pc:sldChg chg="modSp new">
        <pc:chgData name="Safiyyah Ali (2519553)" userId="S::2519553@student.uwtsd.ac.uk::47ac31d0-518f-4a6b-87f6-ddd50fd7cc60" providerId="AD" clId="Web-{FA49FF44-8F7B-4867-521D-9E95B6F718CF}" dt="2026-10-19T02:46:21.535" v="1788" actId="20577"/>
        <pc:sldMkLst>
          <pc:docMk/>
          <pc:sldMk cId="964326800" sldId="359"/>
        </pc:sldMkLst>
        <pc:spChg chg="mod">
          <ac:chgData name="Safiyyah Ali (2519553)" userId="S::2519553@student.uwtsd.ac.uk::47ac31d0-518f-4a6b-87f6-ddd50fd7cc60" providerId="AD" clId="Web-{FA49FF44-8F7B-4867-521D-9E95B6F718CF}" dt="2026-10-19T00:06:14.107" v="1294" actId="20577"/>
          <ac:spMkLst>
            <pc:docMk/>
            <pc:sldMk cId="964326800" sldId="359"/>
            <ac:spMk id="2" creationId="{D2FF1C97-9D8E-9FA1-7DC5-F847434E203C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2:46:21.535" v="1788" actId="20577"/>
          <ac:spMkLst>
            <pc:docMk/>
            <pc:sldMk cId="964326800" sldId="359"/>
            <ac:spMk id="3" creationId="{F04889EF-6984-6737-3657-CDFE4DD3C6C6}"/>
          </ac:spMkLst>
        </pc:spChg>
      </pc:sldChg>
      <pc:sldChg chg="modSp new">
        <pc:chgData name="Safiyyah Ali (2519553)" userId="S::2519553@student.uwtsd.ac.uk::47ac31d0-518f-4a6b-87f6-ddd50fd7cc60" providerId="AD" clId="Web-{FA49FF44-8F7B-4867-521D-9E95B6F718CF}" dt="2026-10-19T02:55:28.702" v="1877" actId="20577"/>
        <pc:sldMkLst>
          <pc:docMk/>
          <pc:sldMk cId="2699179084" sldId="360"/>
        </pc:sldMkLst>
        <pc:spChg chg="mod">
          <ac:chgData name="Safiyyah Ali (2519553)" userId="S::2519553@student.uwtsd.ac.uk::47ac31d0-518f-4a6b-87f6-ddd50fd7cc60" providerId="AD" clId="Web-{FA49FF44-8F7B-4867-521D-9E95B6F718CF}" dt="2026-10-19T00:08:03.658" v="1302" actId="20577"/>
          <ac:spMkLst>
            <pc:docMk/>
            <pc:sldMk cId="2699179084" sldId="360"/>
            <ac:spMk id="2" creationId="{270DD982-86CB-0ACD-14BD-F9E26F1F90D2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2:55:28.702" v="1877" actId="20577"/>
          <ac:spMkLst>
            <pc:docMk/>
            <pc:sldMk cId="2699179084" sldId="360"/>
            <ac:spMk id="3" creationId="{22E7996C-D501-9EAE-8B06-512AF0DB1475}"/>
          </ac:spMkLst>
        </pc:spChg>
      </pc:sldChg>
      <pc:sldChg chg="modSp new">
        <pc:chgData name="Safiyyah Ali (2519553)" userId="S::2519553@student.uwtsd.ac.uk::47ac31d0-518f-4a6b-87f6-ddd50fd7cc60" providerId="AD" clId="Web-{FA49FF44-8F7B-4867-521D-9E95B6F718CF}" dt="2026-10-19T01:59:52.801" v="1672" actId="20577"/>
        <pc:sldMkLst>
          <pc:docMk/>
          <pc:sldMk cId="1608052433" sldId="361"/>
        </pc:sldMkLst>
        <pc:spChg chg="mod">
          <ac:chgData name="Safiyyah Ali (2519553)" userId="S::2519553@student.uwtsd.ac.uk::47ac31d0-518f-4a6b-87f6-ddd50fd7cc60" providerId="AD" clId="Web-{FA49FF44-8F7B-4867-521D-9E95B6F718CF}" dt="2026-10-19T01:59:52.801" v="1672" actId="20577"/>
          <ac:spMkLst>
            <pc:docMk/>
            <pc:sldMk cId="1608052433" sldId="361"/>
            <ac:spMk id="2" creationId="{31D4734F-A558-E521-5CF5-DBA8E8A01576}"/>
          </ac:spMkLst>
        </pc:spChg>
        <pc:spChg chg="mod">
          <ac:chgData name="Safiyyah Ali (2519553)" userId="S::2519553@student.uwtsd.ac.uk::47ac31d0-518f-4a6b-87f6-ddd50fd7cc60" providerId="AD" clId="Web-{FA49FF44-8F7B-4867-521D-9E95B6F718CF}" dt="2026-10-19T01:58:43.294" v="1671" actId="20577"/>
          <ac:spMkLst>
            <pc:docMk/>
            <pc:sldMk cId="1608052433" sldId="361"/>
            <ac:spMk id="3" creationId="{C6FA27AF-F35F-8EEA-5331-322596FB8A0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93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table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table</a:t>
            </a:r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33046"/>
            <a:ext cx="10571998" cy="1954257"/>
          </a:xfrm>
        </p:spPr>
        <p:txBody>
          <a:bodyPr/>
          <a:lstStyle/>
          <a:p>
            <a:r>
              <a:rPr lang="en-US" dirty="0"/>
              <a:t>Self awareness presentation</a:t>
            </a:r>
            <a:endParaRPr lang="en-US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4A4850-B5AF-9592-2BB7-287123DE4351}"/>
              </a:ext>
            </a:extLst>
          </p:cNvPr>
          <p:cNvSpPr txBox="1"/>
          <p:nvPr/>
        </p:nvSpPr>
        <p:spPr>
          <a:xfrm>
            <a:off x="1064069" y="3290215"/>
            <a:ext cx="978663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Name: Safiyyah</a:t>
            </a:r>
            <a:r>
              <a:rPr lang="en-GB" dirty="0"/>
              <a:t> Ali</a:t>
            </a:r>
          </a:p>
          <a:p>
            <a:r>
              <a:rPr lang="en-GB"/>
              <a:t>Student number: 2519553</a:t>
            </a:r>
            <a:endParaRPr lang="en-US" sz="1100" b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dirty="0"/>
              <a:t>Module code/title: </a:t>
            </a:r>
            <a:r>
              <a:rPr lang="en-GB"/>
              <a:t>self-awareness</a:t>
            </a:r>
            <a:r>
              <a:rPr lang="en-GB" dirty="0"/>
              <a:t> presentation (LCHS4009)</a:t>
            </a:r>
          </a:p>
          <a:p>
            <a:r>
              <a:rPr lang="en-GB"/>
              <a:t>Lecturer: Rizwan Nadim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7740-ED88-9F6A-89FF-4B0DFAAC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 anchor="ctr">
            <a:normAutofit/>
          </a:bodyPr>
          <a:lstStyle/>
          <a:p>
            <a:r>
              <a:rPr lang="en-US" dirty="0"/>
              <a:t>Job chosen: midwifery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A25282-EE8D-71BA-6317-EECFE33238D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346793" y="924340"/>
            <a:ext cx="5684373" cy="500932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Reasons for choosing midw</a:t>
            </a:r>
            <a:r>
              <a:rPr lang="en-US"/>
              <a:t>ifery:</a:t>
            </a:r>
          </a:p>
          <a:p>
            <a:pPr marL="285750" indent="-285750">
              <a:spcAft>
                <a:spcPts val="600"/>
              </a:spcAft>
              <a:buChar char="•"/>
            </a:pPr>
            <a:r>
              <a:rPr lang="en-US"/>
              <a:t>I have a passion for helping people</a:t>
            </a:r>
          </a:p>
          <a:p>
            <a:pPr marL="285750" indent="-285750">
              <a:spcAft>
                <a:spcPts val="600"/>
              </a:spcAft>
              <a:buClr>
                <a:srgbClr val="FFFFFF"/>
              </a:buClr>
              <a:buChar char="•"/>
            </a:pPr>
            <a:r>
              <a:rPr lang="en-US"/>
              <a:t>Aspire</a:t>
            </a:r>
            <a:r>
              <a:rPr lang="en-US" dirty="0"/>
              <a:t> to help support mothers and babies</a:t>
            </a:r>
            <a:endParaRPr lang="en-US"/>
          </a:p>
          <a:p>
            <a:pPr marL="285750" indent="-285750">
              <a:spcAft>
                <a:spcPts val="600"/>
              </a:spcAft>
              <a:buClr>
                <a:srgbClr val="FFFFFF"/>
              </a:buClr>
              <a:buChar char="•"/>
            </a:pPr>
            <a:r>
              <a:rPr lang="en-US" dirty="0"/>
              <a:t>It’s a Rewarding job</a:t>
            </a:r>
          </a:p>
          <a:p>
            <a:pPr marL="285750" indent="-285750">
              <a:spcAft>
                <a:spcPts val="600"/>
              </a:spcAft>
              <a:buClr>
                <a:srgbClr val="FFFFFF"/>
              </a:buClr>
              <a:buChar char="•"/>
            </a:pPr>
            <a:r>
              <a:rPr lang="en-US" dirty="0"/>
              <a:t>Assisting bringing new life into </a:t>
            </a:r>
            <a:r>
              <a:rPr lang="en-US"/>
              <a:t>the world</a:t>
            </a:r>
          </a:p>
          <a:p>
            <a:pPr marL="285750" indent="-285750">
              <a:spcAft>
                <a:spcPts val="600"/>
              </a:spcAft>
              <a:buClr>
                <a:srgbClr val="FFFFFF"/>
              </a:buClr>
              <a:buChar char="•"/>
            </a:pPr>
            <a:r>
              <a:rPr lang="en-US" dirty="0"/>
              <a:t>Can make a positive difference to people's pregnancy, birthing and </a:t>
            </a:r>
            <a:r>
              <a:rPr lang="en-US"/>
              <a:t>post-natal</a:t>
            </a:r>
            <a:r>
              <a:rPr lang="en-US" dirty="0"/>
              <a:t> experiences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CDD0-17F6-3312-AE6D-F7EB95E46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r>
              <a:rPr lang="en-US" dirty="0"/>
              <a:t>Live job advert and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6AA5-9DDA-DA9A-5469-6885A5A84D1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48393" y="924340"/>
            <a:ext cx="5684373" cy="500932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Examples of live adverts:</a:t>
            </a:r>
          </a:p>
          <a:p>
            <a:pPr marL="285750" indent="-285750">
              <a:buChar char="•"/>
            </a:pPr>
            <a:r>
              <a:rPr lang="en-US" dirty="0"/>
              <a:t>Completion of a NMC approved midwifery programmes 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/>
              <a:t>Clinical practices </a:t>
            </a:r>
          </a:p>
          <a:p>
            <a:pPr>
              <a:buClr>
                <a:srgbClr val="00635E"/>
              </a:buClr>
              <a:buChar char="•"/>
            </a:pPr>
            <a:r>
              <a:rPr lang="en-US"/>
              <a:t>Example: </a:t>
            </a:r>
            <a:r>
              <a:rPr lang="en-US" b="1">
                <a:ea typeface="+mn-lt"/>
                <a:cs typeface="+mn-lt"/>
              </a:rPr>
              <a:t>Job title:</a:t>
            </a:r>
            <a:r>
              <a:rPr lang="en-US">
                <a:ea typeface="+mn-lt"/>
                <a:cs typeface="+mn-lt"/>
              </a:rPr>
              <a:t> Rotational Midwife, East Lancashire Hospitals NHS Trust</a:t>
            </a:r>
            <a:endParaRPr lang="en-US"/>
          </a:p>
          <a:p>
            <a:r>
              <a:rPr lang="en-US">
                <a:ea typeface="+mn-lt"/>
                <a:cs typeface="+mn-lt"/>
              </a:rPr>
              <a:t> Permanent across east Lancashire</a:t>
            </a:r>
            <a:r>
              <a:rPr lang="en-US" dirty="0">
                <a:ea typeface="+mn-lt"/>
                <a:cs typeface="+mn-lt"/>
              </a:rPr>
              <a:t> sites</a:t>
            </a:r>
            <a:endParaRPr lang="en-US" dirty="0"/>
          </a:p>
          <a:p>
            <a:pPr>
              <a:buChar char="•"/>
            </a:pPr>
            <a:r>
              <a:rPr lang="en-US" b="1">
                <a:ea typeface="+mn-lt"/>
                <a:cs typeface="+mn-lt"/>
              </a:rPr>
              <a:t>Advertised salary:</a:t>
            </a:r>
            <a:r>
              <a:rPr lang="en-US">
                <a:ea typeface="+mn-lt"/>
                <a:cs typeface="+mn-lt"/>
              </a:rPr>
              <a:t> £32,073–£48,117 per year</a:t>
            </a:r>
            <a:endParaRPr lang="en-US"/>
          </a:p>
          <a:p>
            <a:pPr>
              <a:buChar char="•"/>
            </a:pPr>
            <a:r>
              <a:rPr lang="en-US" b="1">
                <a:ea typeface="+mn-lt"/>
                <a:cs typeface="+mn-lt"/>
              </a:rPr>
              <a:t>Date posted:</a:t>
            </a:r>
            <a:r>
              <a:rPr lang="en-US">
                <a:ea typeface="+mn-lt"/>
                <a:cs typeface="+mn-lt"/>
              </a:rPr>
              <a:t> 6 October 2026</a:t>
            </a:r>
            <a:endParaRPr lang="en-US"/>
          </a:p>
          <a:p>
            <a:pPr>
              <a:buChar char="•"/>
            </a:pPr>
            <a:r>
              <a:rPr lang="en-US" b="1">
                <a:ea typeface="+mn-lt"/>
                <a:cs typeface="+mn-lt"/>
              </a:rPr>
              <a:t>Listed closing date:</a:t>
            </a:r>
            <a:r>
              <a:rPr lang="en-US">
                <a:ea typeface="+mn-lt"/>
                <a:cs typeface="+mn-lt"/>
              </a:rPr>
              <a:t> 20 October 2026</a:t>
            </a:r>
            <a:endParaRPr lang="en-US"/>
          </a:p>
          <a:p>
            <a:pPr>
              <a:buChar char="•"/>
            </a:pPr>
            <a:r>
              <a:rPr lang="en-US" b="1">
                <a:ea typeface="+mn-lt"/>
                <a:cs typeface="+mn-lt"/>
              </a:rPr>
              <a:t>NHS Jobs reference:</a:t>
            </a:r>
            <a:r>
              <a:rPr lang="en-US">
                <a:ea typeface="+mn-lt"/>
                <a:cs typeface="+mn-lt"/>
              </a:rPr>
              <a:t> C9435-26-0574</a:t>
            </a:r>
            <a:endParaRPr lang="en-US"/>
          </a:p>
          <a:p>
            <a:pPr marL="285750" indent="-285750">
              <a:buClr>
                <a:srgbClr val="00635E"/>
              </a:buClr>
              <a:buChar char="•"/>
            </a:pPr>
            <a:endParaRPr lang="en-US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 b="1"/>
              <a:t>Requirements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 dirty="0"/>
              <a:t>Qualified midwif</a:t>
            </a:r>
            <a:r>
              <a:rPr lang="en-US"/>
              <a:t>e or soon to be within the next 3 months</a:t>
            </a:r>
            <a:endParaRPr lang="en-US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 dirty="0"/>
              <a:t>Good communication skills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 dirty="0"/>
              <a:t>Teamwork and independent </a:t>
            </a:r>
            <a:r>
              <a:rPr lang="en-US" dirty="0" err="1"/>
              <a:t>desicion</a:t>
            </a:r>
            <a:r>
              <a:rPr lang="en-US" dirty="0"/>
              <a:t> making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 dirty="0"/>
              <a:t>Provide safe, </a:t>
            </a:r>
            <a:r>
              <a:rPr lang="en-US"/>
              <a:t>personalized</a:t>
            </a:r>
            <a:r>
              <a:rPr lang="en-US" dirty="0"/>
              <a:t> care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/>
              <a:t>Diploma or degree/ health related</a:t>
            </a:r>
            <a:endParaRPr lang="en-US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US"/>
              <a:t>NMC registration</a:t>
            </a:r>
            <a:endParaRPr lang="en-US" dirty="0"/>
          </a:p>
          <a:p>
            <a:pPr marL="285750" indent="-285750">
              <a:buClr>
                <a:srgbClr val="00635E"/>
              </a:buClr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076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734F-A558-E521-5CF5-DBA8E8A01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I need to </a:t>
            </a:r>
            <a:r>
              <a:rPr lang="en-GB"/>
              <a:t>pursue</a:t>
            </a:r>
            <a:r>
              <a:rPr lang="en-GB" dirty="0"/>
              <a:t> a job in midwifery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A27AF-F35F-8EEA-5331-322596FB8A0D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285750" indent="-285750">
              <a:buChar char="•"/>
            </a:pPr>
            <a:r>
              <a:rPr lang="en-GB" dirty="0"/>
              <a:t>I would need to complete </a:t>
            </a:r>
            <a:r>
              <a:rPr lang="en-GB"/>
              <a:t>an NMC approved midwifery degree</a:t>
            </a:r>
            <a:endParaRPr lang="en-GB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Gain relevant experience</a:t>
            </a:r>
            <a:endParaRPr lang="en-GB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 dirty="0"/>
              <a:t>Have 3-5 A levels or BTECH </a:t>
            </a:r>
            <a:r>
              <a:rPr lang="en-GB"/>
              <a:t>equivalent</a:t>
            </a:r>
            <a:r>
              <a:rPr lang="en-GB" dirty="0"/>
              <a:t> 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Develop the key skills needed</a:t>
            </a:r>
            <a:endParaRPr lang="en-GB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Gain relevant experience</a:t>
            </a:r>
            <a:endParaRPr lang="en-GB" dirty="0"/>
          </a:p>
          <a:p>
            <a:pPr marL="285750" indent="-285750">
              <a:buClr>
                <a:srgbClr val="00635E"/>
              </a:buClr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052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94F6E-BC43-ED84-8E40-48C6E11CA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</a:t>
            </a:r>
            <a:r>
              <a:rPr lang="en-GB"/>
              <a:t>swot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2BAB9-FD20-90C9-7F17-BF641A1D941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87993" y="751620"/>
            <a:ext cx="6730853" cy="5690042"/>
          </a:xfrm>
        </p:spPr>
        <p:txBody>
          <a:bodyPr>
            <a:normAutofit fontScale="85000" lnSpcReduction="10000"/>
          </a:bodyPr>
          <a:lstStyle/>
          <a:p>
            <a:r>
              <a:rPr lang="en-GB"/>
              <a:t>Strengths</a:t>
            </a:r>
            <a:endParaRPr lang="en-GB" dirty="0"/>
          </a:p>
          <a:p>
            <a:pPr marL="285750" indent="-285750">
              <a:buChar char="•"/>
            </a:pPr>
            <a:r>
              <a:rPr lang="en-GB"/>
              <a:t>Caring and empathetic</a:t>
            </a:r>
            <a:endParaRPr lang="en-GB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Good listener 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 dirty="0"/>
              <a:t>Can tak</a:t>
            </a:r>
            <a:r>
              <a:rPr lang="en-GB"/>
              <a:t>e initiative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Strong motivation to help families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Love to gain knowledge</a:t>
            </a:r>
            <a:endParaRPr lang="en-GB" dirty="0"/>
          </a:p>
          <a:p>
            <a:pPr>
              <a:buClr>
                <a:srgbClr val="00635E"/>
              </a:buClr>
            </a:pPr>
            <a:r>
              <a:rPr lang="en-GB"/>
              <a:t>Weaknesses</a:t>
            </a:r>
            <a:endParaRPr lang="en-GB" dirty="0"/>
          </a:p>
          <a:p>
            <a:pPr marL="285750" indent="-285750">
              <a:buChar char="•"/>
            </a:pPr>
            <a:r>
              <a:rPr lang="en-GB" dirty="0"/>
              <a:t>Limited </a:t>
            </a:r>
            <a:r>
              <a:rPr lang="en-GB"/>
              <a:t>clinical experience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 dirty="0"/>
              <a:t>May lack self confidence in new situations that I am unfamiliar </a:t>
            </a:r>
            <a:r>
              <a:rPr lang="en-GB"/>
              <a:t>with</a:t>
            </a:r>
          </a:p>
          <a:p>
            <a:pPr>
              <a:buClr>
                <a:srgbClr val="00635E"/>
              </a:buClr>
            </a:pPr>
            <a:r>
              <a:rPr lang="en-GB"/>
              <a:t>Opportunities</a:t>
            </a:r>
            <a:endParaRPr lang="en-GB" dirty="0"/>
          </a:p>
          <a:p>
            <a:pPr marL="285750" indent="-285750">
              <a:buChar char="•"/>
            </a:pPr>
            <a:r>
              <a:rPr lang="en-GB"/>
              <a:t>University training placements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NHS career pathways and CPD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 dirty="0"/>
              <a:t>Mentorship from experienced </a:t>
            </a:r>
            <a:r>
              <a:rPr lang="en-GB"/>
              <a:t>midwives</a:t>
            </a:r>
            <a:endParaRPr lang="en-GB" dirty="0"/>
          </a:p>
          <a:p>
            <a:pPr>
              <a:buClr>
                <a:srgbClr val="00635E"/>
              </a:buClr>
            </a:pPr>
            <a:r>
              <a:rPr lang="en-GB" dirty="0" err="1"/>
              <a:t>Posssible</a:t>
            </a:r>
            <a:r>
              <a:rPr lang="en-GB" dirty="0"/>
              <a:t> threats</a:t>
            </a:r>
          </a:p>
          <a:p>
            <a:pPr marL="285750" indent="-285750">
              <a:buChar char="•"/>
            </a:pPr>
            <a:r>
              <a:rPr lang="en-GB"/>
              <a:t>Competitive entry requirements</a:t>
            </a:r>
            <a:endParaRPr lang="en-GB" dirty="0"/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/>
              <a:t>Emotional and physical demands of the role</a:t>
            </a:r>
            <a:endParaRPr lang="en-GB" dirty="0"/>
          </a:p>
          <a:p>
            <a:endParaRPr lang="en-GB" dirty="0"/>
          </a:p>
          <a:p>
            <a:pPr marL="285750" indent="-285750">
              <a:buClr>
                <a:srgbClr val="00635E"/>
              </a:buClr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98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B1A98-2EF4-FBFB-F6D2-3F8082EA9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strengths to overcome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DD688-C01C-75A2-A930-59E7241D4F0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43593" y="924340"/>
            <a:ext cx="5887573" cy="500932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Example 1 :My listening skills and communication skills would help me to gain confidence in creating relationships with colleagues and also patients.</a:t>
            </a:r>
          </a:p>
          <a:p>
            <a:r>
              <a:rPr lang="en-GB"/>
              <a:t>Example 2 :My desire to seek knowledge would enable me to ask for feedback, practice clinical skills and gain skills and knowledge from experienced midwives</a:t>
            </a:r>
            <a:endParaRPr lang="en-GB" dirty="0"/>
          </a:p>
          <a:p>
            <a:r>
              <a:rPr lang="en-GB"/>
              <a:t>Overcoming Weaknesses</a:t>
            </a:r>
          </a:p>
          <a:p>
            <a:pPr marL="285750" indent="-285750">
              <a:buFont typeface="Arial"/>
              <a:buChar char="•"/>
            </a:pPr>
            <a:r>
              <a:rPr lang="en-GB" sz="1700">
                <a:latin typeface="Century Gothic"/>
                <a:cs typeface="Segoe UI"/>
              </a:rPr>
              <a:t>Seek volunteering opportunities within healthcare settings.</a:t>
            </a:r>
            <a:endParaRPr lang="en-GB" sz="17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1700">
                <a:latin typeface="Century Gothic"/>
                <a:cs typeface="Segoe UI"/>
              </a:rPr>
              <a:t>Gain work experience through healthcare assistant or support worker roles.</a:t>
            </a:r>
            <a:endParaRPr lang="en-GB" sz="1700">
              <a:latin typeface="Century Gothic"/>
            </a:endParaRPr>
          </a:p>
          <a:p>
            <a:pPr marL="285750" indent="-285750">
              <a:buFont typeface="Arial"/>
              <a:buChar char="•"/>
            </a:pPr>
            <a:r>
              <a:rPr lang="en-GB" sz="1700">
                <a:latin typeface="Century Gothic"/>
                <a:cs typeface="Segoe UI"/>
              </a:rPr>
              <a:t>Continue developing confidence through presentations, placements and team activities.</a:t>
            </a:r>
            <a:endParaRPr lang="en-GB" sz="1700">
              <a:latin typeface="Century Gothic"/>
            </a:endParaRPr>
          </a:p>
          <a:p>
            <a:r>
              <a:rPr lang="en-GB" sz="1700" dirty="0">
                <a:latin typeface="Century Gothic"/>
                <a:cs typeface="Segoe UI"/>
              </a:rPr>
              <a:t>By using my communication skills and willingness to learn, I can improve these weaknesses over </a:t>
            </a:r>
            <a:r>
              <a:rPr lang="en-GB" sz="1700">
                <a:latin typeface="Century Gothic"/>
                <a:cs typeface="Segoe UI"/>
              </a:rPr>
              <a:t>time.</a:t>
            </a:r>
            <a:endParaRPr lang="en-GB" sz="1700">
              <a:latin typeface="Century Gothic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55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ADD20-BD95-1BD3-6591-130B632FA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opportuniti</a:t>
            </a:r>
            <a:r>
              <a:rPr lang="en-GB"/>
              <a:t>es to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0B858-EB26-2A94-EF3E-E4EA4E29018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285750" indent="-285750">
              <a:buChar char="•"/>
            </a:pPr>
            <a:r>
              <a:rPr lang="en-GB" dirty="0"/>
              <a:t>Universities provide hands on learning that </a:t>
            </a:r>
            <a:r>
              <a:rPr lang="en-GB" dirty="0" err="1"/>
              <a:t>willl</a:t>
            </a:r>
            <a:r>
              <a:rPr lang="en-GB" dirty="0"/>
              <a:t> allow me to get used to clinical settings</a:t>
            </a:r>
            <a:endParaRPr lang="en-US"/>
          </a:p>
          <a:p>
            <a:pPr marL="285750" indent="-285750">
              <a:buChar char="•"/>
            </a:pPr>
            <a:r>
              <a:rPr lang="en-GB" dirty="0"/>
              <a:t>NHS training and CPD tra</a:t>
            </a:r>
            <a:r>
              <a:rPr lang="en-GB"/>
              <a:t>ining would help me meet professional standards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 dirty="0"/>
              <a:t>Mentors can help support me with stressful </a:t>
            </a:r>
            <a:r>
              <a:rPr lang="en-GB"/>
              <a:t>situations and workload pressures</a:t>
            </a:r>
          </a:p>
          <a:p>
            <a:pPr marL="285750" indent="-285750">
              <a:buClr>
                <a:srgbClr val="00635E"/>
              </a:buClr>
              <a:buChar char="•"/>
            </a:pPr>
            <a:r>
              <a:rPr lang="en-GB" dirty="0"/>
              <a:t>Combining these opportunities with my motivation and empathy it would </a:t>
            </a:r>
            <a:r>
              <a:rPr lang="en-GB"/>
              <a:t>strengthen my career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3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F1C97-9D8E-9FA1-7DC5-F847434E2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889EF-6984-6737-3657-CDFE4DD3C6C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US" sz="2000" baseline="0" dirty="0">
                <a:latin typeface="Calibri"/>
                <a:ea typeface="Segoe UI"/>
                <a:cs typeface="Segoe UI"/>
              </a:rPr>
              <a:t>My SWOT analysis shows that my personal qualities align well with a career in midwifery. Although I need more experience and </a:t>
            </a:r>
            <a:r>
              <a:rPr lang="en-US" sz="2000" dirty="0">
                <a:latin typeface="Calibri"/>
                <a:ea typeface="Segoe UI"/>
                <a:cs typeface="Segoe UI"/>
              </a:rPr>
              <a:t>need to develop the correct skills necessary</a:t>
            </a:r>
            <a:r>
              <a:rPr lang="en-US" sz="2000" baseline="0" dirty="0">
                <a:latin typeface="Calibri"/>
                <a:ea typeface="Segoe UI"/>
                <a:cs typeface="Segoe UI"/>
              </a:rPr>
              <a:t>, I can use my strengths and available opportunities to overcome challenges </a:t>
            </a:r>
            <a:r>
              <a:rPr lang="en-US" sz="2000" dirty="0">
                <a:latin typeface="Calibri"/>
                <a:ea typeface="Segoe UI"/>
                <a:cs typeface="Segoe UI"/>
              </a:rPr>
              <a:t>that I may be faced with in order to </a:t>
            </a:r>
            <a:r>
              <a:rPr lang="en-US" sz="2000" baseline="0" dirty="0">
                <a:latin typeface="Calibri"/>
                <a:ea typeface="Segoe UI"/>
                <a:cs typeface="Segoe UI"/>
              </a:rPr>
              <a:t>achieve my goal of becoming a professional midwife.</a:t>
            </a:r>
            <a:r>
              <a:rPr lang="en-US" sz="2000" dirty="0"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326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DD982-86CB-0ACD-14BD-F9E26F1F9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7996C-D501-9EAE-8B06-512AF0DB1475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rtl="0"/>
            <a:r>
              <a:rPr lang="en-US" sz="1600" baseline="0">
                <a:latin typeface="Calibri"/>
                <a:ea typeface="Segoe UI"/>
                <a:cs typeface="Segoe UI"/>
              </a:rPr>
              <a:t>Nursing and Midwifery Council (2024) Standards for midwives. Available at: https://www.nmc.org.uk/standards/standards-for-</a:t>
            </a:r>
            <a:r>
              <a:rPr lang="en-US" sz="1600" baseline="0" dirty="0">
                <a:latin typeface="Calibri"/>
                <a:ea typeface="Segoe UI"/>
                <a:cs typeface="Segoe UI"/>
              </a:rPr>
              <a:t>midwives/</a:t>
            </a:r>
            <a:r>
              <a:rPr lang="en-US" sz="1600" dirty="0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600">
                <a:latin typeface="Calibri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600" baseline="0" dirty="0">
                <a:latin typeface="Calibri"/>
                <a:ea typeface="Segoe UI"/>
                <a:cs typeface="Segoe UI"/>
              </a:rPr>
              <a:t>Birmingham Women's and Children's NHS Foundation Trust (2026) Homebirth Team Midwife job advert. Available via NHS recruitment </a:t>
            </a:r>
            <a:r>
              <a:rPr lang="en-US" sz="1600" baseline="0">
                <a:latin typeface="Calibri"/>
                <a:ea typeface="Segoe UI"/>
                <a:cs typeface="Segoe UI"/>
              </a:rPr>
              <a:t>listing.</a:t>
            </a:r>
          </a:p>
          <a:p>
            <a:r>
              <a:rPr lang="en-US" sz="1600" dirty="0">
                <a:latin typeface="Calibri"/>
                <a:ea typeface="Calibri"/>
                <a:cs typeface="Segoe UI"/>
              </a:rPr>
              <a:t>East Lancashire hospitals NHS trust (2026) rotational midwife. NHS jobs. </a:t>
            </a:r>
            <a:r>
              <a:rPr lang="en-US" sz="1600">
                <a:latin typeface="Calibri"/>
                <a:ea typeface="Calibri"/>
                <a:cs typeface="Segoe UI"/>
              </a:rPr>
              <a:t>Available</a:t>
            </a:r>
            <a:r>
              <a:rPr lang="en-US" sz="1600" dirty="0">
                <a:latin typeface="Calibri"/>
                <a:ea typeface="Calibri"/>
                <a:cs typeface="Segoe UI"/>
              </a:rPr>
              <a:t> via: HTTPs://www.jobs.NHS.uk/</a:t>
            </a:r>
          </a:p>
        </p:txBody>
      </p:sp>
    </p:spTree>
    <p:extLst>
      <p:ext uri="{BB962C8B-B14F-4D97-AF65-F5344CB8AC3E}">
        <p14:creationId xmlns:p14="http://schemas.microsoft.com/office/powerpoint/2010/main" val="26991790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6695BEB-4861-4F57-B47B-7156F618DF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54F928-5808-4F9A-8810-B3FD2A0264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96C45C-DB75-420E-8AF3-E934CE3B848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400</Words>
  <Application>Microsoft Office PowerPoint</Application>
  <PresentationFormat>Widescreen</PresentationFormat>
  <Paragraphs>118</Paragraphs>
  <Slides>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Quotable</vt:lpstr>
      <vt:lpstr>Self awareness presentation</vt:lpstr>
      <vt:lpstr>Job chosen: midwifery</vt:lpstr>
      <vt:lpstr>Live job advert and requirements</vt:lpstr>
      <vt:lpstr>What would I need to pursue a job in midwifery</vt:lpstr>
      <vt:lpstr>Personal swot analysis</vt:lpstr>
      <vt:lpstr>Using strengths to overcome weaknesses</vt:lpstr>
      <vt:lpstr>Using opportunities to minimise 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425</cp:revision>
  <dcterms:created xsi:type="dcterms:W3CDTF">2026-10-18T17:51:33Z</dcterms:created>
  <dcterms:modified xsi:type="dcterms:W3CDTF">2026-10-19T02:55:36Z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