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6776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02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3732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29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40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439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06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45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046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68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441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9E15A9F-1945-401A-83FE-D531EAC69E82}" type="datetimeFigureOut">
              <a:rPr lang="en-GB" smtClean="0"/>
              <a:t>25/10/2016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CF484B2-1D78-443E-BD6B-D7086462E44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8776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Violence </a:t>
            </a:r>
            <a:r>
              <a:rPr lang="en-GB"/>
              <a:t>in the </a:t>
            </a:r>
            <a:r>
              <a:rPr lang="en-GB" dirty="0"/>
              <a:t>Middle Ages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Crusades</a:t>
            </a:r>
          </a:p>
        </p:txBody>
      </p:sp>
    </p:spTree>
    <p:extLst>
      <p:ext uri="{BB962C8B-B14F-4D97-AF65-F5344CB8AC3E}">
        <p14:creationId xmlns:p14="http://schemas.microsoft.com/office/powerpoint/2010/main" val="3336188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Crusading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Christian Holy War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Papal Control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New social status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Wear the cross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Take the vow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Victims of Crusading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52231" y="2084832"/>
            <a:ext cx="6618055" cy="442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546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Church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Pre-programmed by God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Each part represents the whole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Ecclesia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Community of Christians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Collection of Places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Body of law and doctrine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Network of institutions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03917" y="1040342"/>
            <a:ext cx="6315004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717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‘universal church’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1896533"/>
            <a:ext cx="4754880" cy="441282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Role of Pope as Organiser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Papal Monarchy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Papal Primacy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Terminology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Gesta</a:t>
            </a:r>
            <a:r>
              <a:rPr lang="en-GB" dirty="0"/>
              <a:t> </a:t>
            </a:r>
            <a:r>
              <a:rPr lang="en-GB" dirty="0" err="1"/>
              <a:t>Francorum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Nostri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Peregrini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Christiani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Latini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Occidentales</a:t>
            </a:r>
            <a:endParaRPr lang="en-GB" dirty="0"/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 err="1"/>
              <a:t>Crusignati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10433" y="1715276"/>
            <a:ext cx="4083633" cy="481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819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Unimportance of ‘Universal Church’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1947333"/>
            <a:ext cx="4754880" cy="436202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Spain and the Baltic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‘</a:t>
            </a:r>
            <a:r>
              <a:rPr lang="en-GB" dirty="0" err="1"/>
              <a:t>Drach</a:t>
            </a:r>
            <a:r>
              <a:rPr lang="en-GB" dirty="0"/>
              <a:t> </a:t>
            </a:r>
            <a:r>
              <a:rPr lang="en-GB" dirty="0" err="1"/>
              <a:t>nach</a:t>
            </a:r>
            <a:r>
              <a:rPr lang="en-GB" dirty="0"/>
              <a:t> </a:t>
            </a:r>
            <a:r>
              <a:rPr lang="en-GB" dirty="0" err="1"/>
              <a:t>Osten</a:t>
            </a:r>
            <a:r>
              <a:rPr lang="en-GB" dirty="0"/>
              <a:t>’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Military Orders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Middle East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Rivalry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Stress!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Stereotypes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Franks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54533" y="1791538"/>
            <a:ext cx="3140720" cy="48219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919" y="2764588"/>
            <a:ext cx="4261082" cy="3169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074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20</TotalTime>
  <Words>102</Words>
  <Application>Microsoft Office PowerPoint</Application>
  <PresentationFormat>Widescreen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Tw Cen MT</vt:lpstr>
      <vt:lpstr>Tw Cen MT Condensed</vt:lpstr>
      <vt:lpstr>Wingdings</vt:lpstr>
      <vt:lpstr>Wingdings 3</vt:lpstr>
      <vt:lpstr>Integral</vt:lpstr>
      <vt:lpstr>Violence in the Middle Ages II</vt:lpstr>
      <vt:lpstr>Characteristics of Crusading</vt:lpstr>
      <vt:lpstr>The Church</vt:lpstr>
      <vt:lpstr>Importance of ‘universal church’</vt:lpstr>
      <vt:lpstr>Unimportance of ‘Universal Church’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Violence int eh Middle Ages II</dc:title>
  <dc:creator>Harriet Webster</dc:creator>
  <cp:lastModifiedBy>Jonathan Ward</cp:lastModifiedBy>
  <cp:revision>2</cp:revision>
  <dcterms:created xsi:type="dcterms:W3CDTF">2015-11-19T10:27:21Z</dcterms:created>
  <dcterms:modified xsi:type="dcterms:W3CDTF">2016-10-25T08:28:40Z</dcterms:modified>
</cp:coreProperties>
</file>