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7" r:id="rId3"/>
    <p:sldId id="258" r:id="rId4"/>
    <p:sldId id="260" r:id="rId5"/>
    <p:sldId id="268" r:id="rId6"/>
    <p:sldId id="263" r:id="rId7"/>
    <p:sldId id="265"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22E56B1-130A-324A-B78C-1D7D39AEA78D}">
          <p14:sldIdLst>
            <p14:sldId id="256"/>
            <p14:sldId id="267"/>
            <p14:sldId id="258"/>
            <p14:sldId id="260"/>
            <p14:sldId id="268"/>
            <p14:sldId id="263"/>
            <p14:sldId id="265"/>
          </p14:sldIdLst>
        </p14:section>
        <p14:section name="Untitled Section" id="{57E5B922-0142-1046-9738-C8AC5C7985B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6012"/>
  </p:normalViewPr>
  <p:slideViewPr>
    <p:cSldViewPr snapToGrid="0" snapToObjects="1">
      <p:cViewPr varScale="1">
        <p:scale>
          <a:sx n="117" d="100"/>
          <a:sy n="117" d="100"/>
        </p:scale>
        <p:origin x="36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E29FA36-629F-EC4F-9BF1-DCA5E0570ECB}" type="doc">
      <dgm:prSet loTypeId="urn:microsoft.com/office/officeart/2005/8/layout/cycle6" loCatId="" qsTypeId="urn:microsoft.com/office/officeart/2005/8/quickstyle/simple1" qsCatId="simple" csTypeId="urn:microsoft.com/office/officeart/2005/8/colors/colorful2" csCatId="colorful" phldr="1"/>
      <dgm:spPr/>
      <dgm:t>
        <a:bodyPr/>
        <a:lstStyle/>
        <a:p>
          <a:endParaRPr lang="en-GB"/>
        </a:p>
      </dgm:t>
    </dgm:pt>
    <dgm:pt modelId="{30AA07AB-FF26-C549-8BA9-B3EF06156C71}" type="pres">
      <dgm:prSet presAssocID="{6E29FA36-629F-EC4F-9BF1-DCA5E0570ECB}" presName="cycle" presStyleCnt="0">
        <dgm:presLayoutVars>
          <dgm:dir/>
          <dgm:resizeHandles val="exact"/>
        </dgm:presLayoutVars>
      </dgm:prSet>
      <dgm:spPr/>
    </dgm:pt>
  </dgm:ptLst>
  <dgm:cxnLst>
    <dgm:cxn modelId="{1B3B259E-90C5-DE4A-B51D-8113EB78658D}" type="presOf" srcId="{6E29FA36-629F-EC4F-9BF1-DCA5E0570ECB}" destId="{30AA07AB-FF26-C549-8BA9-B3EF06156C71}" srcOrd="0"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11562CA-424B-A14B-B50B-9625EB0EF1A3}" type="doc">
      <dgm:prSet loTypeId="urn:microsoft.com/office/officeart/2005/8/layout/cycle1" loCatId="" qsTypeId="urn:microsoft.com/office/officeart/2005/8/quickstyle/simple1" qsCatId="simple" csTypeId="urn:microsoft.com/office/officeart/2005/8/colors/accent1_2" csCatId="accent1" phldr="1"/>
      <dgm:spPr/>
      <dgm:t>
        <a:bodyPr/>
        <a:lstStyle/>
        <a:p>
          <a:endParaRPr lang="en-GB"/>
        </a:p>
      </dgm:t>
    </dgm:pt>
    <dgm:pt modelId="{1C7FD69B-5C58-EC40-8F06-F0D00C6D2412}">
      <dgm:prSet phldrT="[Text]" custT="1"/>
      <dgm:spPr/>
      <dgm:t>
        <a:bodyPr/>
        <a:lstStyle/>
        <a:p>
          <a:r>
            <a:rPr lang="en-GB" sz="1400" b="1" dirty="0"/>
            <a:t>FORMING</a:t>
          </a:r>
        </a:p>
      </dgm:t>
    </dgm:pt>
    <dgm:pt modelId="{A0D87A6C-7E04-FE49-91B4-D006230A7458}" type="parTrans" cxnId="{DF7F1461-0C77-FE45-9CA2-891F4E5790D2}">
      <dgm:prSet/>
      <dgm:spPr/>
      <dgm:t>
        <a:bodyPr/>
        <a:lstStyle/>
        <a:p>
          <a:endParaRPr lang="en-GB"/>
        </a:p>
      </dgm:t>
    </dgm:pt>
    <dgm:pt modelId="{1301ECCE-E1A9-0447-871F-788AFAA6E23D}" type="sibTrans" cxnId="{DF7F1461-0C77-FE45-9CA2-891F4E5790D2}">
      <dgm:prSet/>
      <dgm:spPr/>
      <dgm:t>
        <a:bodyPr/>
        <a:lstStyle/>
        <a:p>
          <a:endParaRPr lang="en-GB"/>
        </a:p>
      </dgm:t>
    </dgm:pt>
    <dgm:pt modelId="{DA221C64-357C-184E-9945-03693D235074}">
      <dgm:prSet phldrT="[Text]" custT="1"/>
      <dgm:spPr/>
      <dgm:t>
        <a:bodyPr/>
        <a:lstStyle/>
        <a:p>
          <a:r>
            <a:rPr lang="en-GB" sz="1400" b="1" dirty="0">
              <a:solidFill>
                <a:schemeClr val="tx1"/>
              </a:solidFill>
            </a:rPr>
            <a:t>STORMING</a:t>
          </a:r>
        </a:p>
      </dgm:t>
    </dgm:pt>
    <dgm:pt modelId="{07BA85E9-6982-D84E-A315-A30461D02FB3}" type="parTrans" cxnId="{59AB47A6-828D-8644-B1D8-7EC8A8CE5AFA}">
      <dgm:prSet/>
      <dgm:spPr/>
      <dgm:t>
        <a:bodyPr/>
        <a:lstStyle/>
        <a:p>
          <a:endParaRPr lang="en-GB"/>
        </a:p>
      </dgm:t>
    </dgm:pt>
    <dgm:pt modelId="{FCC17858-A8CF-444C-B795-B91288B097C3}" type="sibTrans" cxnId="{59AB47A6-828D-8644-B1D8-7EC8A8CE5AFA}">
      <dgm:prSet/>
      <dgm:spPr/>
      <dgm:t>
        <a:bodyPr/>
        <a:lstStyle/>
        <a:p>
          <a:endParaRPr lang="en-GB"/>
        </a:p>
      </dgm:t>
    </dgm:pt>
    <dgm:pt modelId="{03A51461-A95B-5440-A793-FFAD2C107637}">
      <dgm:prSet phldrT="[Text]" custT="1"/>
      <dgm:spPr/>
      <dgm:t>
        <a:bodyPr/>
        <a:lstStyle/>
        <a:p>
          <a:r>
            <a:rPr lang="en-GB" sz="1400" b="1" dirty="0"/>
            <a:t>NORMING</a:t>
          </a:r>
        </a:p>
      </dgm:t>
    </dgm:pt>
    <dgm:pt modelId="{197EE0B4-2C0B-D147-A8FF-6E57AE649CFB}" type="parTrans" cxnId="{D3F66FE9-6D98-B448-A05E-D431B71139C3}">
      <dgm:prSet/>
      <dgm:spPr/>
      <dgm:t>
        <a:bodyPr/>
        <a:lstStyle/>
        <a:p>
          <a:endParaRPr lang="en-GB"/>
        </a:p>
      </dgm:t>
    </dgm:pt>
    <dgm:pt modelId="{6B681A94-E003-754F-B651-9D303D198008}" type="sibTrans" cxnId="{D3F66FE9-6D98-B448-A05E-D431B71139C3}">
      <dgm:prSet/>
      <dgm:spPr/>
      <dgm:t>
        <a:bodyPr/>
        <a:lstStyle/>
        <a:p>
          <a:endParaRPr lang="en-GB"/>
        </a:p>
      </dgm:t>
    </dgm:pt>
    <dgm:pt modelId="{DEE70C46-6136-2F41-BDAB-DE39F56DB9D6}">
      <dgm:prSet phldrT="[Text]" custT="1"/>
      <dgm:spPr/>
      <dgm:t>
        <a:bodyPr/>
        <a:lstStyle/>
        <a:p>
          <a:r>
            <a:rPr lang="en-GB" sz="1400" b="1" dirty="0"/>
            <a:t>PERFORMING</a:t>
          </a:r>
        </a:p>
      </dgm:t>
    </dgm:pt>
    <dgm:pt modelId="{F124AD2F-95D2-7D48-AABD-CC577944F616}" type="parTrans" cxnId="{3F0632CD-E883-7F4C-9CD8-C8843B499656}">
      <dgm:prSet/>
      <dgm:spPr/>
      <dgm:t>
        <a:bodyPr/>
        <a:lstStyle/>
        <a:p>
          <a:endParaRPr lang="en-GB"/>
        </a:p>
      </dgm:t>
    </dgm:pt>
    <dgm:pt modelId="{EB510BCF-B1B5-F749-9FA9-D69CC4A890D3}" type="sibTrans" cxnId="{3F0632CD-E883-7F4C-9CD8-C8843B499656}">
      <dgm:prSet/>
      <dgm:spPr/>
      <dgm:t>
        <a:bodyPr/>
        <a:lstStyle/>
        <a:p>
          <a:endParaRPr lang="en-GB"/>
        </a:p>
      </dgm:t>
    </dgm:pt>
    <dgm:pt modelId="{FDDAC28F-87A5-754D-9487-142090C650E4}">
      <dgm:prSet phldrT="[Text]" custT="1"/>
      <dgm:spPr/>
      <dgm:t>
        <a:bodyPr/>
        <a:lstStyle/>
        <a:p>
          <a:r>
            <a:rPr lang="en-GB" sz="1400" b="1" dirty="0"/>
            <a:t>ADJOURNING</a:t>
          </a:r>
        </a:p>
      </dgm:t>
    </dgm:pt>
    <dgm:pt modelId="{8992D2D9-518D-324C-BF75-E776E7C92925}" type="parTrans" cxnId="{6EE4DB71-8DC7-304C-B69F-653A604BC29F}">
      <dgm:prSet/>
      <dgm:spPr/>
      <dgm:t>
        <a:bodyPr/>
        <a:lstStyle/>
        <a:p>
          <a:endParaRPr lang="en-GB"/>
        </a:p>
      </dgm:t>
    </dgm:pt>
    <dgm:pt modelId="{D743232A-EC23-584E-8FE1-D610AB690405}" type="sibTrans" cxnId="{6EE4DB71-8DC7-304C-B69F-653A604BC29F}">
      <dgm:prSet/>
      <dgm:spPr/>
      <dgm:t>
        <a:bodyPr/>
        <a:lstStyle/>
        <a:p>
          <a:endParaRPr lang="en-GB"/>
        </a:p>
      </dgm:t>
    </dgm:pt>
    <dgm:pt modelId="{05C3E1A8-F08B-2F4F-91C0-5E50BDE5F406}" type="pres">
      <dgm:prSet presAssocID="{E11562CA-424B-A14B-B50B-9625EB0EF1A3}" presName="cycle" presStyleCnt="0">
        <dgm:presLayoutVars>
          <dgm:dir/>
          <dgm:resizeHandles val="exact"/>
        </dgm:presLayoutVars>
      </dgm:prSet>
      <dgm:spPr/>
    </dgm:pt>
    <dgm:pt modelId="{3B20A436-2D80-FA42-B2E7-94408EC37D78}" type="pres">
      <dgm:prSet presAssocID="{1C7FD69B-5C58-EC40-8F06-F0D00C6D2412}" presName="dummy" presStyleCnt="0"/>
      <dgm:spPr/>
    </dgm:pt>
    <dgm:pt modelId="{BE9C65DF-7202-434B-B914-5DC96251A484}" type="pres">
      <dgm:prSet presAssocID="{1C7FD69B-5C58-EC40-8F06-F0D00C6D2412}" presName="node" presStyleLbl="revTx" presStyleIdx="0" presStyleCnt="5">
        <dgm:presLayoutVars>
          <dgm:bulletEnabled val="1"/>
        </dgm:presLayoutVars>
      </dgm:prSet>
      <dgm:spPr/>
    </dgm:pt>
    <dgm:pt modelId="{6C52E4BC-76FE-D646-9B45-597AEFD260C4}" type="pres">
      <dgm:prSet presAssocID="{1301ECCE-E1A9-0447-871F-788AFAA6E23D}" presName="sibTrans" presStyleLbl="node1" presStyleIdx="0" presStyleCnt="5"/>
      <dgm:spPr/>
    </dgm:pt>
    <dgm:pt modelId="{4CD7B315-48D9-C74D-960B-823FD5ECE7F7}" type="pres">
      <dgm:prSet presAssocID="{DA221C64-357C-184E-9945-03693D235074}" presName="dummy" presStyleCnt="0"/>
      <dgm:spPr/>
    </dgm:pt>
    <dgm:pt modelId="{8E0C4B22-4C62-D142-BD9C-B0F117FEBBDB}" type="pres">
      <dgm:prSet presAssocID="{DA221C64-357C-184E-9945-03693D235074}" presName="node" presStyleLbl="revTx" presStyleIdx="1" presStyleCnt="5" custScaleX="143111">
        <dgm:presLayoutVars>
          <dgm:bulletEnabled val="1"/>
        </dgm:presLayoutVars>
      </dgm:prSet>
      <dgm:spPr/>
    </dgm:pt>
    <dgm:pt modelId="{33794B4D-682C-024C-8AFA-588031C6A1DC}" type="pres">
      <dgm:prSet presAssocID="{FCC17858-A8CF-444C-B795-B91288B097C3}" presName="sibTrans" presStyleLbl="node1" presStyleIdx="1" presStyleCnt="5"/>
      <dgm:spPr/>
    </dgm:pt>
    <dgm:pt modelId="{840E76E8-2949-2E4C-9E04-12B0866BE878}" type="pres">
      <dgm:prSet presAssocID="{03A51461-A95B-5440-A793-FFAD2C107637}" presName="dummy" presStyleCnt="0"/>
      <dgm:spPr/>
    </dgm:pt>
    <dgm:pt modelId="{539174FD-9E11-1A49-BD3E-E3333B41DBF3}" type="pres">
      <dgm:prSet presAssocID="{03A51461-A95B-5440-A793-FFAD2C107637}" presName="node" presStyleLbl="revTx" presStyleIdx="2" presStyleCnt="5" custScaleX="117199">
        <dgm:presLayoutVars>
          <dgm:bulletEnabled val="1"/>
        </dgm:presLayoutVars>
      </dgm:prSet>
      <dgm:spPr/>
    </dgm:pt>
    <dgm:pt modelId="{46FBA476-6C2B-1448-9B94-DDDCFB8D42CF}" type="pres">
      <dgm:prSet presAssocID="{6B681A94-E003-754F-B651-9D303D198008}" presName="sibTrans" presStyleLbl="node1" presStyleIdx="2" presStyleCnt="5"/>
      <dgm:spPr/>
    </dgm:pt>
    <dgm:pt modelId="{18D5CBDA-F0EC-944D-8A37-24BAAA12791F}" type="pres">
      <dgm:prSet presAssocID="{DEE70C46-6136-2F41-BDAB-DE39F56DB9D6}" presName="dummy" presStyleCnt="0"/>
      <dgm:spPr/>
    </dgm:pt>
    <dgm:pt modelId="{CF099A23-DF76-CC4D-AE69-B25BD54987AD}" type="pres">
      <dgm:prSet presAssocID="{DEE70C46-6136-2F41-BDAB-DE39F56DB9D6}" presName="node" presStyleLbl="revTx" presStyleIdx="3" presStyleCnt="5" custScaleX="156045">
        <dgm:presLayoutVars>
          <dgm:bulletEnabled val="1"/>
        </dgm:presLayoutVars>
      </dgm:prSet>
      <dgm:spPr/>
    </dgm:pt>
    <dgm:pt modelId="{5ED67F4F-F6AB-2D4D-BF2E-F8443255B246}" type="pres">
      <dgm:prSet presAssocID="{EB510BCF-B1B5-F749-9FA9-D69CC4A890D3}" presName="sibTrans" presStyleLbl="node1" presStyleIdx="3" presStyleCnt="5" custScaleX="104688"/>
      <dgm:spPr/>
    </dgm:pt>
    <dgm:pt modelId="{8967C5D7-3002-C045-97E4-35298AF687C0}" type="pres">
      <dgm:prSet presAssocID="{FDDAC28F-87A5-754D-9487-142090C650E4}" presName="dummy" presStyleCnt="0"/>
      <dgm:spPr/>
    </dgm:pt>
    <dgm:pt modelId="{3ACC2B8F-6C26-D640-806B-194ADD03D370}" type="pres">
      <dgm:prSet presAssocID="{FDDAC28F-87A5-754D-9487-142090C650E4}" presName="node" presStyleLbl="revTx" presStyleIdx="4" presStyleCnt="5" custScaleX="173325">
        <dgm:presLayoutVars>
          <dgm:bulletEnabled val="1"/>
        </dgm:presLayoutVars>
      </dgm:prSet>
      <dgm:spPr/>
    </dgm:pt>
    <dgm:pt modelId="{7051E2CD-DD4B-A847-930B-CCF54D352AB7}" type="pres">
      <dgm:prSet presAssocID="{D743232A-EC23-584E-8FE1-D610AB690405}" presName="sibTrans" presStyleLbl="node1" presStyleIdx="4" presStyleCnt="5"/>
      <dgm:spPr/>
    </dgm:pt>
  </dgm:ptLst>
  <dgm:cxnLst>
    <dgm:cxn modelId="{6BFE7D0A-1FD7-CE4C-AEBF-61AA7B597F27}" type="presOf" srcId="{1301ECCE-E1A9-0447-871F-788AFAA6E23D}" destId="{6C52E4BC-76FE-D646-9B45-597AEFD260C4}" srcOrd="0" destOrd="0" presId="urn:microsoft.com/office/officeart/2005/8/layout/cycle1"/>
    <dgm:cxn modelId="{AB4D1A0D-A2CC-8543-939A-D96D0E618377}" type="presOf" srcId="{DEE70C46-6136-2F41-BDAB-DE39F56DB9D6}" destId="{CF099A23-DF76-CC4D-AE69-B25BD54987AD}" srcOrd="0" destOrd="0" presId="urn:microsoft.com/office/officeart/2005/8/layout/cycle1"/>
    <dgm:cxn modelId="{EBC05D0D-3A17-A74A-B786-BB4095F4B325}" type="presOf" srcId="{1C7FD69B-5C58-EC40-8F06-F0D00C6D2412}" destId="{BE9C65DF-7202-434B-B914-5DC96251A484}" srcOrd="0" destOrd="0" presId="urn:microsoft.com/office/officeart/2005/8/layout/cycle1"/>
    <dgm:cxn modelId="{E7D5D318-EA49-5449-82CC-77053224AE34}" type="presOf" srcId="{FCC17858-A8CF-444C-B795-B91288B097C3}" destId="{33794B4D-682C-024C-8AFA-588031C6A1DC}" srcOrd="0" destOrd="0" presId="urn:microsoft.com/office/officeart/2005/8/layout/cycle1"/>
    <dgm:cxn modelId="{B9B36B48-BF20-FF47-96DA-40A37E96663C}" type="presOf" srcId="{6B681A94-E003-754F-B651-9D303D198008}" destId="{46FBA476-6C2B-1448-9B94-DDDCFB8D42CF}" srcOrd="0" destOrd="0" presId="urn:microsoft.com/office/officeart/2005/8/layout/cycle1"/>
    <dgm:cxn modelId="{2A19DD55-7007-5B49-8281-5FB2055AAE3B}" type="presOf" srcId="{03A51461-A95B-5440-A793-FFAD2C107637}" destId="{539174FD-9E11-1A49-BD3E-E3333B41DBF3}" srcOrd="0" destOrd="0" presId="urn:microsoft.com/office/officeart/2005/8/layout/cycle1"/>
    <dgm:cxn modelId="{DF7F1461-0C77-FE45-9CA2-891F4E5790D2}" srcId="{E11562CA-424B-A14B-B50B-9625EB0EF1A3}" destId="{1C7FD69B-5C58-EC40-8F06-F0D00C6D2412}" srcOrd="0" destOrd="0" parTransId="{A0D87A6C-7E04-FE49-91B4-D006230A7458}" sibTransId="{1301ECCE-E1A9-0447-871F-788AFAA6E23D}"/>
    <dgm:cxn modelId="{16855A6E-D554-B84E-BEBE-67176A666EA9}" type="presOf" srcId="{DA221C64-357C-184E-9945-03693D235074}" destId="{8E0C4B22-4C62-D142-BD9C-B0F117FEBBDB}" srcOrd="0" destOrd="0" presId="urn:microsoft.com/office/officeart/2005/8/layout/cycle1"/>
    <dgm:cxn modelId="{6EE4DB71-8DC7-304C-B69F-653A604BC29F}" srcId="{E11562CA-424B-A14B-B50B-9625EB0EF1A3}" destId="{FDDAC28F-87A5-754D-9487-142090C650E4}" srcOrd="4" destOrd="0" parTransId="{8992D2D9-518D-324C-BF75-E776E7C92925}" sibTransId="{D743232A-EC23-584E-8FE1-D610AB690405}"/>
    <dgm:cxn modelId="{72628975-7073-5046-A284-DD7B05E4AEFC}" type="presOf" srcId="{FDDAC28F-87A5-754D-9487-142090C650E4}" destId="{3ACC2B8F-6C26-D640-806B-194ADD03D370}" srcOrd="0" destOrd="0" presId="urn:microsoft.com/office/officeart/2005/8/layout/cycle1"/>
    <dgm:cxn modelId="{DC672787-3E32-6D42-AD28-90A1BC2AEAE0}" type="presOf" srcId="{D743232A-EC23-584E-8FE1-D610AB690405}" destId="{7051E2CD-DD4B-A847-930B-CCF54D352AB7}" srcOrd="0" destOrd="0" presId="urn:microsoft.com/office/officeart/2005/8/layout/cycle1"/>
    <dgm:cxn modelId="{59AB47A6-828D-8644-B1D8-7EC8A8CE5AFA}" srcId="{E11562CA-424B-A14B-B50B-9625EB0EF1A3}" destId="{DA221C64-357C-184E-9945-03693D235074}" srcOrd="1" destOrd="0" parTransId="{07BA85E9-6982-D84E-A315-A30461D02FB3}" sibTransId="{FCC17858-A8CF-444C-B795-B91288B097C3}"/>
    <dgm:cxn modelId="{3F0632CD-E883-7F4C-9CD8-C8843B499656}" srcId="{E11562CA-424B-A14B-B50B-9625EB0EF1A3}" destId="{DEE70C46-6136-2F41-BDAB-DE39F56DB9D6}" srcOrd="3" destOrd="0" parTransId="{F124AD2F-95D2-7D48-AABD-CC577944F616}" sibTransId="{EB510BCF-B1B5-F749-9FA9-D69CC4A890D3}"/>
    <dgm:cxn modelId="{D3F66FE9-6D98-B448-A05E-D431B71139C3}" srcId="{E11562CA-424B-A14B-B50B-9625EB0EF1A3}" destId="{03A51461-A95B-5440-A793-FFAD2C107637}" srcOrd="2" destOrd="0" parTransId="{197EE0B4-2C0B-D147-A8FF-6E57AE649CFB}" sibTransId="{6B681A94-E003-754F-B651-9D303D198008}"/>
    <dgm:cxn modelId="{B183E1E9-BDF2-B843-913D-603258F12790}" type="presOf" srcId="{E11562CA-424B-A14B-B50B-9625EB0EF1A3}" destId="{05C3E1A8-F08B-2F4F-91C0-5E50BDE5F406}" srcOrd="0" destOrd="0" presId="urn:microsoft.com/office/officeart/2005/8/layout/cycle1"/>
    <dgm:cxn modelId="{80A1B6F8-40BB-284A-A43F-FEB574322952}" type="presOf" srcId="{EB510BCF-B1B5-F749-9FA9-D69CC4A890D3}" destId="{5ED67F4F-F6AB-2D4D-BF2E-F8443255B246}" srcOrd="0" destOrd="0" presId="urn:microsoft.com/office/officeart/2005/8/layout/cycle1"/>
    <dgm:cxn modelId="{507FD5A8-30A2-534E-BA83-0F7CC034E429}" type="presParOf" srcId="{05C3E1A8-F08B-2F4F-91C0-5E50BDE5F406}" destId="{3B20A436-2D80-FA42-B2E7-94408EC37D78}" srcOrd="0" destOrd="0" presId="urn:microsoft.com/office/officeart/2005/8/layout/cycle1"/>
    <dgm:cxn modelId="{3D78D939-9C2E-8848-AAE5-F74DF9FBF39C}" type="presParOf" srcId="{05C3E1A8-F08B-2F4F-91C0-5E50BDE5F406}" destId="{BE9C65DF-7202-434B-B914-5DC96251A484}" srcOrd="1" destOrd="0" presId="urn:microsoft.com/office/officeart/2005/8/layout/cycle1"/>
    <dgm:cxn modelId="{0FB73679-135C-A640-95E1-2C1DCCD2DA5B}" type="presParOf" srcId="{05C3E1A8-F08B-2F4F-91C0-5E50BDE5F406}" destId="{6C52E4BC-76FE-D646-9B45-597AEFD260C4}" srcOrd="2" destOrd="0" presId="urn:microsoft.com/office/officeart/2005/8/layout/cycle1"/>
    <dgm:cxn modelId="{D82D907C-1731-0444-937D-68C6111EEF2D}" type="presParOf" srcId="{05C3E1A8-F08B-2F4F-91C0-5E50BDE5F406}" destId="{4CD7B315-48D9-C74D-960B-823FD5ECE7F7}" srcOrd="3" destOrd="0" presId="urn:microsoft.com/office/officeart/2005/8/layout/cycle1"/>
    <dgm:cxn modelId="{F6D305DE-F6FD-3740-8C15-2A7625E5832B}" type="presParOf" srcId="{05C3E1A8-F08B-2F4F-91C0-5E50BDE5F406}" destId="{8E0C4B22-4C62-D142-BD9C-B0F117FEBBDB}" srcOrd="4" destOrd="0" presId="urn:microsoft.com/office/officeart/2005/8/layout/cycle1"/>
    <dgm:cxn modelId="{7AA5C1D9-9C8D-C241-A39F-EB420CCE3E97}" type="presParOf" srcId="{05C3E1A8-F08B-2F4F-91C0-5E50BDE5F406}" destId="{33794B4D-682C-024C-8AFA-588031C6A1DC}" srcOrd="5" destOrd="0" presId="urn:microsoft.com/office/officeart/2005/8/layout/cycle1"/>
    <dgm:cxn modelId="{EB5F7185-0D40-7741-B141-34BBCCD26C90}" type="presParOf" srcId="{05C3E1A8-F08B-2F4F-91C0-5E50BDE5F406}" destId="{840E76E8-2949-2E4C-9E04-12B0866BE878}" srcOrd="6" destOrd="0" presId="urn:microsoft.com/office/officeart/2005/8/layout/cycle1"/>
    <dgm:cxn modelId="{FA099A50-3420-8D40-A1F3-9E8C344AC1A4}" type="presParOf" srcId="{05C3E1A8-F08B-2F4F-91C0-5E50BDE5F406}" destId="{539174FD-9E11-1A49-BD3E-E3333B41DBF3}" srcOrd="7" destOrd="0" presId="urn:microsoft.com/office/officeart/2005/8/layout/cycle1"/>
    <dgm:cxn modelId="{D77B52BA-CE03-1E4A-9BFC-EC989A07E400}" type="presParOf" srcId="{05C3E1A8-F08B-2F4F-91C0-5E50BDE5F406}" destId="{46FBA476-6C2B-1448-9B94-DDDCFB8D42CF}" srcOrd="8" destOrd="0" presId="urn:microsoft.com/office/officeart/2005/8/layout/cycle1"/>
    <dgm:cxn modelId="{1B832018-3CDA-DB44-BA74-A2CBC5A0B7BD}" type="presParOf" srcId="{05C3E1A8-F08B-2F4F-91C0-5E50BDE5F406}" destId="{18D5CBDA-F0EC-944D-8A37-24BAAA12791F}" srcOrd="9" destOrd="0" presId="urn:microsoft.com/office/officeart/2005/8/layout/cycle1"/>
    <dgm:cxn modelId="{6293AB7C-6964-2142-998B-B8FA021E1147}" type="presParOf" srcId="{05C3E1A8-F08B-2F4F-91C0-5E50BDE5F406}" destId="{CF099A23-DF76-CC4D-AE69-B25BD54987AD}" srcOrd="10" destOrd="0" presId="urn:microsoft.com/office/officeart/2005/8/layout/cycle1"/>
    <dgm:cxn modelId="{A7128500-29B9-DB49-A9B5-598A9F02467F}" type="presParOf" srcId="{05C3E1A8-F08B-2F4F-91C0-5E50BDE5F406}" destId="{5ED67F4F-F6AB-2D4D-BF2E-F8443255B246}" srcOrd="11" destOrd="0" presId="urn:microsoft.com/office/officeart/2005/8/layout/cycle1"/>
    <dgm:cxn modelId="{CE3FC666-3E3B-0345-AE67-E660EBD25032}" type="presParOf" srcId="{05C3E1A8-F08B-2F4F-91C0-5E50BDE5F406}" destId="{8967C5D7-3002-C045-97E4-35298AF687C0}" srcOrd="12" destOrd="0" presId="urn:microsoft.com/office/officeart/2005/8/layout/cycle1"/>
    <dgm:cxn modelId="{D0BBEF40-346A-A245-B4F1-76265EFCDE60}" type="presParOf" srcId="{05C3E1A8-F08B-2F4F-91C0-5E50BDE5F406}" destId="{3ACC2B8F-6C26-D640-806B-194ADD03D370}" srcOrd="13" destOrd="0" presId="urn:microsoft.com/office/officeart/2005/8/layout/cycle1"/>
    <dgm:cxn modelId="{47AF7FE6-501F-8147-AE0B-55D7BEC1F228}" type="presParOf" srcId="{05C3E1A8-F08B-2F4F-91C0-5E50BDE5F406}" destId="{7051E2CD-DD4B-A847-930B-CCF54D352AB7}" srcOrd="14"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5FEA6EF-CD7A-6445-88DC-C781CA8DAA46}" type="doc">
      <dgm:prSet loTypeId="urn:microsoft.com/office/officeart/2005/8/layout/default" loCatId="" qsTypeId="urn:microsoft.com/office/officeart/2005/8/quickstyle/simple1" qsCatId="simple" csTypeId="urn:microsoft.com/office/officeart/2005/8/colors/accent1_2" csCatId="accent1" phldr="1"/>
      <dgm:spPr/>
      <dgm:t>
        <a:bodyPr/>
        <a:lstStyle/>
        <a:p>
          <a:endParaRPr lang="en-GB"/>
        </a:p>
      </dgm:t>
    </dgm:pt>
    <dgm:pt modelId="{2EB5F1E4-014D-7447-87E7-63E9317A1A86}">
      <dgm:prSet phldrT="[Text]" custT="1"/>
      <dgm:spPr>
        <a:ln>
          <a:solidFill>
            <a:srgbClr val="00B0F0"/>
          </a:solidFill>
        </a:ln>
      </dgm:spPr>
      <dgm:t>
        <a:bodyPr/>
        <a:lstStyle/>
        <a:p>
          <a:r>
            <a:rPr lang="en-GB" sz="1400" dirty="0"/>
            <a:t>Competing</a:t>
          </a:r>
        </a:p>
        <a:p>
          <a:r>
            <a:rPr lang="en-GB" sz="1100" i="1" dirty="0"/>
            <a:t>Focus on getting your perspective accepted, try to win</a:t>
          </a:r>
        </a:p>
      </dgm:t>
    </dgm:pt>
    <dgm:pt modelId="{21F74D47-4187-1443-BDD2-102BCF590BED}" type="parTrans" cxnId="{3032D6F1-B234-FC4E-A2A7-03197E981763}">
      <dgm:prSet/>
      <dgm:spPr/>
      <dgm:t>
        <a:bodyPr/>
        <a:lstStyle/>
        <a:p>
          <a:endParaRPr lang="en-GB"/>
        </a:p>
      </dgm:t>
    </dgm:pt>
    <dgm:pt modelId="{338FD876-1A1E-1643-81D6-B43C62FD8151}" type="sibTrans" cxnId="{3032D6F1-B234-FC4E-A2A7-03197E981763}">
      <dgm:prSet/>
      <dgm:spPr/>
      <dgm:t>
        <a:bodyPr/>
        <a:lstStyle/>
        <a:p>
          <a:endParaRPr lang="en-GB"/>
        </a:p>
      </dgm:t>
    </dgm:pt>
    <dgm:pt modelId="{91D9E89C-76BF-D248-87B8-47065686419C}">
      <dgm:prSet phldrT="[Text]" custT="1"/>
      <dgm:spPr>
        <a:ln>
          <a:solidFill>
            <a:srgbClr val="00B0F0"/>
          </a:solidFill>
        </a:ln>
      </dgm:spPr>
      <dgm:t>
        <a:bodyPr/>
        <a:lstStyle/>
        <a:p>
          <a:r>
            <a:rPr lang="en-GB" sz="1400" dirty="0"/>
            <a:t>Collaborating</a:t>
          </a:r>
        </a:p>
        <a:p>
          <a:r>
            <a:rPr lang="en-GB" sz="1000" i="1" dirty="0"/>
            <a:t>Come together to develop a mutually beneficial solution, learn for each other</a:t>
          </a:r>
        </a:p>
      </dgm:t>
    </dgm:pt>
    <dgm:pt modelId="{DD43157C-594B-0A46-8BEF-1B5C39213C48}" type="parTrans" cxnId="{008A2674-AD8E-0648-8D23-5950B67E4CCE}">
      <dgm:prSet/>
      <dgm:spPr/>
      <dgm:t>
        <a:bodyPr/>
        <a:lstStyle/>
        <a:p>
          <a:endParaRPr lang="en-GB"/>
        </a:p>
      </dgm:t>
    </dgm:pt>
    <dgm:pt modelId="{2AA786FF-A025-3049-B972-520890717ACE}" type="sibTrans" cxnId="{008A2674-AD8E-0648-8D23-5950B67E4CCE}">
      <dgm:prSet/>
      <dgm:spPr/>
      <dgm:t>
        <a:bodyPr/>
        <a:lstStyle/>
        <a:p>
          <a:endParaRPr lang="en-GB"/>
        </a:p>
      </dgm:t>
    </dgm:pt>
    <dgm:pt modelId="{2155B4EA-89F7-E244-AC87-07965A07AA3C}">
      <dgm:prSet phldrT="[Text]" custT="1"/>
      <dgm:spPr>
        <a:ln>
          <a:solidFill>
            <a:srgbClr val="00B0F0"/>
          </a:solidFill>
        </a:ln>
      </dgm:spPr>
      <dgm:t>
        <a:bodyPr/>
        <a:lstStyle/>
        <a:p>
          <a:r>
            <a:rPr lang="en-GB" sz="1400" dirty="0"/>
            <a:t>Compromising</a:t>
          </a:r>
        </a:p>
        <a:p>
          <a:r>
            <a:rPr lang="en-GB" sz="1200" i="1" dirty="0"/>
            <a:t>Reach a consensus that is acceptable to all</a:t>
          </a:r>
        </a:p>
      </dgm:t>
    </dgm:pt>
    <dgm:pt modelId="{5F15F644-B182-5547-A2F4-E165DCE0508F}" type="parTrans" cxnId="{B544BE26-78BF-284C-8456-B90DC9F9886A}">
      <dgm:prSet/>
      <dgm:spPr/>
      <dgm:t>
        <a:bodyPr/>
        <a:lstStyle/>
        <a:p>
          <a:endParaRPr lang="en-GB"/>
        </a:p>
      </dgm:t>
    </dgm:pt>
    <dgm:pt modelId="{E97954BC-D643-7C42-829E-46F0C24C221C}" type="sibTrans" cxnId="{B544BE26-78BF-284C-8456-B90DC9F9886A}">
      <dgm:prSet/>
      <dgm:spPr/>
      <dgm:t>
        <a:bodyPr/>
        <a:lstStyle/>
        <a:p>
          <a:endParaRPr lang="en-GB"/>
        </a:p>
      </dgm:t>
    </dgm:pt>
    <dgm:pt modelId="{2551C9D1-A088-5240-AF7D-5C128B8654F9}">
      <dgm:prSet phldrT="[Text]" custT="1"/>
      <dgm:spPr>
        <a:ln>
          <a:solidFill>
            <a:srgbClr val="00B0F0"/>
          </a:solidFill>
        </a:ln>
      </dgm:spPr>
      <dgm:t>
        <a:bodyPr/>
        <a:lstStyle/>
        <a:p>
          <a:r>
            <a:rPr lang="en-GB" sz="1400" dirty="0"/>
            <a:t>Avoiding</a:t>
          </a:r>
        </a:p>
        <a:p>
          <a:r>
            <a:rPr lang="en-GB" sz="1200" i="1" dirty="0"/>
            <a:t>Take a step back from the conflict and let them play out</a:t>
          </a:r>
        </a:p>
      </dgm:t>
    </dgm:pt>
    <dgm:pt modelId="{7DD5A669-1BFD-BB4B-ADE3-11B82951B2B5}" type="parTrans" cxnId="{BC5EE051-1D3C-894A-9977-0CFCC3607B65}">
      <dgm:prSet/>
      <dgm:spPr/>
      <dgm:t>
        <a:bodyPr/>
        <a:lstStyle/>
        <a:p>
          <a:endParaRPr lang="en-GB"/>
        </a:p>
      </dgm:t>
    </dgm:pt>
    <dgm:pt modelId="{C18B95D5-7346-9D4C-9C8F-EDAFA2D6096D}" type="sibTrans" cxnId="{BC5EE051-1D3C-894A-9977-0CFCC3607B65}">
      <dgm:prSet/>
      <dgm:spPr/>
      <dgm:t>
        <a:bodyPr/>
        <a:lstStyle/>
        <a:p>
          <a:endParaRPr lang="en-GB"/>
        </a:p>
      </dgm:t>
    </dgm:pt>
    <dgm:pt modelId="{F4FF4513-0D10-1445-A444-F9FAE51BF94C}" type="pres">
      <dgm:prSet presAssocID="{E5FEA6EF-CD7A-6445-88DC-C781CA8DAA46}" presName="diagram" presStyleCnt="0">
        <dgm:presLayoutVars>
          <dgm:dir/>
          <dgm:resizeHandles val="exact"/>
        </dgm:presLayoutVars>
      </dgm:prSet>
      <dgm:spPr/>
    </dgm:pt>
    <dgm:pt modelId="{3DC0F293-77C0-3840-B7D6-AFBF55983FCC}" type="pres">
      <dgm:prSet presAssocID="{2EB5F1E4-014D-7447-87E7-63E9317A1A86}" presName="node" presStyleLbl="node1" presStyleIdx="0" presStyleCnt="4">
        <dgm:presLayoutVars>
          <dgm:bulletEnabled val="1"/>
        </dgm:presLayoutVars>
      </dgm:prSet>
      <dgm:spPr/>
    </dgm:pt>
    <dgm:pt modelId="{5648936E-96B4-4A4B-AFAF-10F2E68F4205}" type="pres">
      <dgm:prSet presAssocID="{338FD876-1A1E-1643-81D6-B43C62FD8151}" presName="sibTrans" presStyleCnt="0"/>
      <dgm:spPr/>
    </dgm:pt>
    <dgm:pt modelId="{3CF1152D-20F0-2F48-8690-7A16D393F1F1}" type="pres">
      <dgm:prSet presAssocID="{91D9E89C-76BF-D248-87B8-47065686419C}" presName="node" presStyleLbl="node1" presStyleIdx="1" presStyleCnt="4" custLinFactNeighborX="8337" custLinFactNeighborY="-1847">
        <dgm:presLayoutVars>
          <dgm:bulletEnabled val="1"/>
        </dgm:presLayoutVars>
      </dgm:prSet>
      <dgm:spPr/>
    </dgm:pt>
    <dgm:pt modelId="{56E20DE7-BD05-1E44-8CF1-DF51B2417FFF}" type="pres">
      <dgm:prSet presAssocID="{2AA786FF-A025-3049-B972-520890717ACE}" presName="sibTrans" presStyleCnt="0"/>
      <dgm:spPr/>
    </dgm:pt>
    <dgm:pt modelId="{F5CEB4E2-6974-8047-9C9E-A27B5BD42684}" type="pres">
      <dgm:prSet presAssocID="{2155B4EA-89F7-E244-AC87-07965A07AA3C}" presName="node" presStyleLbl="node1" presStyleIdx="2" presStyleCnt="4">
        <dgm:presLayoutVars>
          <dgm:bulletEnabled val="1"/>
        </dgm:presLayoutVars>
      </dgm:prSet>
      <dgm:spPr/>
    </dgm:pt>
    <dgm:pt modelId="{2B7AC9F3-2A69-9240-839E-2BDD72C11BCF}" type="pres">
      <dgm:prSet presAssocID="{E97954BC-D643-7C42-829E-46F0C24C221C}" presName="sibTrans" presStyleCnt="0"/>
      <dgm:spPr/>
    </dgm:pt>
    <dgm:pt modelId="{D1FF9D28-BF61-224D-A471-D0C9ABEF83C3}" type="pres">
      <dgm:prSet presAssocID="{2551C9D1-A088-5240-AF7D-5C128B8654F9}" presName="node" presStyleLbl="node1" presStyleIdx="3" presStyleCnt="4">
        <dgm:presLayoutVars>
          <dgm:bulletEnabled val="1"/>
        </dgm:presLayoutVars>
      </dgm:prSet>
      <dgm:spPr/>
    </dgm:pt>
  </dgm:ptLst>
  <dgm:cxnLst>
    <dgm:cxn modelId="{B544BE26-78BF-284C-8456-B90DC9F9886A}" srcId="{E5FEA6EF-CD7A-6445-88DC-C781CA8DAA46}" destId="{2155B4EA-89F7-E244-AC87-07965A07AA3C}" srcOrd="2" destOrd="0" parTransId="{5F15F644-B182-5547-A2F4-E165DCE0508F}" sibTransId="{E97954BC-D643-7C42-829E-46F0C24C221C}"/>
    <dgm:cxn modelId="{D5459647-359E-A343-BF7F-A993CAD8E300}" type="presOf" srcId="{2155B4EA-89F7-E244-AC87-07965A07AA3C}" destId="{F5CEB4E2-6974-8047-9C9E-A27B5BD42684}" srcOrd="0" destOrd="0" presId="urn:microsoft.com/office/officeart/2005/8/layout/default"/>
    <dgm:cxn modelId="{BC5EE051-1D3C-894A-9977-0CFCC3607B65}" srcId="{E5FEA6EF-CD7A-6445-88DC-C781CA8DAA46}" destId="{2551C9D1-A088-5240-AF7D-5C128B8654F9}" srcOrd="3" destOrd="0" parTransId="{7DD5A669-1BFD-BB4B-ADE3-11B82951B2B5}" sibTransId="{C18B95D5-7346-9D4C-9C8F-EDAFA2D6096D}"/>
    <dgm:cxn modelId="{CF39DE5B-F714-6448-9D9D-7F906CFE797F}" type="presOf" srcId="{91D9E89C-76BF-D248-87B8-47065686419C}" destId="{3CF1152D-20F0-2F48-8690-7A16D393F1F1}" srcOrd="0" destOrd="0" presId="urn:microsoft.com/office/officeart/2005/8/layout/default"/>
    <dgm:cxn modelId="{B9C5446B-E369-6A43-80DE-EA0FEDFDDD3D}" type="presOf" srcId="{2551C9D1-A088-5240-AF7D-5C128B8654F9}" destId="{D1FF9D28-BF61-224D-A471-D0C9ABEF83C3}" srcOrd="0" destOrd="0" presId="urn:microsoft.com/office/officeart/2005/8/layout/default"/>
    <dgm:cxn modelId="{167BED6B-5C26-3442-90CB-1526604ED3AE}" type="presOf" srcId="{E5FEA6EF-CD7A-6445-88DC-C781CA8DAA46}" destId="{F4FF4513-0D10-1445-A444-F9FAE51BF94C}" srcOrd="0" destOrd="0" presId="urn:microsoft.com/office/officeart/2005/8/layout/default"/>
    <dgm:cxn modelId="{008A2674-AD8E-0648-8D23-5950B67E4CCE}" srcId="{E5FEA6EF-CD7A-6445-88DC-C781CA8DAA46}" destId="{91D9E89C-76BF-D248-87B8-47065686419C}" srcOrd="1" destOrd="0" parTransId="{DD43157C-594B-0A46-8BEF-1B5C39213C48}" sibTransId="{2AA786FF-A025-3049-B972-520890717ACE}"/>
    <dgm:cxn modelId="{122B2689-3E88-0745-8E66-4F48E4B68F90}" type="presOf" srcId="{2EB5F1E4-014D-7447-87E7-63E9317A1A86}" destId="{3DC0F293-77C0-3840-B7D6-AFBF55983FCC}" srcOrd="0" destOrd="0" presId="urn:microsoft.com/office/officeart/2005/8/layout/default"/>
    <dgm:cxn modelId="{3032D6F1-B234-FC4E-A2A7-03197E981763}" srcId="{E5FEA6EF-CD7A-6445-88DC-C781CA8DAA46}" destId="{2EB5F1E4-014D-7447-87E7-63E9317A1A86}" srcOrd="0" destOrd="0" parTransId="{21F74D47-4187-1443-BDD2-102BCF590BED}" sibTransId="{338FD876-1A1E-1643-81D6-B43C62FD8151}"/>
    <dgm:cxn modelId="{83506C6B-85C0-554D-89C1-78015BAE5F1A}" type="presParOf" srcId="{F4FF4513-0D10-1445-A444-F9FAE51BF94C}" destId="{3DC0F293-77C0-3840-B7D6-AFBF55983FCC}" srcOrd="0" destOrd="0" presId="urn:microsoft.com/office/officeart/2005/8/layout/default"/>
    <dgm:cxn modelId="{A8583349-F58A-514A-A982-1CBE5254B9C2}" type="presParOf" srcId="{F4FF4513-0D10-1445-A444-F9FAE51BF94C}" destId="{5648936E-96B4-4A4B-AFAF-10F2E68F4205}" srcOrd="1" destOrd="0" presId="urn:microsoft.com/office/officeart/2005/8/layout/default"/>
    <dgm:cxn modelId="{E31C3810-49E5-8041-8222-BA7CD636C646}" type="presParOf" srcId="{F4FF4513-0D10-1445-A444-F9FAE51BF94C}" destId="{3CF1152D-20F0-2F48-8690-7A16D393F1F1}" srcOrd="2" destOrd="0" presId="urn:microsoft.com/office/officeart/2005/8/layout/default"/>
    <dgm:cxn modelId="{6B8D1032-0D7C-7B48-BA3A-29DF142F4837}" type="presParOf" srcId="{F4FF4513-0D10-1445-A444-F9FAE51BF94C}" destId="{56E20DE7-BD05-1E44-8CF1-DF51B2417FFF}" srcOrd="3" destOrd="0" presId="urn:microsoft.com/office/officeart/2005/8/layout/default"/>
    <dgm:cxn modelId="{76C6EDF4-4871-EB42-AECD-ADE61FB411C4}" type="presParOf" srcId="{F4FF4513-0D10-1445-A444-F9FAE51BF94C}" destId="{F5CEB4E2-6974-8047-9C9E-A27B5BD42684}" srcOrd="4" destOrd="0" presId="urn:microsoft.com/office/officeart/2005/8/layout/default"/>
    <dgm:cxn modelId="{13E49A7A-3735-D045-B47A-16DCD00141C9}" type="presParOf" srcId="{F4FF4513-0D10-1445-A444-F9FAE51BF94C}" destId="{2B7AC9F3-2A69-9240-839E-2BDD72C11BCF}" srcOrd="5" destOrd="0" presId="urn:microsoft.com/office/officeart/2005/8/layout/default"/>
    <dgm:cxn modelId="{D1C69B08-8AB4-B641-AF6E-59E8EB61C355}" type="presParOf" srcId="{F4FF4513-0D10-1445-A444-F9FAE51BF94C}" destId="{D1FF9D28-BF61-224D-A471-D0C9ABEF83C3}" srcOrd="6"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6FE84D0-0671-DD40-A69B-4FCAA8CC6912}" type="doc">
      <dgm:prSet loTypeId="urn:microsoft.com/office/officeart/2005/8/layout/hierarchy1" loCatId="" qsTypeId="urn:microsoft.com/office/officeart/2005/8/quickstyle/simple1" qsCatId="simple" csTypeId="urn:microsoft.com/office/officeart/2005/8/colors/accent1_2" csCatId="accent1" phldr="1"/>
      <dgm:spPr/>
      <dgm:t>
        <a:bodyPr/>
        <a:lstStyle/>
        <a:p>
          <a:endParaRPr lang="en-GB"/>
        </a:p>
      </dgm:t>
    </dgm:pt>
    <dgm:pt modelId="{5A8D8D69-EC5A-A94D-89AB-7182AB2EDB6B}">
      <dgm:prSet phldrT="[Text]"/>
      <dgm:spPr/>
      <dgm:t>
        <a:bodyPr/>
        <a:lstStyle/>
        <a:p>
          <a:r>
            <a:rPr lang="en-GB" b="1" dirty="0"/>
            <a:t>Delegation</a:t>
          </a:r>
        </a:p>
      </dgm:t>
    </dgm:pt>
    <dgm:pt modelId="{D55CF8A7-8478-0248-A85E-92093A9895C2}" type="parTrans" cxnId="{D00A43BA-A78C-E143-8CCC-816DB61782E4}">
      <dgm:prSet/>
      <dgm:spPr/>
      <dgm:t>
        <a:bodyPr/>
        <a:lstStyle/>
        <a:p>
          <a:endParaRPr lang="en-GB"/>
        </a:p>
      </dgm:t>
    </dgm:pt>
    <dgm:pt modelId="{B4B4BD6A-4519-9E45-87B7-E29847C86C6E}" type="sibTrans" cxnId="{D00A43BA-A78C-E143-8CCC-816DB61782E4}">
      <dgm:prSet/>
      <dgm:spPr/>
      <dgm:t>
        <a:bodyPr/>
        <a:lstStyle/>
        <a:p>
          <a:endParaRPr lang="en-GB"/>
        </a:p>
      </dgm:t>
    </dgm:pt>
    <dgm:pt modelId="{4987D632-9A15-C744-BCBA-D87AD4509F2A}">
      <dgm:prSet phldrT="[Text]"/>
      <dgm:spPr/>
      <dgm:t>
        <a:bodyPr/>
        <a:lstStyle/>
        <a:p>
          <a:r>
            <a:rPr lang="en-GB" dirty="0"/>
            <a:t>Improve team skills</a:t>
          </a:r>
        </a:p>
      </dgm:t>
    </dgm:pt>
    <dgm:pt modelId="{E8571C87-615A-754E-85C2-7E0F6826E58A}" type="parTrans" cxnId="{282B5C10-8E14-5146-8238-319973927186}">
      <dgm:prSet/>
      <dgm:spPr/>
      <dgm:t>
        <a:bodyPr/>
        <a:lstStyle/>
        <a:p>
          <a:endParaRPr lang="en-GB"/>
        </a:p>
      </dgm:t>
    </dgm:pt>
    <dgm:pt modelId="{C59A7E2B-0AB8-2440-AF34-AD6DAF28CA91}" type="sibTrans" cxnId="{282B5C10-8E14-5146-8238-319973927186}">
      <dgm:prSet/>
      <dgm:spPr/>
      <dgm:t>
        <a:bodyPr/>
        <a:lstStyle/>
        <a:p>
          <a:endParaRPr lang="en-GB"/>
        </a:p>
      </dgm:t>
    </dgm:pt>
    <dgm:pt modelId="{C625A546-722A-FB49-B607-AF87AE8A97F2}">
      <dgm:prSet phldrT="[Text]"/>
      <dgm:spPr/>
      <dgm:t>
        <a:bodyPr/>
        <a:lstStyle/>
        <a:p>
          <a:r>
            <a:rPr lang="en-GB" dirty="0"/>
            <a:t>Focus on higher-level task</a:t>
          </a:r>
        </a:p>
      </dgm:t>
    </dgm:pt>
    <dgm:pt modelId="{312F89A7-9DC1-7244-904F-4EE46860044E}" type="parTrans" cxnId="{CAB37A5E-3CEC-1E47-B8EB-8C0BF7F5C329}">
      <dgm:prSet/>
      <dgm:spPr/>
      <dgm:t>
        <a:bodyPr/>
        <a:lstStyle/>
        <a:p>
          <a:endParaRPr lang="en-GB"/>
        </a:p>
      </dgm:t>
    </dgm:pt>
    <dgm:pt modelId="{C785E671-23F8-624C-8E6A-6622FA68FEA3}" type="sibTrans" cxnId="{CAB37A5E-3CEC-1E47-B8EB-8C0BF7F5C329}">
      <dgm:prSet/>
      <dgm:spPr/>
      <dgm:t>
        <a:bodyPr/>
        <a:lstStyle/>
        <a:p>
          <a:endParaRPr lang="en-GB"/>
        </a:p>
      </dgm:t>
    </dgm:pt>
    <dgm:pt modelId="{EE3AE83F-D78E-3142-8780-79F9F9C426F2}">
      <dgm:prSet phldrT="[Text]"/>
      <dgm:spPr/>
      <dgm:t>
        <a:bodyPr/>
        <a:lstStyle/>
        <a:p>
          <a:r>
            <a:rPr lang="en-GB" dirty="0"/>
            <a:t>Improve trust, communication</a:t>
          </a:r>
        </a:p>
      </dgm:t>
    </dgm:pt>
    <dgm:pt modelId="{61E2924B-D41E-2E44-9FFD-CAAD068170E9}" type="parTrans" cxnId="{63461618-9776-FE4D-9DDB-1A8FE50200C5}">
      <dgm:prSet/>
      <dgm:spPr/>
      <dgm:t>
        <a:bodyPr/>
        <a:lstStyle/>
        <a:p>
          <a:endParaRPr lang="en-GB"/>
        </a:p>
      </dgm:t>
    </dgm:pt>
    <dgm:pt modelId="{111217EB-3CB7-C147-88E1-DD9FB15002D8}" type="sibTrans" cxnId="{63461618-9776-FE4D-9DDB-1A8FE50200C5}">
      <dgm:prSet/>
      <dgm:spPr/>
      <dgm:t>
        <a:bodyPr/>
        <a:lstStyle/>
        <a:p>
          <a:endParaRPr lang="en-GB"/>
        </a:p>
      </dgm:t>
    </dgm:pt>
    <dgm:pt modelId="{C8163543-CEBF-3743-A1F1-BB648A3A3D8B}">
      <dgm:prSet phldrT="[Text]"/>
      <dgm:spPr/>
      <dgm:t>
        <a:bodyPr/>
        <a:lstStyle/>
        <a:p>
          <a:r>
            <a:rPr lang="en-GB" dirty="0"/>
            <a:t>Motivation</a:t>
          </a:r>
        </a:p>
      </dgm:t>
    </dgm:pt>
    <dgm:pt modelId="{D8366A3C-9167-F842-B90E-CE9F73C8C15C}" type="parTrans" cxnId="{FDB5F3E2-6877-8248-BFFD-AA2BAE8DB622}">
      <dgm:prSet/>
      <dgm:spPr/>
      <dgm:t>
        <a:bodyPr/>
        <a:lstStyle/>
        <a:p>
          <a:endParaRPr lang="en-GB"/>
        </a:p>
      </dgm:t>
    </dgm:pt>
    <dgm:pt modelId="{4E2DD765-D61B-9A47-B050-308648E69108}" type="sibTrans" cxnId="{FDB5F3E2-6877-8248-BFFD-AA2BAE8DB622}">
      <dgm:prSet/>
      <dgm:spPr/>
      <dgm:t>
        <a:bodyPr/>
        <a:lstStyle/>
        <a:p>
          <a:endParaRPr lang="en-GB"/>
        </a:p>
      </dgm:t>
    </dgm:pt>
    <dgm:pt modelId="{47E3585D-0939-CB48-8AFF-8B573B573D76}">
      <dgm:prSet phldrT="[Text]"/>
      <dgm:spPr/>
      <dgm:t>
        <a:bodyPr/>
        <a:lstStyle/>
        <a:p>
          <a:r>
            <a:rPr lang="en-GB" dirty="0"/>
            <a:t>Improve efficiency, productivity</a:t>
          </a:r>
        </a:p>
      </dgm:t>
    </dgm:pt>
    <dgm:pt modelId="{EEC270E0-6F2D-0044-AEEE-1B56FD16D570}" type="parTrans" cxnId="{50BFD1D9-57FD-A941-A4F4-B3AFBAA0FB06}">
      <dgm:prSet/>
      <dgm:spPr/>
      <dgm:t>
        <a:bodyPr/>
        <a:lstStyle/>
        <a:p>
          <a:endParaRPr lang="en-GB"/>
        </a:p>
      </dgm:t>
    </dgm:pt>
    <dgm:pt modelId="{54AC2930-F0B0-3149-97E3-F3181F43D661}" type="sibTrans" cxnId="{50BFD1D9-57FD-A941-A4F4-B3AFBAA0FB06}">
      <dgm:prSet/>
      <dgm:spPr/>
      <dgm:t>
        <a:bodyPr/>
        <a:lstStyle/>
        <a:p>
          <a:endParaRPr lang="en-GB"/>
        </a:p>
      </dgm:t>
    </dgm:pt>
    <dgm:pt modelId="{8DF95E65-3348-BD49-BF3A-FA8948BC020D}" type="pres">
      <dgm:prSet presAssocID="{76FE84D0-0671-DD40-A69B-4FCAA8CC6912}" presName="hierChild1" presStyleCnt="0">
        <dgm:presLayoutVars>
          <dgm:chPref val="1"/>
          <dgm:dir/>
          <dgm:animOne val="branch"/>
          <dgm:animLvl val="lvl"/>
          <dgm:resizeHandles/>
        </dgm:presLayoutVars>
      </dgm:prSet>
      <dgm:spPr/>
    </dgm:pt>
    <dgm:pt modelId="{CF534BF4-F21D-E34C-9ADF-B6B3ECC2098C}" type="pres">
      <dgm:prSet presAssocID="{5A8D8D69-EC5A-A94D-89AB-7182AB2EDB6B}" presName="hierRoot1" presStyleCnt="0"/>
      <dgm:spPr/>
    </dgm:pt>
    <dgm:pt modelId="{BDFE04AF-A40E-664D-AA2E-AB5B89FAD45B}" type="pres">
      <dgm:prSet presAssocID="{5A8D8D69-EC5A-A94D-89AB-7182AB2EDB6B}" presName="composite" presStyleCnt="0"/>
      <dgm:spPr/>
    </dgm:pt>
    <dgm:pt modelId="{1042087D-3EBC-2942-BAD6-82426BE143F5}" type="pres">
      <dgm:prSet presAssocID="{5A8D8D69-EC5A-A94D-89AB-7182AB2EDB6B}" presName="background" presStyleLbl="node0" presStyleIdx="0" presStyleCnt="1"/>
      <dgm:spPr/>
    </dgm:pt>
    <dgm:pt modelId="{31F9B219-4E0D-8F4E-98FA-82C2E371C976}" type="pres">
      <dgm:prSet presAssocID="{5A8D8D69-EC5A-A94D-89AB-7182AB2EDB6B}" presName="text" presStyleLbl="fgAcc0" presStyleIdx="0" presStyleCnt="1" custLinFactNeighborX="-1741" custLinFactNeighborY="-4114">
        <dgm:presLayoutVars>
          <dgm:chPref val="3"/>
        </dgm:presLayoutVars>
      </dgm:prSet>
      <dgm:spPr/>
    </dgm:pt>
    <dgm:pt modelId="{3BE37210-55B8-694B-A067-0154760197CF}" type="pres">
      <dgm:prSet presAssocID="{5A8D8D69-EC5A-A94D-89AB-7182AB2EDB6B}" presName="hierChild2" presStyleCnt="0"/>
      <dgm:spPr/>
    </dgm:pt>
    <dgm:pt modelId="{B90D81D2-05E6-FB4A-AF02-750C2CCA356C}" type="pres">
      <dgm:prSet presAssocID="{E8571C87-615A-754E-85C2-7E0F6826E58A}" presName="Name10" presStyleLbl="parChTrans1D2" presStyleIdx="0" presStyleCnt="2"/>
      <dgm:spPr/>
    </dgm:pt>
    <dgm:pt modelId="{8C938AFF-8C3F-E54E-A912-DAFA56EA5314}" type="pres">
      <dgm:prSet presAssocID="{4987D632-9A15-C744-BCBA-D87AD4509F2A}" presName="hierRoot2" presStyleCnt="0"/>
      <dgm:spPr/>
    </dgm:pt>
    <dgm:pt modelId="{172DC7F1-DF76-3846-A678-BFD140098275}" type="pres">
      <dgm:prSet presAssocID="{4987D632-9A15-C744-BCBA-D87AD4509F2A}" presName="composite2" presStyleCnt="0"/>
      <dgm:spPr/>
    </dgm:pt>
    <dgm:pt modelId="{3246CEE7-31FA-C349-B101-7B16B5819BCE}" type="pres">
      <dgm:prSet presAssocID="{4987D632-9A15-C744-BCBA-D87AD4509F2A}" presName="background2" presStyleLbl="node2" presStyleIdx="0" presStyleCnt="2"/>
      <dgm:spPr/>
    </dgm:pt>
    <dgm:pt modelId="{7608D379-DF2B-794F-A769-5769291DD7CF}" type="pres">
      <dgm:prSet presAssocID="{4987D632-9A15-C744-BCBA-D87AD4509F2A}" presName="text2" presStyleLbl="fgAcc2" presStyleIdx="0" presStyleCnt="2">
        <dgm:presLayoutVars>
          <dgm:chPref val="3"/>
        </dgm:presLayoutVars>
      </dgm:prSet>
      <dgm:spPr/>
    </dgm:pt>
    <dgm:pt modelId="{7F80C36D-4FEB-E84E-A9F0-8C582870532C}" type="pres">
      <dgm:prSet presAssocID="{4987D632-9A15-C744-BCBA-D87AD4509F2A}" presName="hierChild3" presStyleCnt="0"/>
      <dgm:spPr/>
    </dgm:pt>
    <dgm:pt modelId="{9B501F76-C88F-794C-8B63-603AA8BAD1C0}" type="pres">
      <dgm:prSet presAssocID="{312F89A7-9DC1-7244-904F-4EE46860044E}" presName="Name17" presStyleLbl="parChTrans1D3" presStyleIdx="0" presStyleCnt="3"/>
      <dgm:spPr/>
    </dgm:pt>
    <dgm:pt modelId="{7028B8C3-B157-1C41-BD85-677FCD3D919A}" type="pres">
      <dgm:prSet presAssocID="{C625A546-722A-FB49-B607-AF87AE8A97F2}" presName="hierRoot3" presStyleCnt="0"/>
      <dgm:spPr/>
    </dgm:pt>
    <dgm:pt modelId="{44FBB6A5-3BE1-C34C-981C-9E715912A8E3}" type="pres">
      <dgm:prSet presAssocID="{C625A546-722A-FB49-B607-AF87AE8A97F2}" presName="composite3" presStyleCnt="0"/>
      <dgm:spPr/>
    </dgm:pt>
    <dgm:pt modelId="{55E231C4-59C9-E542-AA52-C2A727B6C27B}" type="pres">
      <dgm:prSet presAssocID="{C625A546-722A-FB49-B607-AF87AE8A97F2}" presName="background3" presStyleLbl="node3" presStyleIdx="0" presStyleCnt="3"/>
      <dgm:spPr/>
    </dgm:pt>
    <dgm:pt modelId="{7897BD24-210B-DD4A-80CE-EFA36A9F1E1C}" type="pres">
      <dgm:prSet presAssocID="{C625A546-722A-FB49-B607-AF87AE8A97F2}" presName="text3" presStyleLbl="fgAcc3" presStyleIdx="0" presStyleCnt="3">
        <dgm:presLayoutVars>
          <dgm:chPref val="3"/>
        </dgm:presLayoutVars>
      </dgm:prSet>
      <dgm:spPr/>
    </dgm:pt>
    <dgm:pt modelId="{FE4574FC-AC9C-9C40-9C25-E94DDD295F1A}" type="pres">
      <dgm:prSet presAssocID="{C625A546-722A-FB49-B607-AF87AE8A97F2}" presName="hierChild4" presStyleCnt="0"/>
      <dgm:spPr/>
    </dgm:pt>
    <dgm:pt modelId="{EA5293F0-114B-4F41-87AE-8A008CB1F67C}" type="pres">
      <dgm:prSet presAssocID="{61E2924B-D41E-2E44-9FFD-CAAD068170E9}" presName="Name17" presStyleLbl="parChTrans1D3" presStyleIdx="1" presStyleCnt="3"/>
      <dgm:spPr/>
    </dgm:pt>
    <dgm:pt modelId="{B31C8A63-C2BF-1941-B771-CEABC515460F}" type="pres">
      <dgm:prSet presAssocID="{EE3AE83F-D78E-3142-8780-79F9F9C426F2}" presName="hierRoot3" presStyleCnt="0"/>
      <dgm:spPr/>
    </dgm:pt>
    <dgm:pt modelId="{91860C8A-0573-B141-8A0F-7D6759E1EE21}" type="pres">
      <dgm:prSet presAssocID="{EE3AE83F-D78E-3142-8780-79F9F9C426F2}" presName="composite3" presStyleCnt="0"/>
      <dgm:spPr/>
    </dgm:pt>
    <dgm:pt modelId="{99803ACC-073A-BD4B-B887-FEF4F2F9A8F0}" type="pres">
      <dgm:prSet presAssocID="{EE3AE83F-D78E-3142-8780-79F9F9C426F2}" presName="background3" presStyleLbl="node3" presStyleIdx="1" presStyleCnt="3"/>
      <dgm:spPr/>
    </dgm:pt>
    <dgm:pt modelId="{A1949D69-75B9-974E-A75F-3CA64D6F85ED}" type="pres">
      <dgm:prSet presAssocID="{EE3AE83F-D78E-3142-8780-79F9F9C426F2}" presName="text3" presStyleLbl="fgAcc3" presStyleIdx="1" presStyleCnt="3">
        <dgm:presLayoutVars>
          <dgm:chPref val="3"/>
        </dgm:presLayoutVars>
      </dgm:prSet>
      <dgm:spPr/>
    </dgm:pt>
    <dgm:pt modelId="{8960F2E6-20A6-DD44-97F3-7D9526FC114C}" type="pres">
      <dgm:prSet presAssocID="{EE3AE83F-D78E-3142-8780-79F9F9C426F2}" presName="hierChild4" presStyleCnt="0"/>
      <dgm:spPr/>
    </dgm:pt>
    <dgm:pt modelId="{34B3A7CF-1E02-074E-8354-1B2CD59328A2}" type="pres">
      <dgm:prSet presAssocID="{D8366A3C-9167-F842-B90E-CE9F73C8C15C}" presName="Name10" presStyleLbl="parChTrans1D2" presStyleIdx="1" presStyleCnt="2"/>
      <dgm:spPr/>
    </dgm:pt>
    <dgm:pt modelId="{0FF2A296-B862-9C4A-8E46-A0C8281508DB}" type="pres">
      <dgm:prSet presAssocID="{C8163543-CEBF-3743-A1F1-BB648A3A3D8B}" presName="hierRoot2" presStyleCnt="0"/>
      <dgm:spPr/>
    </dgm:pt>
    <dgm:pt modelId="{FBF7CE8A-CF3C-0E4F-987A-1B92AADCC0AB}" type="pres">
      <dgm:prSet presAssocID="{C8163543-CEBF-3743-A1F1-BB648A3A3D8B}" presName="composite2" presStyleCnt="0"/>
      <dgm:spPr/>
    </dgm:pt>
    <dgm:pt modelId="{3FC76BA1-20B3-394D-ADA6-7F28089F9CFD}" type="pres">
      <dgm:prSet presAssocID="{C8163543-CEBF-3743-A1F1-BB648A3A3D8B}" presName="background2" presStyleLbl="node2" presStyleIdx="1" presStyleCnt="2"/>
      <dgm:spPr/>
    </dgm:pt>
    <dgm:pt modelId="{A51F54B8-02A4-5041-9DC2-15F941E1FF84}" type="pres">
      <dgm:prSet presAssocID="{C8163543-CEBF-3743-A1F1-BB648A3A3D8B}" presName="text2" presStyleLbl="fgAcc2" presStyleIdx="1" presStyleCnt="2">
        <dgm:presLayoutVars>
          <dgm:chPref val="3"/>
        </dgm:presLayoutVars>
      </dgm:prSet>
      <dgm:spPr/>
    </dgm:pt>
    <dgm:pt modelId="{0DEFC857-F144-C944-8CDD-D9D22401A5B9}" type="pres">
      <dgm:prSet presAssocID="{C8163543-CEBF-3743-A1F1-BB648A3A3D8B}" presName="hierChild3" presStyleCnt="0"/>
      <dgm:spPr/>
    </dgm:pt>
    <dgm:pt modelId="{4EAC6075-A44F-714C-AEB6-0FBC60CA7FAC}" type="pres">
      <dgm:prSet presAssocID="{EEC270E0-6F2D-0044-AEEE-1B56FD16D570}" presName="Name17" presStyleLbl="parChTrans1D3" presStyleIdx="2" presStyleCnt="3"/>
      <dgm:spPr/>
    </dgm:pt>
    <dgm:pt modelId="{CF2ADFAC-8502-2F4F-A15F-72E1726A1EDE}" type="pres">
      <dgm:prSet presAssocID="{47E3585D-0939-CB48-8AFF-8B573B573D76}" presName="hierRoot3" presStyleCnt="0"/>
      <dgm:spPr/>
    </dgm:pt>
    <dgm:pt modelId="{A69A3E1A-88FB-6446-A684-177117D3B9E5}" type="pres">
      <dgm:prSet presAssocID="{47E3585D-0939-CB48-8AFF-8B573B573D76}" presName="composite3" presStyleCnt="0"/>
      <dgm:spPr/>
    </dgm:pt>
    <dgm:pt modelId="{4F4853FC-ABDE-4945-808B-75E6564D7DA4}" type="pres">
      <dgm:prSet presAssocID="{47E3585D-0939-CB48-8AFF-8B573B573D76}" presName="background3" presStyleLbl="node3" presStyleIdx="2" presStyleCnt="3"/>
      <dgm:spPr/>
    </dgm:pt>
    <dgm:pt modelId="{230951CC-33F7-B848-B7C2-FC5E591D664A}" type="pres">
      <dgm:prSet presAssocID="{47E3585D-0939-CB48-8AFF-8B573B573D76}" presName="text3" presStyleLbl="fgAcc3" presStyleIdx="2" presStyleCnt="3">
        <dgm:presLayoutVars>
          <dgm:chPref val="3"/>
        </dgm:presLayoutVars>
      </dgm:prSet>
      <dgm:spPr/>
    </dgm:pt>
    <dgm:pt modelId="{F8FF8647-034B-BC47-814D-63E4D00DEC07}" type="pres">
      <dgm:prSet presAssocID="{47E3585D-0939-CB48-8AFF-8B573B573D76}" presName="hierChild4" presStyleCnt="0"/>
      <dgm:spPr/>
    </dgm:pt>
  </dgm:ptLst>
  <dgm:cxnLst>
    <dgm:cxn modelId="{DCCE5100-189B-4D40-9D6C-DECDEC3998F9}" type="presOf" srcId="{61E2924B-D41E-2E44-9FFD-CAAD068170E9}" destId="{EA5293F0-114B-4F41-87AE-8A008CB1F67C}" srcOrd="0" destOrd="0" presId="urn:microsoft.com/office/officeart/2005/8/layout/hierarchy1"/>
    <dgm:cxn modelId="{F8782105-BDE2-D149-9703-75624119EBCE}" type="presOf" srcId="{C625A546-722A-FB49-B607-AF87AE8A97F2}" destId="{7897BD24-210B-DD4A-80CE-EFA36A9F1E1C}" srcOrd="0" destOrd="0" presId="urn:microsoft.com/office/officeart/2005/8/layout/hierarchy1"/>
    <dgm:cxn modelId="{0DAEF705-84A6-D041-B147-B55A2FC0ACC7}" type="presOf" srcId="{76FE84D0-0671-DD40-A69B-4FCAA8CC6912}" destId="{8DF95E65-3348-BD49-BF3A-FA8948BC020D}" srcOrd="0" destOrd="0" presId="urn:microsoft.com/office/officeart/2005/8/layout/hierarchy1"/>
    <dgm:cxn modelId="{253AA908-058C-F349-9E64-C5196EF01638}" type="presOf" srcId="{47E3585D-0939-CB48-8AFF-8B573B573D76}" destId="{230951CC-33F7-B848-B7C2-FC5E591D664A}" srcOrd="0" destOrd="0" presId="urn:microsoft.com/office/officeart/2005/8/layout/hierarchy1"/>
    <dgm:cxn modelId="{C448800D-0759-B146-9DBE-C973913986E2}" type="presOf" srcId="{4987D632-9A15-C744-BCBA-D87AD4509F2A}" destId="{7608D379-DF2B-794F-A769-5769291DD7CF}" srcOrd="0" destOrd="0" presId="urn:microsoft.com/office/officeart/2005/8/layout/hierarchy1"/>
    <dgm:cxn modelId="{282B5C10-8E14-5146-8238-319973927186}" srcId="{5A8D8D69-EC5A-A94D-89AB-7182AB2EDB6B}" destId="{4987D632-9A15-C744-BCBA-D87AD4509F2A}" srcOrd="0" destOrd="0" parTransId="{E8571C87-615A-754E-85C2-7E0F6826E58A}" sibTransId="{C59A7E2B-0AB8-2440-AF34-AD6DAF28CA91}"/>
    <dgm:cxn modelId="{A980ED14-A092-4E40-B370-2B1AF6250413}" type="presOf" srcId="{EEC270E0-6F2D-0044-AEEE-1B56FD16D570}" destId="{4EAC6075-A44F-714C-AEB6-0FBC60CA7FAC}" srcOrd="0" destOrd="0" presId="urn:microsoft.com/office/officeart/2005/8/layout/hierarchy1"/>
    <dgm:cxn modelId="{63461618-9776-FE4D-9DDB-1A8FE50200C5}" srcId="{4987D632-9A15-C744-BCBA-D87AD4509F2A}" destId="{EE3AE83F-D78E-3142-8780-79F9F9C426F2}" srcOrd="1" destOrd="0" parTransId="{61E2924B-D41E-2E44-9FFD-CAAD068170E9}" sibTransId="{111217EB-3CB7-C147-88E1-DD9FB15002D8}"/>
    <dgm:cxn modelId="{AACCC228-02E8-1941-8A2B-BEF88CC5BDDD}" type="presOf" srcId="{312F89A7-9DC1-7244-904F-4EE46860044E}" destId="{9B501F76-C88F-794C-8B63-603AA8BAD1C0}" srcOrd="0" destOrd="0" presId="urn:microsoft.com/office/officeart/2005/8/layout/hierarchy1"/>
    <dgm:cxn modelId="{4994FF38-F6B4-5747-98EF-CA05A024BA76}" type="presOf" srcId="{E8571C87-615A-754E-85C2-7E0F6826E58A}" destId="{B90D81D2-05E6-FB4A-AF02-750C2CCA356C}" srcOrd="0" destOrd="0" presId="urn:microsoft.com/office/officeart/2005/8/layout/hierarchy1"/>
    <dgm:cxn modelId="{5CB6EA5A-4552-E443-85D3-A2A22100B97D}" type="presOf" srcId="{EE3AE83F-D78E-3142-8780-79F9F9C426F2}" destId="{A1949D69-75B9-974E-A75F-3CA64D6F85ED}" srcOrd="0" destOrd="0" presId="urn:microsoft.com/office/officeart/2005/8/layout/hierarchy1"/>
    <dgm:cxn modelId="{CAB37A5E-3CEC-1E47-B8EB-8C0BF7F5C329}" srcId="{4987D632-9A15-C744-BCBA-D87AD4509F2A}" destId="{C625A546-722A-FB49-B607-AF87AE8A97F2}" srcOrd="0" destOrd="0" parTransId="{312F89A7-9DC1-7244-904F-4EE46860044E}" sibTransId="{C785E671-23F8-624C-8E6A-6622FA68FEA3}"/>
    <dgm:cxn modelId="{2F6ECA72-C3D6-FB4A-826D-EF13A89A7ACB}" type="presOf" srcId="{C8163543-CEBF-3743-A1F1-BB648A3A3D8B}" destId="{A51F54B8-02A4-5041-9DC2-15F941E1FF84}" srcOrd="0" destOrd="0" presId="urn:microsoft.com/office/officeart/2005/8/layout/hierarchy1"/>
    <dgm:cxn modelId="{451A38A2-EF28-904F-8A62-5569A321AB87}" type="presOf" srcId="{5A8D8D69-EC5A-A94D-89AB-7182AB2EDB6B}" destId="{31F9B219-4E0D-8F4E-98FA-82C2E371C976}" srcOrd="0" destOrd="0" presId="urn:microsoft.com/office/officeart/2005/8/layout/hierarchy1"/>
    <dgm:cxn modelId="{D00A43BA-A78C-E143-8CCC-816DB61782E4}" srcId="{76FE84D0-0671-DD40-A69B-4FCAA8CC6912}" destId="{5A8D8D69-EC5A-A94D-89AB-7182AB2EDB6B}" srcOrd="0" destOrd="0" parTransId="{D55CF8A7-8478-0248-A85E-92093A9895C2}" sibTransId="{B4B4BD6A-4519-9E45-87B7-E29847C86C6E}"/>
    <dgm:cxn modelId="{50BFD1D9-57FD-A941-A4F4-B3AFBAA0FB06}" srcId="{C8163543-CEBF-3743-A1F1-BB648A3A3D8B}" destId="{47E3585D-0939-CB48-8AFF-8B573B573D76}" srcOrd="0" destOrd="0" parTransId="{EEC270E0-6F2D-0044-AEEE-1B56FD16D570}" sibTransId="{54AC2930-F0B0-3149-97E3-F3181F43D661}"/>
    <dgm:cxn modelId="{FDB5F3E2-6877-8248-BFFD-AA2BAE8DB622}" srcId="{5A8D8D69-EC5A-A94D-89AB-7182AB2EDB6B}" destId="{C8163543-CEBF-3743-A1F1-BB648A3A3D8B}" srcOrd="1" destOrd="0" parTransId="{D8366A3C-9167-F842-B90E-CE9F73C8C15C}" sibTransId="{4E2DD765-D61B-9A47-B050-308648E69108}"/>
    <dgm:cxn modelId="{CF2A95F3-E7EE-214F-BBDB-E40674E910E4}" type="presOf" srcId="{D8366A3C-9167-F842-B90E-CE9F73C8C15C}" destId="{34B3A7CF-1E02-074E-8354-1B2CD59328A2}" srcOrd="0" destOrd="0" presId="urn:microsoft.com/office/officeart/2005/8/layout/hierarchy1"/>
    <dgm:cxn modelId="{BC6D2B95-62B3-5145-8640-9981EA980659}" type="presParOf" srcId="{8DF95E65-3348-BD49-BF3A-FA8948BC020D}" destId="{CF534BF4-F21D-E34C-9ADF-B6B3ECC2098C}" srcOrd="0" destOrd="0" presId="urn:microsoft.com/office/officeart/2005/8/layout/hierarchy1"/>
    <dgm:cxn modelId="{5DC961BE-B564-184E-9C57-AD3BDBB3FC8B}" type="presParOf" srcId="{CF534BF4-F21D-E34C-9ADF-B6B3ECC2098C}" destId="{BDFE04AF-A40E-664D-AA2E-AB5B89FAD45B}" srcOrd="0" destOrd="0" presId="urn:microsoft.com/office/officeart/2005/8/layout/hierarchy1"/>
    <dgm:cxn modelId="{6252EEDF-5F74-9E4A-9AAE-11CF4F2AE73E}" type="presParOf" srcId="{BDFE04AF-A40E-664D-AA2E-AB5B89FAD45B}" destId="{1042087D-3EBC-2942-BAD6-82426BE143F5}" srcOrd="0" destOrd="0" presId="urn:microsoft.com/office/officeart/2005/8/layout/hierarchy1"/>
    <dgm:cxn modelId="{5DE82EEC-948F-B044-B710-4D2D5AE80390}" type="presParOf" srcId="{BDFE04AF-A40E-664D-AA2E-AB5B89FAD45B}" destId="{31F9B219-4E0D-8F4E-98FA-82C2E371C976}" srcOrd="1" destOrd="0" presId="urn:microsoft.com/office/officeart/2005/8/layout/hierarchy1"/>
    <dgm:cxn modelId="{903C2F4C-3045-4F4C-849C-CC8E621FBA94}" type="presParOf" srcId="{CF534BF4-F21D-E34C-9ADF-B6B3ECC2098C}" destId="{3BE37210-55B8-694B-A067-0154760197CF}" srcOrd="1" destOrd="0" presId="urn:microsoft.com/office/officeart/2005/8/layout/hierarchy1"/>
    <dgm:cxn modelId="{768B36AE-FC14-BE4C-A80C-CC305569FB12}" type="presParOf" srcId="{3BE37210-55B8-694B-A067-0154760197CF}" destId="{B90D81D2-05E6-FB4A-AF02-750C2CCA356C}" srcOrd="0" destOrd="0" presId="urn:microsoft.com/office/officeart/2005/8/layout/hierarchy1"/>
    <dgm:cxn modelId="{D26FC9BA-4F9F-DC41-B12B-3D217A9F2C66}" type="presParOf" srcId="{3BE37210-55B8-694B-A067-0154760197CF}" destId="{8C938AFF-8C3F-E54E-A912-DAFA56EA5314}" srcOrd="1" destOrd="0" presId="urn:microsoft.com/office/officeart/2005/8/layout/hierarchy1"/>
    <dgm:cxn modelId="{715B5C14-3183-A24A-B1C0-0B2EC30401A4}" type="presParOf" srcId="{8C938AFF-8C3F-E54E-A912-DAFA56EA5314}" destId="{172DC7F1-DF76-3846-A678-BFD140098275}" srcOrd="0" destOrd="0" presId="urn:microsoft.com/office/officeart/2005/8/layout/hierarchy1"/>
    <dgm:cxn modelId="{31E0908F-36B1-5B49-B787-242FCC40487A}" type="presParOf" srcId="{172DC7F1-DF76-3846-A678-BFD140098275}" destId="{3246CEE7-31FA-C349-B101-7B16B5819BCE}" srcOrd="0" destOrd="0" presId="urn:microsoft.com/office/officeart/2005/8/layout/hierarchy1"/>
    <dgm:cxn modelId="{28C19090-209E-3D45-9465-127455974DC5}" type="presParOf" srcId="{172DC7F1-DF76-3846-A678-BFD140098275}" destId="{7608D379-DF2B-794F-A769-5769291DD7CF}" srcOrd="1" destOrd="0" presId="urn:microsoft.com/office/officeart/2005/8/layout/hierarchy1"/>
    <dgm:cxn modelId="{E4FBC75D-2013-4B46-8D34-6B163BDC0699}" type="presParOf" srcId="{8C938AFF-8C3F-E54E-A912-DAFA56EA5314}" destId="{7F80C36D-4FEB-E84E-A9F0-8C582870532C}" srcOrd="1" destOrd="0" presId="urn:microsoft.com/office/officeart/2005/8/layout/hierarchy1"/>
    <dgm:cxn modelId="{C807BC7E-9152-294B-BB95-8723958C99CA}" type="presParOf" srcId="{7F80C36D-4FEB-E84E-A9F0-8C582870532C}" destId="{9B501F76-C88F-794C-8B63-603AA8BAD1C0}" srcOrd="0" destOrd="0" presId="urn:microsoft.com/office/officeart/2005/8/layout/hierarchy1"/>
    <dgm:cxn modelId="{18EFAE9F-E0A6-8F46-83F9-C94D5480DBE7}" type="presParOf" srcId="{7F80C36D-4FEB-E84E-A9F0-8C582870532C}" destId="{7028B8C3-B157-1C41-BD85-677FCD3D919A}" srcOrd="1" destOrd="0" presId="urn:microsoft.com/office/officeart/2005/8/layout/hierarchy1"/>
    <dgm:cxn modelId="{6477B967-FAA1-DE45-87E7-E37332A4C8EB}" type="presParOf" srcId="{7028B8C3-B157-1C41-BD85-677FCD3D919A}" destId="{44FBB6A5-3BE1-C34C-981C-9E715912A8E3}" srcOrd="0" destOrd="0" presId="urn:microsoft.com/office/officeart/2005/8/layout/hierarchy1"/>
    <dgm:cxn modelId="{FAAE5BA9-A65B-DB4C-9192-40E5497E9C8C}" type="presParOf" srcId="{44FBB6A5-3BE1-C34C-981C-9E715912A8E3}" destId="{55E231C4-59C9-E542-AA52-C2A727B6C27B}" srcOrd="0" destOrd="0" presId="urn:microsoft.com/office/officeart/2005/8/layout/hierarchy1"/>
    <dgm:cxn modelId="{A14612C8-2315-9144-AA8C-744FE36766B3}" type="presParOf" srcId="{44FBB6A5-3BE1-C34C-981C-9E715912A8E3}" destId="{7897BD24-210B-DD4A-80CE-EFA36A9F1E1C}" srcOrd="1" destOrd="0" presId="urn:microsoft.com/office/officeart/2005/8/layout/hierarchy1"/>
    <dgm:cxn modelId="{A74CFABF-ABE6-6348-8826-816BCC416150}" type="presParOf" srcId="{7028B8C3-B157-1C41-BD85-677FCD3D919A}" destId="{FE4574FC-AC9C-9C40-9C25-E94DDD295F1A}" srcOrd="1" destOrd="0" presId="urn:microsoft.com/office/officeart/2005/8/layout/hierarchy1"/>
    <dgm:cxn modelId="{F15EF144-F629-6F4F-8289-E60F7E255A47}" type="presParOf" srcId="{7F80C36D-4FEB-E84E-A9F0-8C582870532C}" destId="{EA5293F0-114B-4F41-87AE-8A008CB1F67C}" srcOrd="2" destOrd="0" presId="urn:microsoft.com/office/officeart/2005/8/layout/hierarchy1"/>
    <dgm:cxn modelId="{1F5E4F7A-3541-384D-871F-A8BB4052D468}" type="presParOf" srcId="{7F80C36D-4FEB-E84E-A9F0-8C582870532C}" destId="{B31C8A63-C2BF-1941-B771-CEABC515460F}" srcOrd="3" destOrd="0" presId="urn:microsoft.com/office/officeart/2005/8/layout/hierarchy1"/>
    <dgm:cxn modelId="{198A9D12-ADDE-9A42-997A-D2F6BA8F0968}" type="presParOf" srcId="{B31C8A63-C2BF-1941-B771-CEABC515460F}" destId="{91860C8A-0573-B141-8A0F-7D6759E1EE21}" srcOrd="0" destOrd="0" presId="urn:microsoft.com/office/officeart/2005/8/layout/hierarchy1"/>
    <dgm:cxn modelId="{8A4EAD2D-77D0-FA47-A81A-233EB73D0371}" type="presParOf" srcId="{91860C8A-0573-B141-8A0F-7D6759E1EE21}" destId="{99803ACC-073A-BD4B-B887-FEF4F2F9A8F0}" srcOrd="0" destOrd="0" presId="urn:microsoft.com/office/officeart/2005/8/layout/hierarchy1"/>
    <dgm:cxn modelId="{4A2A1E61-B9ED-BD49-91AC-F38896E09701}" type="presParOf" srcId="{91860C8A-0573-B141-8A0F-7D6759E1EE21}" destId="{A1949D69-75B9-974E-A75F-3CA64D6F85ED}" srcOrd="1" destOrd="0" presId="urn:microsoft.com/office/officeart/2005/8/layout/hierarchy1"/>
    <dgm:cxn modelId="{97B30E83-D08E-2347-8F2E-18C4CB9C9C57}" type="presParOf" srcId="{B31C8A63-C2BF-1941-B771-CEABC515460F}" destId="{8960F2E6-20A6-DD44-97F3-7D9526FC114C}" srcOrd="1" destOrd="0" presId="urn:microsoft.com/office/officeart/2005/8/layout/hierarchy1"/>
    <dgm:cxn modelId="{D5747307-084D-8E4B-9AB7-EAD803969409}" type="presParOf" srcId="{3BE37210-55B8-694B-A067-0154760197CF}" destId="{34B3A7CF-1E02-074E-8354-1B2CD59328A2}" srcOrd="2" destOrd="0" presId="urn:microsoft.com/office/officeart/2005/8/layout/hierarchy1"/>
    <dgm:cxn modelId="{AB86E3EE-F0E5-3B49-88B8-389A603D2926}" type="presParOf" srcId="{3BE37210-55B8-694B-A067-0154760197CF}" destId="{0FF2A296-B862-9C4A-8E46-A0C8281508DB}" srcOrd="3" destOrd="0" presId="urn:microsoft.com/office/officeart/2005/8/layout/hierarchy1"/>
    <dgm:cxn modelId="{9842B2AC-DF7A-BB41-9173-C841FACFF4F5}" type="presParOf" srcId="{0FF2A296-B862-9C4A-8E46-A0C8281508DB}" destId="{FBF7CE8A-CF3C-0E4F-987A-1B92AADCC0AB}" srcOrd="0" destOrd="0" presId="urn:microsoft.com/office/officeart/2005/8/layout/hierarchy1"/>
    <dgm:cxn modelId="{84CE3380-DC7A-1E42-92E7-B085A2E1286D}" type="presParOf" srcId="{FBF7CE8A-CF3C-0E4F-987A-1B92AADCC0AB}" destId="{3FC76BA1-20B3-394D-ADA6-7F28089F9CFD}" srcOrd="0" destOrd="0" presId="urn:microsoft.com/office/officeart/2005/8/layout/hierarchy1"/>
    <dgm:cxn modelId="{92451759-FB49-EA49-8DDB-2582CC06AED4}" type="presParOf" srcId="{FBF7CE8A-CF3C-0E4F-987A-1B92AADCC0AB}" destId="{A51F54B8-02A4-5041-9DC2-15F941E1FF84}" srcOrd="1" destOrd="0" presId="urn:microsoft.com/office/officeart/2005/8/layout/hierarchy1"/>
    <dgm:cxn modelId="{E46075B1-9538-BC46-81EB-A79B0077880A}" type="presParOf" srcId="{0FF2A296-B862-9C4A-8E46-A0C8281508DB}" destId="{0DEFC857-F144-C944-8CDD-D9D22401A5B9}" srcOrd="1" destOrd="0" presId="urn:microsoft.com/office/officeart/2005/8/layout/hierarchy1"/>
    <dgm:cxn modelId="{C33BA3E4-329A-F949-AEB5-91893F422491}" type="presParOf" srcId="{0DEFC857-F144-C944-8CDD-D9D22401A5B9}" destId="{4EAC6075-A44F-714C-AEB6-0FBC60CA7FAC}" srcOrd="0" destOrd="0" presId="urn:microsoft.com/office/officeart/2005/8/layout/hierarchy1"/>
    <dgm:cxn modelId="{6E4AFD1B-A524-D543-96C9-B783C55556EF}" type="presParOf" srcId="{0DEFC857-F144-C944-8CDD-D9D22401A5B9}" destId="{CF2ADFAC-8502-2F4F-A15F-72E1726A1EDE}" srcOrd="1" destOrd="0" presId="urn:microsoft.com/office/officeart/2005/8/layout/hierarchy1"/>
    <dgm:cxn modelId="{5C17210A-8B34-1B4C-9BCA-985A711F688D}" type="presParOf" srcId="{CF2ADFAC-8502-2F4F-A15F-72E1726A1EDE}" destId="{A69A3E1A-88FB-6446-A684-177117D3B9E5}" srcOrd="0" destOrd="0" presId="urn:microsoft.com/office/officeart/2005/8/layout/hierarchy1"/>
    <dgm:cxn modelId="{8E197C09-1A69-284C-8CCB-C5E3C2BA38B7}" type="presParOf" srcId="{A69A3E1A-88FB-6446-A684-177117D3B9E5}" destId="{4F4853FC-ABDE-4945-808B-75E6564D7DA4}" srcOrd="0" destOrd="0" presId="urn:microsoft.com/office/officeart/2005/8/layout/hierarchy1"/>
    <dgm:cxn modelId="{A98069C0-ED0F-3246-8100-2A0DA585D487}" type="presParOf" srcId="{A69A3E1A-88FB-6446-A684-177117D3B9E5}" destId="{230951CC-33F7-B848-B7C2-FC5E591D664A}" srcOrd="1" destOrd="0" presId="urn:microsoft.com/office/officeart/2005/8/layout/hierarchy1"/>
    <dgm:cxn modelId="{2EA2CEFA-FA6E-CD4D-9C6D-EBA5359AC7FA}" type="presParOf" srcId="{CF2ADFAC-8502-2F4F-A15F-72E1726A1EDE}" destId="{F8FF8647-034B-BC47-814D-63E4D00DEC0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E3B1806-27BC-7741-92BC-59720BD59C9A}" type="doc">
      <dgm:prSet loTypeId="urn:microsoft.com/office/officeart/2005/8/layout/venn1" loCatId="" qsTypeId="urn:microsoft.com/office/officeart/2005/8/quickstyle/simple1" qsCatId="simple" csTypeId="urn:microsoft.com/office/officeart/2005/8/colors/accent1_2" csCatId="accent1" phldr="1"/>
      <dgm:spPr/>
    </dgm:pt>
    <dgm:pt modelId="{F418EC32-4FEA-3045-90BE-02B211E5ACE1}">
      <dgm:prSet phldrT="[Text]"/>
      <dgm:spPr/>
      <dgm:t>
        <a:bodyPr/>
        <a:lstStyle/>
        <a:p>
          <a:r>
            <a:rPr lang="en-GB" b="1" dirty="0"/>
            <a:t>TEAMWORKER</a:t>
          </a:r>
        </a:p>
      </dgm:t>
    </dgm:pt>
    <dgm:pt modelId="{50842C6D-9104-354F-9C82-7ADB1684752D}" type="sibTrans" cxnId="{FE632965-2D3A-984A-BC6E-10629FE1FFCB}">
      <dgm:prSet/>
      <dgm:spPr/>
      <dgm:t>
        <a:bodyPr/>
        <a:lstStyle/>
        <a:p>
          <a:endParaRPr lang="en-GB"/>
        </a:p>
      </dgm:t>
    </dgm:pt>
    <dgm:pt modelId="{356C1AB1-AC6A-224A-8534-BCF3D05EA81F}" type="parTrans" cxnId="{FE632965-2D3A-984A-BC6E-10629FE1FFCB}">
      <dgm:prSet/>
      <dgm:spPr/>
      <dgm:t>
        <a:bodyPr/>
        <a:lstStyle/>
        <a:p>
          <a:endParaRPr lang="en-GB"/>
        </a:p>
      </dgm:t>
    </dgm:pt>
    <dgm:pt modelId="{35D01FC9-6B92-7545-AC1F-A128305702E0}">
      <dgm:prSet phldrT="[Text]"/>
      <dgm:spPr/>
      <dgm:t>
        <a:bodyPr/>
        <a:lstStyle/>
        <a:p>
          <a:r>
            <a:rPr lang="en-GB" b="1" dirty="0"/>
            <a:t>RESOURSE INVESTIGATOR</a:t>
          </a:r>
        </a:p>
      </dgm:t>
    </dgm:pt>
    <dgm:pt modelId="{8BA6D1D2-84E0-C44D-A267-2689F3DF60BB}" type="sibTrans" cxnId="{BE088C40-FA64-ED44-84C1-AF16B7EE2087}">
      <dgm:prSet/>
      <dgm:spPr/>
      <dgm:t>
        <a:bodyPr/>
        <a:lstStyle/>
        <a:p>
          <a:endParaRPr lang="en-GB"/>
        </a:p>
      </dgm:t>
    </dgm:pt>
    <dgm:pt modelId="{7E998033-F012-F147-B6D4-C20AB2DF60ED}" type="parTrans" cxnId="{BE088C40-FA64-ED44-84C1-AF16B7EE2087}">
      <dgm:prSet/>
      <dgm:spPr/>
      <dgm:t>
        <a:bodyPr/>
        <a:lstStyle/>
        <a:p>
          <a:endParaRPr lang="en-GB"/>
        </a:p>
      </dgm:t>
    </dgm:pt>
    <dgm:pt modelId="{AD469229-ABC0-1A40-A4D5-36984D8C7FD0}">
      <dgm:prSet phldrT="[Text]"/>
      <dgm:spPr/>
      <dgm:t>
        <a:bodyPr/>
        <a:lstStyle/>
        <a:p>
          <a:r>
            <a:rPr lang="en-GB" b="1" dirty="0"/>
            <a:t>CO-ORDINATOR</a:t>
          </a:r>
        </a:p>
      </dgm:t>
    </dgm:pt>
    <dgm:pt modelId="{0C0E3A17-7BE4-5B41-B45B-7313C6DFCDC7}" type="sibTrans" cxnId="{6277DDCD-EAE4-3847-AD88-15F7F83D0E21}">
      <dgm:prSet/>
      <dgm:spPr/>
      <dgm:t>
        <a:bodyPr/>
        <a:lstStyle/>
        <a:p>
          <a:endParaRPr lang="en-GB"/>
        </a:p>
      </dgm:t>
    </dgm:pt>
    <dgm:pt modelId="{930C1DE9-79A2-974D-A34C-3A03B3D0968E}" type="parTrans" cxnId="{6277DDCD-EAE4-3847-AD88-15F7F83D0E21}">
      <dgm:prSet/>
      <dgm:spPr/>
      <dgm:t>
        <a:bodyPr/>
        <a:lstStyle/>
        <a:p>
          <a:endParaRPr lang="en-GB"/>
        </a:p>
      </dgm:t>
    </dgm:pt>
    <dgm:pt modelId="{1A58B612-D53B-8745-8FF9-EA094E7D0E51}" type="pres">
      <dgm:prSet presAssocID="{7E3B1806-27BC-7741-92BC-59720BD59C9A}" presName="compositeShape" presStyleCnt="0">
        <dgm:presLayoutVars>
          <dgm:chMax val="7"/>
          <dgm:dir/>
          <dgm:resizeHandles val="exact"/>
        </dgm:presLayoutVars>
      </dgm:prSet>
      <dgm:spPr/>
    </dgm:pt>
    <dgm:pt modelId="{09838250-0311-004B-879A-23CBD36B8623}" type="pres">
      <dgm:prSet presAssocID="{AD469229-ABC0-1A40-A4D5-36984D8C7FD0}" presName="circ1" presStyleLbl="vennNode1" presStyleIdx="0" presStyleCnt="3"/>
      <dgm:spPr/>
    </dgm:pt>
    <dgm:pt modelId="{215341BF-7DBD-E342-B36D-974B73F3F6C8}" type="pres">
      <dgm:prSet presAssocID="{AD469229-ABC0-1A40-A4D5-36984D8C7FD0}" presName="circ1Tx" presStyleLbl="revTx" presStyleIdx="0" presStyleCnt="0">
        <dgm:presLayoutVars>
          <dgm:chMax val="0"/>
          <dgm:chPref val="0"/>
          <dgm:bulletEnabled val="1"/>
        </dgm:presLayoutVars>
      </dgm:prSet>
      <dgm:spPr/>
    </dgm:pt>
    <dgm:pt modelId="{AF68B2C6-4DC5-9F46-9F5A-186B1075565C}" type="pres">
      <dgm:prSet presAssocID="{35D01FC9-6B92-7545-AC1F-A128305702E0}" presName="circ2" presStyleLbl="vennNode1" presStyleIdx="1" presStyleCnt="3"/>
      <dgm:spPr/>
    </dgm:pt>
    <dgm:pt modelId="{D62EA786-5CFE-E04E-8548-DF9D3CA0448B}" type="pres">
      <dgm:prSet presAssocID="{35D01FC9-6B92-7545-AC1F-A128305702E0}" presName="circ2Tx" presStyleLbl="revTx" presStyleIdx="0" presStyleCnt="0">
        <dgm:presLayoutVars>
          <dgm:chMax val="0"/>
          <dgm:chPref val="0"/>
          <dgm:bulletEnabled val="1"/>
        </dgm:presLayoutVars>
      </dgm:prSet>
      <dgm:spPr/>
    </dgm:pt>
    <dgm:pt modelId="{51B8FADA-935D-734A-8663-23D8240AD398}" type="pres">
      <dgm:prSet presAssocID="{F418EC32-4FEA-3045-90BE-02B211E5ACE1}" presName="circ3" presStyleLbl="vennNode1" presStyleIdx="2" presStyleCnt="3"/>
      <dgm:spPr/>
    </dgm:pt>
    <dgm:pt modelId="{60676678-C577-9D42-9DDF-6D16A0CFFA98}" type="pres">
      <dgm:prSet presAssocID="{F418EC32-4FEA-3045-90BE-02B211E5ACE1}" presName="circ3Tx" presStyleLbl="revTx" presStyleIdx="0" presStyleCnt="0">
        <dgm:presLayoutVars>
          <dgm:chMax val="0"/>
          <dgm:chPref val="0"/>
          <dgm:bulletEnabled val="1"/>
        </dgm:presLayoutVars>
      </dgm:prSet>
      <dgm:spPr/>
    </dgm:pt>
  </dgm:ptLst>
  <dgm:cxnLst>
    <dgm:cxn modelId="{F21D3210-E5E3-B24F-9EAD-0540AAA6F9BE}" type="presOf" srcId="{F418EC32-4FEA-3045-90BE-02B211E5ACE1}" destId="{51B8FADA-935D-734A-8663-23D8240AD398}" srcOrd="0" destOrd="0" presId="urn:microsoft.com/office/officeart/2005/8/layout/venn1"/>
    <dgm:cxn modelId="{ACB24B3D-F6BA-F747-B351-5EC85783E7AB}" type="presOf" srcId="{AD469229-ABC0-1A40-A4D5-36984D8C7FD0}" destId="{09838250-0311-004B-879A-23CBD36B8623}" srcOrd="0" destOrd="0" presId="urn:microsoft.com/office/officeart/2005/8/layout/venn1"/>
    <dgm:cxn modelId="{BE088C40-FA64-ED44-84C1-AF16B7EE2087}" srcId="{7E3B1806-27BC-7741-92BC-59720BD59C9A}" destId="{35D01FC9-6B92-7545-AC1F-A128305702E0}" srcOrd="1" destOrd="0" parTransId="{7E998033-F012-F147-B6D4-C20AB2DF60ED}" sibTransId="{8BA6D1D2-84E0-C44D-A267-2689F3DF60BB}"/>
    <dgm:cxn modelId="{8E2A584F-08C5-1B4E-90CD-0381FF70A0F4}" type="presOf" srcId="{7E3B1806-27BC-7741-92BC-59720BD59C9A}" destId="{1A58B612-D53B-8745-8FF9-EA094E7D0E51}" srcOrd="0" destOrd="0" presId="urn:microsoft.com/office/officeart/2005/8/layout/venn1"/>
    <dgm:cxn modelId="{2AE9BA58-8BAF-4E4F-A866-FE7A4EDE8504}" type="presOf" srcId="{F418EC32-4FEA-3045-90BE-02B211E5ACE1}" destId="{60676678-C577-9D42-9DDF-6D16A0CFFA98}" srcOrd="1" destOrd="0" presId="urn:microsoft.com/office/officeart/2005/8/layout/venn1"/>
    <dgm:cxn modelId="{FE632965-2D3A-984A-BC6E-10629FE1FFCB}" srcId="{7E3B1806-27BC-7741-92BC-59720BD59C9A}" destId="{F418EC32-4FEA-3045-90BE-02B211E5ACE1}" srcOrd="2" destOrd="0" parTransId="{356C1AB1-AC6A-224A-8534-BCF3D05EA81F}" sibTransId="{50842C6D-9104-354F-9C82-7ADB1684752D}"/>
    <dgm:cxn modelId="{C366D77B-C761-7949-A61F-E2721ADB1B73}" type="presOf" srcId="{35D01FC9-6B92-7545-AC1F-A128305702E0}" destId="{D62EA786-5CFE-E04E-8548-DF9D3CA0448B}" srcOrd="1" destOrd="0" presId="urn:microsoft.com/office/officeart/2005/8/layout/venn1"/>
    <dgm:cxn modelId="{66DFAEB8-4D7E-ED49-BBBA-6A69BA6F0456}" type="presOf" srcId="{AD469229-ABC0-1A40-A4D5-36984D8C7FD0}" destId="{215341BF-7DBD-E342-B36D-974B73F3F6C8}" srcOrd="1" destOrd="0" presId="urn:microsoft.com/office/officeart/2005/8/layout/venn1"/>
    <dgm:cxn modelId="{6277DDCD-EAE4-3847-AD88-15F7F83D0E21}" srcId="{7E3B1806-27BC-7741-92BC-59720BD59C9A}" destId="{AD469229-ABC0-1A40-A4D5-36984D8C7FD0}" srcOrd="0" destOrd="0" parTransId="{930C1DE9-79A2-974D-A34C-3A03B3D0968E}" sibTransId="{0C0E3A17-7BE4-5B41-B45B-7313C6DFCDC7}"/>
    <dgm:cxn modelId="{950F3BE2-CD66-2F45-AF06-77407C5112DB}" type="presOf" srcId="{35D01FC9-6B92-7545-AC1F-A128305702E0}" destId="{AF68B2C6-4DC5-9F46-9F5A-186B1075565C}" srcOrd="0" destOrd="0" presId="urn:microsoft.com/office/officeart/2005/8/layout/venn1"/>
    <dgm:cxn modelId="{5192EEA8-A5A5-324B-A65E-44E7A9146EE7}" type="presParOf" srcId="{1A58B612-D53B-8745-8FF9-EA094E7D0E51}" destId="{09838250-0311-004B-879A-23CBD36B8623}" srcOrd="0" destOrd="0" presId="urn:microsoft.com/office/officeart/2005/8/layout/venn1"/>
    <dgm:cxn modelId="{E970FC57-8090-B84A-A4BE-6A82FF1258EB}" type="presParOf" srcId="{1A58B612-D53B-8745-8FF9-EA094E7D0E51}" destId="{215341BF-7DBD-E342-B36D-974B73F3F6C8}" srcOrd="1" destOrd="0" presId="urn:microsoft.com/office/officeart/2005/8/layout/venn1"/>
    <dgm:cxn modelId="{DE7B78BA-DBBC-0A4A-BACB-461FCC04064E}" type="presParOf" srcId="{1A58B612-D53B-8745-8FF9-EA094E7D0E51}" destId="{AF68B2C6-4DC5-9F46-9F5A-186B1075565C}" srcOrd="2" destOrd="0" presId="urn:microsoft.com/office/officeart/2005/8/layout/venn1"/>
    <dgm:cxn modelId="{AABADE61-14EA-5648-8C5D-F2B09DD2FCB8}" type="presParOf" srcId="{1A58B612-D53B-8745-8FF9-EA094E7D0E51}" destId="{D62EA786-5CFE-E04E-8548-DF9D3CA0448B}" srcOrd="3" destOrd="0" presId="urn:microsoft.com/office/officeart/2005/8/layout/venn1"/>
    <dgm:cxn modelId="{41053ACE-CBDA-0744-8093-4A4C9B5C6E20}" type="presParOf" srcId="{1A58B612-D53B-8745-8FF9-EA094E7D0E51}" destId="{51B8FADA-935D-734A-8663-23D8240AD398}" srcOrd="4" destOrd="0" presId="urn:microsoft.com/office/officeart/2005/8/layout/venn1"/>
    <dgm:cxn modelId="{47B828A9-EA4A-8548-9C53-95734431086A}" type="presParOf" srcId="{1A58B612-D53B-8745-8FF9-EA094E7D0E51}" destId="{60676678-C577-9D42-9DDF-6D16A0CFFA98}"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5756040-838E-2E42-98B3-C44C352C1757}" type="doc">
      <dgm:prSet loTypeId="urn:microsoft.com/office/officeart/2005/8/layout/venn1" loCatId="" qsTypeId="urn:microsoft.com/office/officeart/2005/8/quickstyle/simple1" qsCatId="simple" csTypeId="urn:microsoft.com/office/officeart/2005/8/colors/accent1_2" csCatId="accent1" phldr="1"/>
      <dgm:spPr/>
    </dgm:pt>
    <dgm:pt modelId="{51A82E20-CA3E-004D-B604-066A9F8285D1}">
      <dgm:prSet phldrT="[Text]"/>
      <dgm:spPr/>
      <dgm:t>
        <a:bodyPr/>
        <a:lstStyle/>
        <a:p>
          <a:r>
            <a:rPr lang="en-GB" b="1" dirty="0"/>
            <a:t>SHAPER</a:t>
          </a:r>
        </a:p>
      </dgm:t>
    </dgm:pt>
    <dgm:pt modelId="{1A58B02A-183F-334E-9E63-1ABFEFEB3CD7}" type="parTrans" cxnId="{5A59C06B-FBEF-5D40-89AF-5B5D57C7C619}">
      <dgm:prSet/>
      <dgm:spPr/>
      <dgm:t>
        <a:bodyPr/>
        <a:lstStyle/>
        <a:p>
          <a:endParaRPr lang="en-GB"/>
        </a:p>
      </dgm:t>
    </dgm:pt>
    <dgm:pt modelId="{81BD3215-7202-234C-82DA-1E37927891BF}" type="sibTrans" cxnId="{5A59C06B-FBEF-5D40-89AF-5B5D57C7C619}">
      <dgm:prSet/>
      <dgm:spPr/>
      <dgm:t>
        <a:bodyPr/>
        <a:lstStyle/>
        <a:p>
          <a:endParaRPr lang="en-GB"/>
        </a:p>
      </dgm:t>
    </dgm:pt>
    <dgm:pt modelId="{1BCE4528-3186-F648-9D6B-F5384F547E7F}">
      <dgm:prSet phldrT="[Text]"/>
      <dgm:spPr/>
      <dgm:t>
        <a:bodyPr/>
        <a:lstStyle/>
        <a:p>
          <a:r>
            <a:rPr lang="en-GB" b="1" dirty="0"/>
            <a:t>COMPLETER FINISHER</a:t>
          </a:r>
        </a:p>
      </dgm:t>
    </dgm:pt>
    <dgm:pt modelId="{496B8B06-A587-2849-A7E8-957A4A05B237}" type="parTrans" cxnId="{6D6C8F9B-2C7C-1342-A2A5-B545AE61645C}">
      <dgm:prSet/>
      <dgm:spPr/>
      <dgm:t>
        <a:bodyPr/>
        <a:lstStyle/>
        <a:p>
          <a:endParaRPr lang="en-GB"/>
        </a:p>
      </dgm:t>
    </dgm:pt>
    <dgm:pt modelId="{AA430F78-E401-6C46-845A-EC3E216FB0C8}" type="sibTrans" cxnId="{6D6C8F9B-2C7C-1342-A2A5-B545AE61645C}">
      <dgm:prSet/>
      <dgm:spPr/>
      <dgm:t>
        <a:bodyPr/>
        <a:lstStyle/>
        <a:p>
          <a:endParaRPr lang="en-GB"/>
        </a:p>
      </dgm:t>
    </dgm:pt>
    <dgm:pt modelId="{64C80E10-07ED-AE4F-812D-690060B69ECA}">
      <dgm:prSet phldrT="[Text]"/>
      <dgm:spPr/>
      <dgm:t>
        <a:bodyPr/>
        <a:lstStyle/>
        <a:p>
          <a:r>
            <a:rPr lang="en-GB" b="1" dirty="0"/>
            <a:t>IMPLEMENTER</a:t>
          </a:r>
        </a:p>
      </dgm:t>
    </dgm:pt>
    <dgm:pt modelId="{F909F317-BC4A-6849-AC45-DD459429AD40}" type="parTrans" cxnId="{49F2C486-38D8-E24F-AF35-EDAFE887BD4E}">
      <dgm:prSet/>
      <dgm:spPr/>
      <dgm:t>
        <a:bodyPr/>
        <a:lstStyle/>
        <a:p>
          <a:endParaRPr lang="en-GB"/>
        </a:p>
      </dgm:t>
    </dgm:pt>
    <dgm:pt modelId="{7BB68525-BC8C-9346-B8AB-77C0D5048DF4}" type="sibTrans" cxnId="{49F2C486-38D8-E24F-AF35-EDAFE887BD4E}">
      <dgm:prSet/>
      <dgm:spPr/>
      <dgm:t>
        <a:bodyPr/>
        <a:lstStyle/>
        <a:p>
          <a:endParaRPr lang="en-GB"/>
        </a:p>
      </dgm:t>
    </dgm:pt>
    <dgm:pt modelId="{1354D951-77BE-0D45-B68D-BCB61EA47187}" type="pres">
      <dgm:prSet presAssocID="{A5756040-838E-2E42-98B3-C44C352C1757}" presName="compositeShape" presStyleCnt="0">
        <dgm:presLayoutVars>
          <dgm:chMax val="7"/>
          <dgm:dir/>
          <dgm:resizeHandles val="exact"/>
        </dgm:presLayoutVars>
      </dgm:prSet>
      <dgm:spPr/>
    </dgm:pt>
    <dgm:pt modelId="{416D7DCC-EA56-C842-9A24-7D16D34E8B87}" type="pres">
      <dgm:prSet presAssocID="{51A82E20-CA3E-004D-B604-066A9F8285D1}" presName="circ1" presStyleLbl="vennNode1" presStyleIdx="0" presStyleCnt="3"/>
      <dgm:spPr/>
    </dgm:pt>
    <dgm:pt modelId="{27284CA9-C959-9145-AB7C-67344DCA57DA}" type="pres">
      <dgm:prSet presAssocID="{51A82E20-CA3E-004D-B604-066A9F8285D1}" presName="circ1Tx" presStyleLbl="revTx" presStyleIdx="0" presStyleCnt="0">
        <dgm:presLayoutVars>
          <dgm:chMax val="0"/>
          <dgm:chPref val="0"/>
          <dgm:bulletEnabled val="1"/>
        </dgm:presLayoutVars>
      </dgm:prSet>
      <dgm:spPr/>
    </dgm:pt>
    <dgm:pt modelId="{567551B9-9423-EE42-A09D-F134642846CA}" type="pres">
      <dgm:prSet presAssocID="{1BCE4528-3186-F648-9D6B-F5384F547E7F}" presName="circ2" presStyleLbl="vennNode1" presStyleIdx="1" presStyleCnt="3"/>
      <dgm:spPr/>
    </dgm:pt>
    <dgm:pt modelId="{4F671947-781F-6340-8E47-339017BB0AE5}" type="pres">
      <dgm:prSet presAssocID="{1BCE4528-3186-F648-9D6B-F5384F547E7F}" presName="circ2Tx" presStyleLbl="revTx" presStyleIdx="0" presStyleCnt="0">
        <dgm:presLayoutVars>
          <dgm:chMax val="0"/>
          <dgm:chPref val="0"/>
          <dgm:bulletEnabled val="1"/>
        </dgm:presLayoutVars>
      </dgm:prSet>
      <dgm:spPr/>
    </dgm:pt>
    <dgm:pt modelId="{FA2476CE-DCB3-0D4C-BB9A-119E8C3E8AF2}" type="pres">
      <dgm:prSet presAssocID="{64C80E10-07ED-AE4F-812D-690060B69ECA}" presName="circ3" presStyleLbl="vennNode1" presStyleIdx="2" presStyleCnt="3"/>
      <dgm:spPr/>
    </dgm:pt>
    <dgm:pt modelId="{563AC8C7-AB68-1040-9961-C76F48932C2D}" type="pres">
      <dgm:prSet presAssocID="{64C80E10-07ED-AE4F-812D-690060B69ECA}" presName="circ3Tx" presStyleLbl="revTx" presStyleIdx="0" presStyleCnt="0">
        <dgm:presLayoutVars>
          <dgm:chMax val="0"/>
          <dgm:chPref val="0"/>
          <dgm:bulletEnabled val="1"/>
        </dgm:presLayoutVars>
      </dgm:prSet>
      <dgm:spPr/>
    </dgm:pt>
  </dgm:ptLst>
  <dgm:cxnLst>
    <dgm:cxn modelId="{F88CCE10-26E7-8A41-BF23-D40352E7AD13}" type="presOf" srcId="{A5756040-838E-2E42-98B3-C44C352C1757}" destId="{1354D951-77BE-0D45-B68D-BCB61EA47187}" srcOrd="0" destOrd="0" presId="urn:microsoft.com/office/officeart/2005/8/layout/venn1"/>
    <dgm:cxn modelId="{9DA4CA12-A254-F34B-B932-64D7460D7C3D}" type="presOf" srcId="{64C80E10-07ED-AE4F-812D-690060B69ECA}" destId="{FA2476CE-DCB3-0D4C-BB9A-119E8C3E8AF2}" srcOrd="0" destOrd="0" presId="urn:microsoft.com/office/officeart/2005/8/layout/venn1"/>
    <dgm:cxn modelId="{4055A25C-97B6-3A40-BF86-7CB768B9FD87}" type="presOf" srcId="{51A82E20-CA3E-004D-B604-066A9F8285D1}" destId="{27284CA9-C959-9145-AB7C-67344DCA57DA}" srcOrd="1" destOrd="0" presId="urn:microsoft.com/office/officeart/2005/8/layout/venn1"/>
    <dgm:cxn modelId="{CF78CE65-491F-834D-BC9B-44EFDB6FE83D}" type="presOf" srcId="{1BCE4528-3186-F648-9D6B-F5384F547E7F}" destId="{567551B9-9423-EE42-A09D-F134642846CA}" srcOrd="0" destOrd="0" presId="urn:microsoft.com/office/officeart/2005/8/layout/venn1"/>
    <dgm:cxn modelId="{5A59C06B-FBEF-5D40-89AF-5B5D57C7C619}" srcId="{A5756040-838E-2E42-98B3-C44C352C1757}" destId="{51A82E20-CA3E-004D-B604-066A9F8285D1}" srcOrd="0" destOrd="0" parTransId="{1A58B02A-183F-334E-9E63-1ABFEFEB3CD7}" sibTransId="{81BD3215-7202-234C-82DA-1E37927891BF}"/>
    <dgm:cxn modelId="{49F2C486-38D8-E24F-AF35-EDAFE887BD4E}" srcId="{A5756040-838E-2E42-98B3-C44C352C1757}" destId="{64C80E10-07ED-AE4F-812D-690060B69ECA}" srcOrd="2" destOrd="0" parTransId="{F909F317-BC4A-6849-AC45-DD459429AD40}" sibTransId="{7BB68525-BC8C-9346-B8AB-77C0D5048DF4}"/>
    <dgm:cxn modelId="{99480C8E-254E-884F-BD0E-F3A81646A783}" type="presOf" srcId="{51A82E20-CA3E-004D-B604-066A9F8285D1}" destId="{416D7DCC-EA56-C842-9A24-7D16D34E8B87}" srcOrd="0" destOrd="0" presId="urn:microsoft.com/office/officeart/2005/8/layout/venn1"/>
    <dgm:cxn modelId="{C9B70791-EF6F-E548-BB11-A28ECE6E9368}" type="presOf" srcId="{1BCE4528-3186-F648-9D6B-F5384F547E7F}" destId="{4F671947-781F-6340-8E47-339017BB0AE5}" srcOrd="1" destOrd="0" presId="urn:microsoft.com/office/officeart/2005/8/layout/venn1"/>
    <dgm:cxn modelId="{6D6C8F9B-2C7C-1342-A2A5-B545AE61645C}" srcId="{A5756040-838E-2E42-98B3-C44C352C1757}" destId="{1BCE4528-3186-F648-9D6B-F5384F547E7F}" srcOrd="1" destOrd="0" parTransId="{496B8B06-A587-2849-A7E8-957A4A05B237}" sibTransId="{AA430F78-E401-6C46-845A-EC3E216FB0C8}"/>
    <dgm:cxn modelId="{5326EFC6-808F-304E-B4F8-28914BD9A787}" type="presOf" srcId="{64C80E10-07ED-AE4F-812D-690060B69ECA}" destId="{563AC8C7-AB68-1040-9961-C76F48932C2D}" srcOrd="1" destOrd="0" presId="urn:microsoft.com/office/officeart/2005/8/layout/venn1"/>
    <dgm:cxn modelId="{349D312E-58AA-7B4C-BA74-B23E181EF59F}" type="presParOf" srcId="{1354D951-77BE-0D45-B68D-BCB61EA47187}" destId="{416D7DCC-EA56-C842-9A24-7D16D34E8B87}" srcOrd="0" destOrd="0" presId="urn:microsoft.com/office/officeart/2005/8/layout/venn1"/>
    <dgm:cxn modelId="{BBA8818A-BFE5-BB4E-9621-481F6074C3BF}" type="presParOf" srcId="{1354D951-77BE-0D45-B68D-BCB61EA47187}" destId="{27284CA9-C959-9145-AB7C-67344DCA57DA}" srcOrd="1" destOrd="0" presId="urn:microsoft.com/office/officeart/2005/8/layout/venn1"/>
    <dgm:cxn modelId="{BD2C6D84-AD08-7A45-B219-7F4E1B320804}" type="presParOf" srcId="{1354D951-77BE-0D45-B68D-BCB61EA47187}" destId="{567551B9-9423-EE42-A09D-F134642846CA}" srcOrd="2" destOrd="0" presId="urn:microsoft.com/office/officeart/2005/8/layout/venn1"/>
    <dgm:cxn modelId="{AF2D219E-7885-9244-8954-EA6C0EF2D265}" type="presParOf" srcId="{1354D951-77BE-0D45-B68D-BCB61EA47187}" destId="{4F671947-781F-6340-8E47-339017BB0AE5}" srcOrd="3" destOrd="0" presId="urn:microsoft.com/office/officeart/2005/8/layout/venn1"/>
    <dgm:cxn modelId="{0EE7F104-CBB3-664C-812D-B7E8127A692E}" type="presParOf" srcId="{1354D951-77BE-0D45-B68D-BCB61EA47187}" destId="{FA2476CE-DCB3-0D4C-BB9A-119E8C3E8AF2}" srcOrd="4" destOrd="0" presId="urn:microsoft.com/office/officeart/2005/8/layout/venn1"/>
    <dgm:cxn modelId="{A706711B-31F9-DF45-A237-65B2D86D1423}" type="presParOf" srcId="{1354D951-77BE-0D45-B68D-BCB61EA47187}" destId="{563AC8C7-AB68-1040-9961-C76F48932C2D}" srcOrd="5" destOrd="0" presId="urn:microsoft.com/office/officeart/2005/8/layout/venn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392C26B-38DB-3446-BEB0-F894894D260D}" type="doc">
      <dgm:prSet loTypeId="urn:microsoft.com/office/officeart/2005/8/layout/venn1" loCatId="" qsTypeId="urn:microsoft.com/office/officeart/2005/8/quickstyle/simple1" qsCatId="simple" csTypeId="urn:microsoft.com/office/officeart/2005/8/colors/accent1_2" csCatId="accent1" phldr="1"/>
      <dgm:spPr/>
    </dgm:pt>
    <dgm:pt modelId="{AEA9B432-9DB8-B844-911D-8C0BFAA1E03C}">
      <dgm:prSet phldrT="[Text]" custT="1"/>
      <dgm:spPr/>
      <dgm:t>
        <a:bodyPr/>
        <a:lstStyle/>
        <a:p>
          <a:r>
            <a:rPr lang="en-GB" sz="1100" b="1" dirty="0"/>
            <a:t>PLANT</a:t>
          </a:r>
        </a:p>
      </dgm:t>
    </dgm:pt>
    <dgm:pt modelId="{706D592D-8264-4D4B-904E-B3FC9B751156}" type="parTrans" cxnId="{C0AE3B40-4A2F-1847-8F48-8340805420C1}">
      <dgm:prSet/>
      <dgm:spPr/>
      <dgm:t>
        <a:bodyPr/>
        <a:lstStyle/>
        <a:p>
          <a:endParaRPr lang="en-GB"/>
        </a:p>
      </dgm:t>
    </dgm:pt>
    <dgm:pt modelId="{A74985CD-6354-F641-AFCD-B3D719E97488}" type="sibTrans" cxnId="{C0AE3B40-4A2F-1847-8F48-8340805420C1}">
      <dgm:prSet/>
      <dgm:spPr/>
      <dgm:t>
        <a:bodyPr/>
        <a:lstStyle/>
        <a:p>
          <a:endParaRPr lang="en-GB"/>
        </a:p>
      </dgm:t>
    </dgm:pt>
    <dgm:pt modelId="{ADAB137B-97E6-7D4F-BF0E-1C8FE3E08E74}">
      <dgm:prSet phldrT="[Text]" custT="1"/>
      <dgm:spPr/>
      <dgm:t>
        <a:bodyPr/>
        <a:lstStyle/>
        <a:p>
          <a:r>
            <a:rPr lang="en-GB" sz="1100" b="1" dirty="0"/>
            <a:t>SPECIALIST</a:t>
          </a:r>
        </a:p>
      </dgm:t>
    </dgm:pt>
    <dgm:pt modelId="{D8DD8B3C-FAAE-434B-97B9-77944683ACE2}" type="parTrans" cxnId="{ED5A70B6-059D-7F49-9FAA-47DD86E72663}">
      <dgm:prSet/>
      <dgm:spPr/>
      <dgm:t>
        <a:bodyPr/>
        <a:lstStyle/>
        <a:p>
          <a:endParaRPr lang="en-GB"/>
        </a:p>
      </dgm:t>
    </dgm:pt>
    <dgm:pt modelId="{84A2E655-E971-7946-8B15-2579E83C769E}" type="sibTrans" cxnId="{ED5A70B6-059D-7F49-9FAA-47DD86E72663}">
      <dgm:prSet/>
      <dgm:spPr/>
      <dgm:t>
        <a:bodyPr/>
        <a:lstStyle/>
        <a:p>
          <a:endParaRPr lang="en-GB"/>
        </a:p>
      </dgm:t>
    </dgm:pt>
    <dgm:pt modelId="{9BF1E85B-709A-344A-A051-0E8A5989FD9E}">
      <dgm:prSet phldrT="[Text]" custT="1"/>
      <dgm:spPr/>
      <dgm:t>
        <a:bodyPr/>
        <a:lstStyle/>
        <a:p>
          <a:r>
            <a:rPr lang="en-GB" sz="1100" b="1" dirty="0"/>
            <a:t>MONITOR EVALUATOR</a:t>
          </a:r>
        </a:p>
      </dgm:t>
    </dgm:pt>
    <dgm:pt modelId="{62D31450-04FF-6849-B8D8-2AB506C28E5A}" type="parTrans" cxnId="{8029C06B-E01C-0F42-A98C-2C2E7A63C2EE}">
      <dgm:prSet/>
      <dgm:spPr/>
      <dgm:t>
        <a:bodyPr/>
        <a:lstStyle/>
        <a:p>
          <a:endParaRPr lang="en-GB"/>
        </a:p>
      </dgm:t>
    </dgm:pt>
    <dgm:pt modelId="{AFAAD2BF-28BA-BC48-9004-6F1D2D842015}" type="sibTrans" cxnId="{8029C06B-E01C-0F42-A98C-2C2E7A63C2EE}">
      <dgm:prSet/>
      <dgm:spPr/>
      <dgm:t>
        <a:bodyPr/>
        <a:lstStyle/>
        <a:p>
          <a:endParaRPr lang="en-GB"/>
        </a:p>
      </dgm:t>
    </dgm:pt>
    <dgm:pt modelId="{F583F47C-6CA0-F64F-92F2-CCBECB6D7F0D}" type="pres">
      <dgm:prSet presAssocID="{F392C26B-38DB-3446-BEB0-F894894D260D}" presName="compositeShape" presStyleCnt="0">
        <dgm:presLayoutVars>
          <dgm:chMax val="7"/>
          <dgm:dir/>
          <dgm:resizeHandles val="exact"/>
        </dgm:presLayoutVars>
      </dgm:prSet>
      <dgm:spPr/>
    </dgm:pt>
    <dgm:pt modelId="{7A1E893E-5004-1C4A-90E7-2FF19771DFE1}" type="pres">
      <dgm:prSet presAssocID="{AEA9B432-9DB8-B844-911D-8C0BFAA1E03C}" presName="circ1" presStyleLbl="vennNode1" presStyleIdx="0" presStyleCnt="3"/>
      <dgm:spPr/>
    </dgm:pt>
    <dgm:pt modelId="{7D33019A-3614-B740-A0A4-F20F68ABACA2}" type="pres">
      <dgm:prSet presAssocID="{AEA9B432-9DB8-B844-911D-8C0BFAA1E03C}" presName="circ1Tx" presStyleLbl="revTx" presStyleIdx="0" presStyleCnt="0">
        <dgm:presLayoutVars>
          <dgm:chMax val="0"/>
          <dgm:chPref val="0"/>
          <dgm:bulletEnabled val="1"/>
        </dgm:presLayoutVars>
      </dgm:prSet>
      <dgm:spPr/>
    </dgm:pt>
    <dgm:pt modelId="{5D49E186-603C-1E43-A23A-6EE35C1F9D5F}" type="pres">
      <dgm:prSet presAssocID="{ADAB137B-97E6-7D4F-BF0E-1C8FE3E08E74}" presName="circ2" presStyleLbl="vennNode1" presStyleIdx="1" presStyleCnt="3"/>
      <dgm:spPr/>
    </dgm:pt>
    <dgm:pt modelId="{5A8B98BA-A1E0-FA4B-97CC-3424BDFF375D}" type="pres">
      <dgm:prSet presAssocID="{ADAB137B-97E6-7D4F-BF0E-1C8FE3E08E74}" presName="circ2Tx" presStyleLbl="revTx" presStyleIdx="0" presStyleCnt="0">
        <dgm:presLayoutVars>
          <dgm:chMax val="0"/>
          <dgm:chPref val="0"/>
          <dgm:bulletEnabled val="1"/>
        </dgm:presLayoutVars>
      </dgm:prSet>
      <dgm:spPr/>
    </dgm:pt>
    <dgm:pt modelId="{F9D2FC4B-B8CC-F14F-894A-335B9CF09F18}" type="pres">
      <dgm:prSet presAssocID="{9BF1E85B-709A-344A-A051-0E8A5989FD9E}" presName="circ3" presStyleLbl="vennNode1" presStyleIdx="2" presStyleCnt="3"/>
      <dgm:spPr/>
    </dgm:pt>
    <dgm:pt modelId="{1821BB32-BF4D-9047-B5B1-05C74F5FDBE7}" type="pres">
      <dgm:prSet presAssocID="{9BF1E85B-709A-344A-A051-0E8A5989FD9E}" presName="circ3Tx" presStyleLbl="revTx" presStyleIdx="0" presStyleCnt="0">
        <dgm:presLayoutVars>
          <dgm:chMax val="0"/>
          <dgm:chPref val="0"/>
          <dgm:bulletEnabled val="1"/>
        </dgm:presLayoutVars>
      </dgm:prSet>
      <dgm:spPr/>
    </dgm:pt>
  </dgm:ptLst>
  <dgm:cxnLst>
    <dgm:cxn modelId="{83052120-9DDB-4348-B527-1B7F9C66C19A}" type="presOf" srcId="{ADAB137B-97E6-7D4F-BF0E-1C8FE3E08E74}" destId="{5D49E186-603C-1E43-A23A-6EE35C1F9D5F}" srcOrd="0" destOrd="0" presId="urn:microsoft.com/office/officeart/2005/8/layout/venn1"/>
    <dgm:cxn modelId="{0B74E92F-FA58-1748-8A74-CC5F076F40D4}" type="presOf" srcId="{9BF1E85B-709A-344A-A051-0E8A5989FD9E}" destId="{1821BB32-BF4D-9047-B5B1-05C74F5FDBE7}" srcOrd="1" destOrd="0" presId="urn:microsoft.com/office/officeart/2005/8/layout/venn1"/>
    <dgm:cxn modelId="{30100838-2D4A-6F4D-B84B-40EC6BC4895A}" type="presOf" srcId="{AEA9B432-9DB8-B844-911D-8C0BFAA1E03C}" destId="{7D33019A-3614-B740-A0A4-F20F68ABACA2}" srcOrd="1" destOrd="0" presId="urn:microsoft.com/office/officeart/2005/8/layout/venn1"/>
    <dgm:cxn modelId="{C0AE3B40-4A2F-1847-8F48-8340805420C1}" srcId="{F392C26B-38DB-3446-BEB0-F894894D260D}" destId="{AEA9B432-9DB8-B844-911D-8C0BFAA1E03C}" srcOrd="0" destOrd="0" parTransId="{706D592D-8264-4D4B-904E-B3FC9B751156}" sibTransId="{A74985CD-6354-F641-AFCD-B3D719E97488}"/>
    <dgm:cxn modelId="{8029C06B-E01C-0F42-A98C-2C2E7A63C2EE}" srcId="{F392C26B-38DB-3446-BEB0-F894894D260D}" destId="{9BF1E85B-709A-344A-A051-0E8A5989FD9E}" srcOrd="2" destOrd="0" parTransId="{62D31450-04FF-6849-B8D8-2AB506C28E5A}" sibTransId="{AFAAD2BF-28BA-BC48-9004-6F1D2D842015}"/>
    <dgm:cxn modelId="{AAD5E26B-565F-3940-8948-D77BE75F1B1D}" type="presOf" srcId="{9BF1E85B-709A-344A-A051-0E8A5989FD9E}" destId="{F9D2FC4B-B8CC-F14F-894A-335B9CF09F18}" srcOrd="0" destOrd="0" presId="urn:microsoft.com/office/officeart/2005/8/layout/venn1"/>
    <dgm:cxn modelId="{DE18FF93-5018-D04A-BAA9-D1304266E9E0}" type="presOf" srcId="{ADAB137B-97E6-7D4F-BF0E-1C8FE3E08E74}" destId="{5A8B98BA-A1E0-FA4B-97CC-3424BDFF375D}" srcOrd="1" destOrd="0" presId="urn:microsoft.com/office/officeart/2005/8/layout/venn1"/>
    <dgm:cxn modelId="{B1916BAE-CB18-E147-9541-0E10B8DEA071}" type="presOf" srcId="{F392C26B-38DB-3446-BEB0-F894894D260D}" destId="{F583F47C-6CA0-F64F-92F2-CCBECB6D7F0D}" srcOrd="0" destOrd="0" presId="urn:microsoft.com/office/officeart/2005/8/layout/venn1"/>
    <dgm:cxn modelId="{ED5A70B6-059D-7F49-9FAA-47DD86E72663}" srcId="{F392C26B-38DB-3446-BEB0-F894894D260D}" destId="{ADAB137B-97E6-7D4F-BF0E-1C8FE3E08E74}" srcOrd="1" destOrd="0" parTransId="{D8DD8B3C-FAAE-434B-97B9-77944683ACE2}" sibTransId="{84A2E655-E971-7946-8B15-2579E83C769E}"/>
    <dgm:cxn modelId="{2AA285C0-02D6-7B45-A5C6-F1EABC74891E}" type="presOf" srcId="{AEA9B432-9DB8-B844-911D-8C0BFAA1E03C}" destId="{7A1E893E-5004-1C4A-90E7-2FF19771DFE1}" srcOrd="0" destOrd="0" presId="urn:microsoft.com/office/officeart/2005/8/layout/venn1"/>
    <dgm:cxn modelId="{A9200F42-9058-9A45-86E9-BB9986FD98DE}" type="presParOf" srcId="{F583F47C-6CA0-F64F-92F2-CCBECB6D7F0D}" destId="{7A1E893E-5004-1C4A-90E7-2FF19771DFE1}" srcOrd="0" destOrd="0" presId="urn:microsoft.com/office/officeart/2005/8/layout/venn1"/>
    <dgm:cxn modelId="{53BD3883-57E2-2F49-BF9E-014D694C695A}" type="presParOf" srcId="{F583F47C-6CA0-F64F-92F2-CCBECB6D7F0D}" destId="{7D33019A-3614-B740-A0A4-F20F68ABACA2}" srcOrd="1" destOrd="0" presId="urn:microsoft.com/office/officeart/2005/8/layout/venn1"/>
    <dgm:cxn modelId="{0FA0F420-4DCB-8946-A08E-071FDB54F117}" type="presParOf" srcId="{F583F47C-6CA0-F64F-92F2-CCBECB6D7F0D}" destId="{5D49E186-603C-1E43-A23A-6EE35C1F9D5F}" srcOrd="2" destOrd="0" presId="urn:microsoft.com/office/officeart/2005/8/layout/venn1"/>
    <dgm:cxn modelId="{F54401DC-A8B4-864F-A762-A4DB54F9DA09}" type="presParOf" srcId="{F583F47C-6CA0-F64F-92F2-CCBECB6D7F0D}" destId="{5A8B98BA-A1E0-FA4B-97CC-3424BDFF375D}" srcOrd="3" destOrd="0" presId="urn:microsoft.com/office/officeart/2005/8/layout/venn1"/>
    <dgm:cxn modelId="{04618AE3-80DD-564F-AC1E-4B64CEFEBFEC}" type="presParOf" srcId="{F583F47C-6CA0-F64F-92F2-CCBECB6D7F0D}" destId="{F9D2FC4B-B8CC-F14F-894A-335B9CF09F18}" srcOrd="4" destOrd="0" presId="urn:microsoft.com/office/officeart/2005/8/layout/venn1"/>
    <dgm:cxn modelId="{4CFBC5D7-3247-5944-AEEB-78E179A9EB15}" type="presParOf" srcId="{F583F47C-6CA0-F64F-92F2-CCBECB6D7F0D}" destId="{1821BB32-BF4D-9047-B5B1-05C74F5FDBE7}" srcOrd="5"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A3B3664-0119-354D-AF0B-598A9DC70BBC}" type="doc">
      <dgm:prSet loTypeId="urn:microsoft.com/office/officeart/2005/8/layout/pyramid2" loCatId="" qsTypeId="urn:microsoft.com/office/officeart/2005/8/quickstyle/simple1" qsCatId="simple" csTypeId="urn:microsoft.com/office/officeart/2005/8/colors/accent1_2" csCatId="accent1" phldr="1"/>
      <dgm:spPr/>
    </dgm:pt>
    <dgm:pt modelId="{33A4D779-A960-5344-A372-0C5A72CFE13A}">
      <dgm:prSet phldrT="[Text]"/>
      <dgm:spPr/>
      <dgm:t>
        <a:bodyPr/>
        <a:lstStyle/>
        <a:p>
          <a:r>
            <a:rPr lang="en-GB" dirty="0"/>
            <a:t>Challenging, Dynamic(SH)</a:t>
          </a:r>
        </a:p>
      </dgm:t>
    </dgm:pt>
    <dgm:pt modelId="{D1A9A5DD-EDFA-534E-9A5C-2B76BC49B0DC}" type="parTrans" cxnId="{7C44C07C-D6C5-1A4B-B9EF-E688C23D5BDA}">
      <dgm:prSet/>
      <dgm:spPr/>
      <dgm:t>
        <a:bodyPr/>
        <a:lstStyle/>
        <a:p>
          <a:endParaRPr lang="en-GB"/>
        </a:p>
      </dgm:t>
    </dgm:pt>
    <dgm:pt modelId="{BA725C84-2EAB-2349-8A95-983B84DDAB36}" type="sibTrans" cxnId="{7C44C07C-D6C5-1A4B-B9EF-E688C23D5BDA}">
      <dgm:prSet/>
      <dgm:spPr/>
      <dgm:t>
        <a:bodyPr/>
        <a:lstStyle/>
        <a:p>
          <a:endParaRPr lang="en-GB"/>
        </a:p>
      </dgm:t>
    </dgm:pt>
    <dgm:pt modelId="{39AEC0A2-1E8D-114E-8EA3-557AD0C8874D}">
      <dgm:prSet phldrT="[Text]"/>
      <dgm:spPr/>
      <dgm:t>
        <a:bodyPr/>
        <a:lstStyle/>
        <a:p>
          <a:r>
            <a:rPr lang="en-GB" dirty="0"/>
            <a:t>Perceptive, Diplomatic(TW)</a:t>
          </a:r>
        </a:p>
      </dgm:t>
    </dgm:pt>
    <dgm:pt modelId="{78E91F11-CCF6-3147-B286-442CA7460BC4}" type="parTrans" cxnId="{F14D83E5-2B1E-FE48-BB08-B4C965BDF74E}">
      <dgm:prSet/>
      <dgm:spPr/>
      <dgm:t>
        <a:bodyPr/>
        <a:lstStyle/>
        <a:p>
          <a:endParaRPr lang="en-GB"/>
        </a:p>
      </dgm:t>
    </dgm:pt>
    <dgm:pt modelId="{B1B609EB-84C0-1C47-991A-8B9E372CDB31}" type="sibTrans" cxnId="{F14D83E5-2B1E-FE48-BB08-B4C965BDF74E}">
      <dgm:prSet/>
      <dgm:spPr/>
      <dgm:t>
        <a:bodyPr/>
        <a:lstStyle/>
        <a:p>
          <a:endParaRPr lang="en-GB"/>
        </a:p>
      </dgm:t>
    </dgm:pt>
    <dgm:pt modelId="{93AE5EBA-AD0D-B744-A350-B614448D13C2}">
      <dgm:prSet phldrT="[Text]"/>
      <dgm:spPr/>
      <dgm:t>
        <a:bodyPr/>
        <a:lstStyle/>
        <a:p>
          <a:r>
            <a:rPr lang="en-GB" dirty="0"/>
            <a:t>Creative, Solves problem(PL)</a:t>
          </a:r>
        </a:p>
      </dgm:t>
    </dgm:pt>
    <dgm:pt modelId="{78BD6023-2DA3-F243-A066-566847842F10}" type="parTrans" cxnId="{D813D211-B3DA-184A-AAC6-93FBA7BBB67F}">
      <dgm:prSet/>
      <dgm:spPr/>
      <dgm:t>
        <a:bodyPr/>
        <a:lstStyle/>
        <a:p>
          <a:endParaRPr lang="en-GB"/>
        </a:p>
      </dgm:t>
    </dgm:pt>
    <dgm:pt modelId="{61219A31-C7F6-1946-BA82-955E9968331A}" type="sibTrans" cxnId="{D813D211-B3DA-184A-AAC6-93FBA7BBB67F}">
      <dgm:prSet/>
      <dgm:spPr/>
      <dgm:t>
        <a:bodyPr/>
        <a:lstStyle/>
        <a:p>
          <a:endParaRPr lang="en-GB"/>
        </a:p>
      </dgm:t>
    </dgm:pt>
    <dgm:pt modelId="{B8E3FDDA-A97A-E242-A919-7C09FCC9CFFF}" type="pres">
      <dgm:prSet presAssocID="{7A3B3664-0119-354D-AF0B-598A9DC70BBC}" presName="compositeShape" presStyleCnt="0">
        <dgm:presLayoutVars>
          <dgm:dir/>
          <dgm:resizeHandles/>
        </dgm:presLayoutVars>
      </dgm:prSet>
      <dgm:spPr/>
    </dgm:pt>
    <dgm:pt modelId="{4B9980A6-7320-2B4C-A2F7-2B8CAD08DFA9}" type="pres">
      <dgm:prSet presAssocID="{7A3B3664-0119-354D-AF0B-598A9DC70BBC}" presName="pyramid" presStyleLbl="node1" presStyleIdx="0" presStyleCnt="1"/>
      <dgm:spPr/>
    </dgm:pt>
    <dgm:pt modelId="{4A55ABDC-178B-4640-978B-D10B2D20286D}" type="pres">
      <dgm:prSet presAssocID="{7A3B3664-0119-354D-AF0B-598A9DC70BBC}" presName="theList" presStyleCnt="0"/>
      <dgm:spPr/>
    </dgm:pt>
    <dgm:pt modelId="{4A2CCF98-A7E1-4D42-8408-DDC3AD9E1036}" type="pres">
      <dgm:prSet presAssocID="{33A4D779-A960-5344-A372-0C5A72CFE13A}" presName="aNode" presStyleLbl="fgAcc1" presStyleIdx="0" presStyleCnt="3">
        <dgm:presLayoutVars>
          <dgm:bulletEnabled val="1"/>
        </dgm:presLayoutVars>
      </dgm:prSet>
      <dgm:spPr/>
    </dgm:pt>
    <dgm:pt modelId="{106DF951-6EDC-2245-A43C-6A0C2CE91AED}" type="pres">
      <dgm:prSet presAssocID="{33A4D779-A960-5344-A372-0C5A72CFE13A}" presName="aSpace" presStyleCnt="0"/>
      <dgm:spPr/>
    </dgm:pt>
    <dgm:pt modelId="{7D53807F-0994-D645-89E9-ABD45BBB1834}" type="pres">
      <dgm:prSet presAssocID="{39AEC0A2-1E8D-114E-8EA3-557AD0C8874D}" presName="aNode" presStyleLbl="fgAcc1" presStyleIdx="1" presStyleCnt="3">
        <dgm:presLayoutVars>
          <dgm:bulletEnabled val="1"/>
        </dgm:presLayoutVars>
      </dgm:prSet>
      <dgm:spPr/>
    </dgm:pt>
    <dgm:pt modelId="{77ED17C6-1FC1-2747-8D0B-9D87BA021EEE}" type="pres">
      <dgm:prSet presAssocID="{39AEC0A2-1E8D-114E-8EA3-557AD0C8874D}" presName="aSpace" presStyleCnt="0"/>
      <dgm:spPr/>
    </dgm:pt>
    <dgm:pt modelId="{7D554E6C-B71B-2D4E-A781-8A3BCE99DA71}" type="pres">
      <dgm:prSet presAssocID="{93AE5EBA-AD0D-B744-A350-B614448D13C2}" presName="aNode" presStyleLbl="fgAcc1" presStyleIdx="2" presStyleCnt="3">
        <dgm:presLayoutVars>
          <dgm:bulletEnabled val="1"/>
        </dgm:presLayoutVars>
      </dgm:prSet>
      <dgm:spPr/>
    </dgm:pt>
    <dgm:pt modelId="{4DF5B165-46F7-614D-97DB-16CBDD253978}" type="pres">
      <dgm:prSet presAssocID="{93AE5EBA-AD0D-B744-A350-B614448D13C2}" presName="aSpace" presStyleCnt="0"/>
      <dgm:spPr/>
    </dgm:pt>
  </dgm:ptLst>
  <dgm:cxnLst>
    <dgm:cxn modelId="{24994505-C872-CE45-8B20-F25EC13BB633}" type="presOf" srcId="{93AE5EBA-AD0D-B744-A350-B614448D13C2}" destId="{7D554E6C-B71B-2D4E-A781-8A3BCE99DA71}" srcOrd="0" destOrd="0" presId="urn:microsoft.com/office/officeart/2005/8/layout/pyramid2"/>
    <dgm:cxn modelId="{29BB8E0E-0E45-0F43-A827-F2590355931C}" type="presOf" srcId="{33A4D779-A960-5344-A372-0C5A72CFE13A}" destId="{4A2CCF98-A7E1-4D42-8408-DDC3AD9E1036}" srcOrd="0" destOrd="0" presId="urn:microsoft.com/office/officeart/2005/8/layout/pyramid2"/>
    <dgm:cxn modelId="{D813D211-B3DA-184A-AAC6-93FBA7BBB67F}" srcId="{7A3B3664-0119-354D-AF0B-598A9DC70BBC}" destId="{93AE5EBA-AD0D-B744-A350-B614448D13C2}" srcOrd="2" destOrd="0" parTransId="{78BD6023-2DA3-F243-A066-566847842F10}" sibTransId="{61219A31-C7F6-1946-BA82-955E9968331A}"/>
    <dgm:cxn modelId="{BD8B8432-5E6A-8F47-A286-45D5C4E32855}" type="presOf" srcId="{7A3B3664-0119-354D-AF0B-598A9DC70BBC}" destId="{B8E3FDDA-A97A-E242-A919-7C09FCC9CFFF}" srcOrd="0" destOrd="0" presId="urn:microsoft.com/office/officeart/2005/8/layout/pyramid2"/>
    <dgm:cxn modelId="{7C44C07C-D6C5-1A4B-B9EF-E688C23D5BDA}" srcId="{7A3B3664-0119-354D-AF0B-598A9DC70BBC}" destId="{33A4D779-A960-5344-A372-0C5A72CFE13A}" srcOrd="0" destOrd="0" parTransId="{D1A9A5DD-EDFA-534E-9A5C-2B76BC49B0DC}" sibTransId="{BA725C84-2EAB-2349-8A95-983B84DDAB36}"/>
    <dgm:cxn modelId="{4561EBCD-1CF5-4A48-8F0A-6377A0BB3BD3}" type="presOf" srcId="{39AEC0A2-1E8D-114E-8EA3-557AD0C8874D}" destId="{7D53807F-0994-D645-89E9-ABD45BBB1834}" srcOrd="0" destOrd="0" presId="urn:microsoft.com/office/officeart/2005/8/layout/pyramid2"/>
    <dgm:cxn modelId="{F14D83E5-2B1E-FE48-BB08-B4C965BDF74E}" srcId="{7A3B3664-0119-354D-AF0B-598A9DC70BBC}" destId="{39AEC0A2-1E8D-114E-8EA3-557AD0C8874D}" srcOrd="1" destOrd="0" parTransId="{78E91F11-CCF6-3147-B286-442CA7460BC4}" sibTransId="{B1B609EB-84C0-1C47-991A-8B9E372CDB31}"/>
    <dgm:cxn modelId="{87433107-FE33-C54D-88F1-60ADD70E56E1}" type="presParOf" srcId="{B8E3FDDA-A97A-E242-A919-7C09FCC9CFFF}" destId="{4B9980A6-7320-2B4C-A2F7-2B8CAD08DFA9}" srcOrd="0" destOrd="0" presId="urn:microsoft.com/office/officeart/2005/8/layout/pyramid2"/>
    <dgm:cxn modelId="{6C769CEA-C34F-6048-9E07-4C39121F97CD}" type="presParOf" srcId="{B8E3FDDA-A97A-E242-A919-7C09FCC9CFFF}" destId="{4A55ABDC-178B-4640-978B-D10B2D20286D}" srcOrd="1" destOrd="0" presId="urn:microsoft.com/office/officeart/2005/8/layout/pyramid2"/>
    <dgm:cxn modelId="{D50BDB9A-4037-E344-9799-F7D8C8510DC6}" type="presParOf" srcId="{4A55ABDC-178B-4640-978B-D10B2D20286D}" destId="{4A2CCF98-A7E1-4D42-8408-DDC3AD9E1036}" srcOrd="0" destOrd="0" presId="urn:microsoft.com/office/officeart/2005/8/layout/pyramid2"/>
    <dgm:cxn modelId="{62498DE1-5E90-B140-B168-0053E1B38A49}" type="presParOf" srcId="{4A55ABDC-178B-4640-978B-D10B2D20286D}" destId="{106DF951-6EDC-2245-A43C-6A0C2CE91AED}" srcOrd="1" destOrd="0" presId="urn:microsoft.com/office/officeart/2005/8/layout/pyramid2"/>
    <dgm:cxn modelId="{B6277CCB-4B8A-7445-A400-16EF9A53BC46}" type="presParOf" srcId="{4A55ABDC-178B-4640-978B-D10B2D20286D}" destId="{7D53807F-0994-D645-89E9-ABD45BBB1834}" srcOrd="2" destOrd="0" presId="urn:microsoft.com/office/officeart/2005/8/layout/pyramid2"/>
    <dgm:cxn modelId="{375A8053-49E4-EF44-B55B-E54AD66876B8}" type="presParOf" srcId="{4A55ABDC-178B-4640-978B-D10B2D20286D}" destId="{77ED17C6-1FC1-2747-8D0B-9D87BA021EEE}" srcOrd="3" destOrd="0" presId="urn:microsoft.com/office/officeart/2005/8/layout/pyramid2"/>
    <dgm:cxn modelId="{20834A0C-C6F2-4D4D-AE0F-7C3A2C70A631}" type="presParOf" srcId="{4A55ABDC-178B-4640-978B-D10B2D20286D}" destId="{7D554E6C-B71B-2D4E-A781-8A3BCE99DA71}" srcOrd="4" destOrd="0" presId="urn:microsoft.com/office/officeart/2005/8/layout/pyramid2"/>
    <dgm:cxn modelId="{3666966D-B174-0B42-BA35-5865A8F8400F}" type="presParOf" srcId="{4A55ABDC-178B-4640-978B-D10B2D20286D}" destId="{4DF5B165-46F7-614D-97DB-16CBDD253978}"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1E2BF87-5ED1-6948-9FA1-A7B50AA3BAB9}" type="doc">
      <dgm:prSet loTypeId="urn:microsoft.com/office/officeart/2005/8/layout/pyramid2" loCatId="" qsTypeId="urn:microsoft.com/office/officeart/2005/8/quickstyle/simple1" qsCatId="simple" csTypeId="urn:microsoft.com/office/officeart/2005/8/colors/accent1_2" csCatId="accent1" phldr="1"/>
      <dgm:spPr/>
    </dgm:pt>
    <dgm:pt modelId="{D949A12F-1EB3-724F-9D72-7ABB41A34FCA}">
      <dgm:prSet phldrT="[Text]" custT="1"/>
      <dgm:spPr/>
      <dgm:t>
        <a:bodyPr/>
        <a:lstStyle/>
        <a:p>
          <a:r>
            <a:rPr lang="en-GB" sz="1500" dirty="0"/>
            <a:t>Indecisive in some situation(TW)</a:t>
          </a:r>
        </a:p>
      </dgm:t>
    </dgm:pt>
    <dgm:pt modelId="{8D9B07E8-8797-8244-9AE2-0FAF0E49DBD0}" type="parTrans" cxnId="{7E098FB4-41FB-F546-BEFC-86F664D76ECD}">
      <dgm:prSet/>
      <dgm:spPr/>
      <dgm:t>
        <a:bodyPr/>
        <a:lstStyle/>
        <a:p>
          <a:endParaRPr lang="en-GB"/>
        </a:p>
      </dgm:t>
    </dgm:pt>
    <dgm:pt modelId="{2944A65E-9686-0044-B884-A28FFE8C33BD}" type="sibTrans" cxnId="{7E098FB4-41FB-F546-BEFC-86F664D76ECD}">
      <dgm:prSet/>
      <dgm:spPr/>
      <dgm:t>
        <a:bodyPr/>
        <a:lstStyle/>
        <a:p>
          <a:endParaRPr lang="en-GB"/>
        </a:p>
      </dgm:t>
    </dgm:pt>
    <dgm:pt modelId="{68D8326D-2F95-2047-BD73-37398F5BC460}">
      <dgm:prSet phldrT="[Text]" custT="1"/>
      <dgm:spPr/>
      <dgm:t>
        <a:bodyPr/>
        <a:lstStyle/>
        <a:p>
          <a:r>
            <a:rPr lang="en-GB" sz="1500" dirty="0"/>
            <a:t>Short lives burst(SH</a:t>
          </a:r>
          <a:r>
            <a:rPr lang="en-GB" sz="1400" dirty="0"/>
            <a:t>)</a:t>
          </a:r>
        </a:p>
      </dgm:t>
    </dgm:pt>
    <dgm:pt modelId="{BE90B072-1042-0E44-A9CC-5AE11F272663}" type="parTrans" cxnId="{33CF1F71-06CC-7349-AA5F-2F343CD2F80F}">
      <dgm:prSet/>
      <dgm:spPr/>
      <dgm:t>
        <a:bodyPr/>
        <a:lstStyle/>
        <a:p>
          <a:endParaRPr lang="en-GB"/>
        </a:p>
      </dgm:t>
    </dgm:pt>
    <dgm:pt modelId="{A6E2BEC4-8324-3E45-ABCC-0BBA86B531FE}" type="sibTrans" cxnId="{33CF1F71-06CC-7349-AA5F-2F343CD2F80F}">
      <dgm:prSet/>
      <dgm:spPr/>
      <dgm:t>
        <a:bodyPr/>
        <a:lstStyle/>
        <a:p>
          <a:endParaRPr lang="en-GB"/>
        </a:p>
      </dgm:t>
    </dgm:pt>
    <dgm:pt modelId="{A20E4C57-9C01-5E4A-BF80-541E1D160408}">
      <dgm:prSet phldrT="[Text]" custT="1"/>
      <dgm:spPr/>
      <dgm:t>
        <a:bodyPr/>
        <a:lstStyle/>
        <a:p>
          <a:r>
            <a:rPr lang="en-GB" sz="1500" dirty="0"/>
            <a:t>Poor in communication(PL)</a:t>
          </a:r>
        </a:p>
      </dgm:t>
    </dgm:pt>
    <dgm:pt modelId="{E7674E36-A8D2-1B43-A7C6-A3BBA692A0A7}" type="parTrans" cxnId="{C7009753-B9F5-1448-B035-2E7C62879D02}">
      <dgm:prSet/>
      <dgm:spPr/>
      <dgm:t>
        <a:bodyPr/>
        <a:lstStyle/>
        <a:p>
          <a:endParaRPr lang="en-GB"/>
        </a:p>
      </dgm:t>
    </dgm:pt>
    <dgm:pt modelId="{2C64BC35-BCF2-E042-A56D-361D1A7F0419}" type="sibTrans" cxnId="{C7009753-B9F5-1448-B035-2E7C62879D02}">
      <dgm:prSet/>
      <dgm:spPr/>
      <dgm:t>
        <a:bodyPr/>
        <a:lstStyle/>
        <a:p>
          <a:endParaRPr lang="en-GB"/>
        </a:p>
      </dgm:t>
    </dgm:pt>
    <dgm:pt modelId="{DDF034BE-4BE8-AE4E-B1C0-5A1183AA8A64}" type="pres">
      <dgm:prSet presAssocID="{D1E2BF87-5ED1-6948-9FA1-A7B50AA3BAB9}" presName="compositeShape" presStyleCnt="0">
        <dgm:presLayoutVars>
          <dgm:dir/>
          <dgm:resizeHandles/>
        </dgm:presLayoutVars>
      </dgm:prSet>
      <dgm:spPr/>
    </dgm:pt>
    <dgm:pt modelId="{892DE48D-7A8D-CB49-9AD0-E229F6185C70}" type="pres">
      <dgm:prSet presAssocID="{D1E2BF87-5ED1-6948-9FA1-A7B50AA3BAB9}" presName="pyramid" presStyleLbl="node1" presStyleIdx="0" presStyleCnt="1"/>
      <dgm:spPr/>
    </dgm:pt>
    <dgm:pt modelId="{F7FB7FE8-25EC-3146-9EA5-FE0C78CEAF30}" type="pres">
      <dgm:prSet presAssocID="{D1E2BF87-5ED1-6948-9FA1-A7B50AA3BAB9}" presName="theList" presStyleCnt="0"/>
      <dgm:spPr/>
    </dgm:pt>
    <dgm:pt modelId="{D3A6BEB1-A67E-1C49-AAA3-B74D653EE367}" type="pres">
      <dgm:prSet presAssocID="{D949A12F-1EB3-724F-9D72-7ABB41A34FCA}" presName="aNode" presStyleLbl="fgAcc1" presStyleIdx="0" presStyleCnt="3">
        <dgm:presLayoutVars>
          <dgm:bulletEnabled val="1"/>
        </dgm:presLayoutVars>
      </dgm:prSet>
      <dgm:spPr/>
    </dgm:pt>
    <dgm:pt modelId="{737178F8-E437-6540-8CE1-243E9F0F84C9}" type="pres">
      <dgm:prSet presAssocID="{D949A12F-1EB3-724F-9D72-7ABB41A34FCA}" presName="aSpace" presStyleCnt="0"/>
      <dgm:spPr/>
    </dgm:pt>
    <dgm:pt modelId="{062B628F-1C63-5748-B6DA-7EE0794333A0}" type="pres">
      <dgm:prSet presAssocID="{68D8326D-2F95-2047-BD73-37398F5BC460}" presName="aNode" presStyleLbl="fgAcc1" presStyleIdx="1" presStyleCnt="3">
        <dgm:presLayoutVars>
          <dgm:bulletEnabled val="1"/>
        </dgm:presLayoutVars>
      </dgm:prSet>
      <dgm:spPr/>
    </dgm:pt>
    <dgm:pt modelId="{BB4B565D-7505-6642-B069-90F42F10BD31}" type="pres">
      <dgm:prSet presAssocID="{68D8326D-2F95-2047-BD73-37398F5BC460}" presName="aSpace" presStyleCnt="0"/>
      <dgm:spPr/>
    </dgm:pt>
    <dgm:pt modelId="{E9B96131-2CA1-6F4D-B4C2-9BC88EDE5F96}" type="pres">
      <dgm:prSet presAssocID="{A20E4C57-9C01-5E4A-BF80-541E1D160408}" presName="aNode" presStyleLbl="fgAcc1" presStyleIdx="2" presStyleCnt="3" custScaleX="119640">
        <dgm:presLayoutVars>
          <dgm:bulletEnabled val="1"/>
        </dgm:presLayoutVars>
      </dgm:prSet>
      <dgm:spPr/>
    </dgm:pt>
    <dgm:pt modelId="{EF83F039-224A-E844-B151-4F694D4090C6}" type="pres">
      <dgm:prSet presAssocID="{A20E4C57-9C01-5E4A-BF80-541E1D160408}" presName="aSpace" presStyleCnt="0"/>
      <dgm:spPr/>
    </dgm:pt>
  </dgm:ptLst>
  <dgm:cxnLst>
    <dgm:cxn modelId="{CE495E19-2FC0-0949-B0DD-59D4D60B58A0}" type="presOf" srcId="{D949A12F-1EB3-724F-9D72-7ABB41A34FCA}" destId="{D3A6BEB1-A67E-1C49-AAA3-B74D653EE367}" srcOrd="0" destOrd="0" presId="urn:microsoft.com/office/officeart/2005/8/layout/pyramid2"/>
    <dgm:cxn modelId="{C7009753-B9F5-1448-B035-2E7C62879D02}" srcId="{D1E2BF87-5ED1-6948-9FA1-A7B50AA3BAB9}" destId="{A20E4C57-9C01-5E4A-BF80-541E1D160408}" srcOrd="2" destOrd="0" parTransId="{E7674E36-A8D2-1B43-A7C6-A3BBA692A0A7}" sibTransId="{2C64BC35-BCF2-E042-A56D-361D1A7F0419}"/>
    <dgm:cxn modelId="{1630FD57-1DDB-3344-80A1-73A70E9639EF}" type="presOf" srcId="{A20E4C57-9C01-5E4A-BF80-541E1D160408}" destId="{E9B96131-2CA1-6F4D-B4C2-9BC88EDE5F96}" srcOrd="0" destOrd="0" presId="urn:microsoft.com/office/officeart/2005/8/layout/pyramid2"/>
    <dgm:cxn modelId="{1BA95060-8A2D-B447-83E2-E4F1BDA11BF7}" type="presOf" srcId="{68D8326D-2F95-2047-BD73-37398F5BC460}" destId="{062B628F-1C63-5748-B6DA-7EE0794333A0}" srcOrd="0" destOrd="0" presId="urn:microsoft.com/office/officeart/2005/8/layout/pyramid2"/>
    <dgm:cxn modelId="{33CF1F71-06CC-7349-AA5F-2F343CD2F80F}" srcId="{D1E2BF87-5ED1-6948-9FA1-A7B50AA3BAB9}" destId="{68D8326D-2F95-2047-BD73-37398F5BC460}" srcOrd="1" destOrd="0" parTransId="{BE90B072-1042-0E44-A9CC-5AE11F272663}" sibTransId="{A6E2BEC4-8324-3E45-ABCC-0BBA86B531FE}"/>
    <dgm:cxn modelId="{7E098FB4-41FB-F546-BEFC-86F664D76ECD}" srcId="{D1E2BF87-5ED1-6948-9FA1-A7B50AA3BAB9}" destId="{D949A12F-1EB3-724F-9D72-7ABB41A34FCA}" srcOrd="0" destOrd="0" parTransId="{8D9B07E8-8797-8244-9AE2-0FAF0E49DBD0}" sibTransId="{2944A65E-9686-0044-B884-A28FFE8C33BD}"/>
    <dgm:cxn modelId="{F6905AE9-907D-E14F-9839-DD0CE8BB07A7}" type="presOf" srcId="{D1E2BF87-5ED1-6948-9FA1-A7B50AA3BAB9}" destId="{DDF034BE-4BE8-AE4E-B1C0-5A1183AA8A64}" srcOrd="0" destOrd="0" presId="urn:microsoft.com/office/officeart/2005/8/layout/pyramid2"/>
    <dgm:cxn modelId="{DE0A0F22-72AD-694C-A637-8E9299444F20}" type="presParOf" srcId="{DDF034BE-4BE8-AE4E-B1C0-5A1183AA8A64}" destId="{892DE48D-7A8D-CB49-9AD0-E229F6185C70}" srcOrd="0" destOrd="0" presId="urn:microsoft.com/office/officeart/2005/8/layout/pyramid2"/>
    <dgm:cxn modelId="{24FFF395-0B52-D841-806B-E25E7E12D933}" type="presParOf" srcId="{DDF034BE-4BE8-AE4E-B1C0-5A1183AA8A64}" destId="{F7FB7FE8-25EC-3146-9EA5-FE0C78CEAF30}" srcOrd="1" destOrd="0" presId="urn:microsoft.com/office/officeart/2005/8/layout/pyramid2"/>
    <dgm:cxn modelId="{04CF2E86-6EB8-0C4E-B591-293EFF04CCAB}" type="presParOf" srcId="{F7FB7FE8-25EC-3146-9EA5-FE0C78CEAF30}" destId="{D3A6BEB1-A67E-1C49-AAA3-B74D653EE367}" srcOrd="0" destOrd="0" presId="urn:microsoft.com/office/officeart/2005/8/layout/pyramid2"/>
    <dgm:cxn modelId="{80221197-3060-DE4B-9D3E-3B91A7DE6478}" type="presParOf" srcId="{F7FB7FE8-25EC-3146-9EA5-FE0C78CEAF30}" destId="{737178F8-E437-6540-8CE1-243E9F0F84C9}" srcOrd="1" destOrd="0" presId="urn:microsoft.com/office/officeart/2005/8/layout/pyramid2"/>
    <dgm:cxn modelId="{98695C93-FF70-314E-985C-F858885C5A5F}" type="presParOf" srcId="{F7FB7FE8-25EC-3146-9EA5-FE0C78CEAF30}" destId="{062B628F-1C63-5748-B6DA-7EE0794333A0}" srcOrd="2" destOrd="0" presId="urn:microsoft.com/office/officeart/2005/8/layout/pyramid2"/>
    <dgm:cxn modelId="{5EAC5F9D-44FA-D449-B329-3E1D389C3593}" type="presParOf" srcId="{F7FB7FE8-25EC-3146-9EA5-FE0C78CEAF30}" destId="{BB4B565D-7505-6642-B069-90F42F10BD31}" srcOrd="3" destOrd="0" presId="urn:microsoft.com/office/officeart/2005/8/layout/pyramid2"/>
    <dgm:cxn modelId="{BE105BAF-DF71-DC4C-8204-4D068AE27889}" type="presParOf" srcId="{F7FB7FE8-25EC-3146-9EA5-FE0C78CEAF30}" destId="{E9B96131-2CA1-6F4D-B4C2-9BC88EDE5F96}" srcOrd="4" destOrd="0" presId="urn:microsoft.com/office/officeart/2005/8/layout/pyramid2"/>
    <dgm:cxn modelId="{5156F786-827F-BE4E-88BD-77D03E767E5B}" type="presParOf" srcId="{F7FB7FE8-25EC-3146-9EA5-FE0C78CEAF30}" destId="{EF83F039-224A-E844-B151-4F694D4090C6}" srcOrd="5" destOrd="0" presId="urn:microsoft.com/office/officeart/2005/8/layout/pyramid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9C65DF-7202-434B-B914-5DC96251A484}">
      <dsp:nvSpPr>
        <dsp:cNvPr id="0" name=""/>
        <dsp:cNvSpPr/>
      </dsp:nvSpPr>
      <dsp:spPr>
        <a:xfrm>
          <a:off x="3516286" y="26833"/>
          <a:ext cx="924264" cy="9242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b="1" kern="1200" dirty="0"/>
            <a:t>FORMING</a:t>
          </a:r>
        </a:p>
      </dsp:txBody>
      <dsp:txXfrm>
        <a:off x="3516286" y="26833"/>
        <a:ext cx="924264" cy="924264"/>
      </dsp:txXfrm>
    </dsp:sp>
    <dsp:sp modelId="{6C52E4BC-76FE-D646-9B45-597AEFD260C4}">
      <dsp:nvSpPr>
        <dsp:cNvPr id="0" name=""/>
        <dsp:cNvSpPr/>
      </dsp:nvSpPr>
      <dsp:spPr>
        <a:xfrm>
          <a:off x="1337692" y="-433"/>
          <a:ext cx="3470863" cy="3470863"/>
        </a:xfrm>
        <a:prstGeom prst="circularArrow">
          <a:avLst>
            <a:gd name="adj1" fmla="val 5193"/>
            <a:gd name="adj2" fmla="val 335370"/>
            <a:gd name="adj3" fmla="val 21295454"/>
            <a:gd name="adj4" fmla="val 19764300"/>
            <a:gd name="adj5" fmla="val 6058"/>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E0C4B22-4C62-D142-BD9C-B0F117FEBBDB}">
      <dsp:nvSpPr>
        <dsp:cNvPr id="0" name=""/>
        <dsp:cNvSpPr/>
      </dsp:nvSpPr>
      <dsp:spPr>
        <a:xfrm>
          <a:off x="3876560" y="1748807"/>
          <a:ext cx="1322724" cy="9242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b="1" kern="1200" dirty="0">
              <a:solidFill>
                <a:schemeClr val="tx1"/>
              </a:solidFill>
            </a:rPr>
            <a:t>STORMING</a:t>
          </a:r>
        </a:p>
      </dsp:txBody>
      <dsp:txXfrm>
        <a:off x="3876560" y="1748807"/>
        <a:ext cx="1322724" cy="924264"/>
      </dsp:txXfrm>
    </dsp:sp>
    <dsp:sp modelId="{33794B4D-682C-024C-8AFA-588031C6A1DC}">
      <dsp:nvSpPr>
        <dsp:cNvPr id="0" name=""/>
        <dsp:cNvSpPr/>
      </dsp:nvSpPr>
      <dsp:spPr>
        <a:xfrm>
          <a:off x="1337692" y="-433"/>
          <a:ext cx="3470863" cy="3470863"/>
        </a:xfrm>
        <a:prstGeom prst="circularArrow">
          <a:avLst>
            <a:gd name="adj1" fmla="val 5193"/>
            <a:gd name="adj2" fmla="val 335370"/>
            <a:gd name="adj3" fmla="val 3829310"/>
            <a:gd name="adj4" fmla="val 2251327"/>
            <a:gd name="adj5" fmla="val 6058"/>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39174FD-9E11-1A49-BD3E-E3333B41DBF3}">
      <dsp:nvSpPr>
        <dsp:cNvPr id="0" name=""/>
        <dsp:cNvSpPr/>
      </dsp:nvSpPr>
      <dsp:spPr>
        <a:xfrm>
          <a:off x="2531509" y="2813046"/>
          <a:ext cx="1083228" cy="9242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b="1" kern="1200" dirty="0"/>
            <a:t>NORMING</a:t>
          </a:r>
        </a:p>
      </dsp:txBody>
      <dsp:txXfrm>
        <a:off x="2531509" y="2813046"/>
        <a:ext cx="1083228" cy="924264"/>
      </dsp:txXfrm>
    </dsp:sp>
    <dsp:sp modelId="{46FBA476-6C2B-1448-9B94-DDDCFB8D42CF}">
      <dsp:nvSpPr>
        <dsp:cNvPr id="0" name=""/>
        <dsp:cNvSpPr/>
      </dsp:nvSpPr>
      <dsp:spPr>
        <a:xfrm>
          <a:off x="1337692" y="-433"/>
          <a:ext cx="3470863" cy="3470863"/>
        </a:xfrm>
        <a:prstGeom prst="circularArrow">
          <a:avLst>
            <a:gd name="adj1" fmla="val 5193"/>
            <a:gd name="adj2" fmla="val 335370"/>
            <a:gd name="adj3" fmla="val 8213303"/>
            <a:gd name="adj4" fmla="val 6635320"/>
            <a:gd name="adj5" fmla="val 6058"/>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F099A23-DF76-CC4D-AE69-B25BD54987AD}">
      <dsp:nvSpPr>
        <dsp:cNvPr id="0" name=""/>
        <dsp:cNvSpPr/>
      </dsp:nvSpPr>
      <dsp:spPr>
        <a:xfrm>
          <a:off x="887190" y="1748807"/>
          <a:ext cx="1442268" cy="9242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b="1" kern="1200" dirty="0"/>
            <a:t>PERFORMING</a:t>
          </a:r>
        </a:p>
      </dsp:txBody>
      <dsp:txXfrm>
        <a:off x="887190" y="1748807"/>
        <a:ext cx="1442268" cy="924264"/>
      </dsp:txXfrm>
    </dsp:sp>
    <dsp:sp modelId="{5ED67F4F-F6AB-2D4D-BF2E-F8443255B246}">
      <dsp:nvSpPr>
        <dsp:cNvPr id="0" name=""/>
        <dsp:cNvSpPr/>
      </dsp:nvSpPr>
      <dsp:spPr>
        <a:xfrm>
          <a:off x="1256334" y="-433"/>
          <a:ext cx="3633577" cy="3470863"/>
        </a:xfrm>
        <a:prstGeom prst="circularArrow">
          <a:avLst>
            <a:gd name="adj1" fmla="val 5193"/>
            <a:gd name="adj2" fmla="val 335370"/>
            <a:gd name="adj3" fmla="val 12300330"/>
            <a:gd name="adj4" fmla="val 10769176"/>
            <a:gd name="adj5" fmla="val 6058"/>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ACC2B8F-6C26-D640-806B-194ADD03D370}">
      <dsp:nvSpPr>
        <dsp:cNvPr id="0" name=""/>
        <dsp:cNvSpPr/>
      </dsp:nvSpPr>
      <dsp:spPr>
        <a:xfrm>
          <a:off x="1366837" y="26833"/>
          <a:ext cx="1601981" cy="9242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b="1" kern="1200" dirty="0"/>
            <a:t>ADJOURNING</a:t>
          </a:r>
        </a:p>
      </dsp:txBody>
      <dsp:txXfrm>
        <a:off x="1366837" y="26833"/>
        <a:ext cx="1601981" cy="924264"/>
      </dsp:txXfrm>
    </dsp:sp>
    <dsp:sp modelId="{7051E2CD-DD4B-A847-930B-CCF54D352AB7}">
      <dsp:nvSpPr>
        <dsp:cNvPr id="0" name=""/>
        <dsp:cNvSpPr/>
      </dsp:nvSpPr>
      <dsp:spPr>
        <a:xfrm>
          <a:off x="1337692" y="-433"/>
          <a:ext cx="3470863" cy="3470863"/>
        </a:xfrm>
        <a:prstGeom prst="circularArrow">
          <a:avLst>
            <a:gd name="adj1" fmla="val 5193"/>
            <a:gd name="adj2" fmla="val 335370"/>
            <a:gd name="adj3" fmla="val 16867973"/>
            <a:gd name="adj4" fmla="val 15967009"/>
            <a:gd name="adj5" fmla="val 6058"/>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C0F293-77C0-3840-B7D6-AFBF55983FCC}">
      <dsp:nvSpPr>
        <dsp:cNvPr id="0" name=""/>
        <dsp:cNvSpPr/>
      </dsp:nvSpPr>
      <dsp:spPr>
        <a:xfrm>
          <a:off x="470057" y="442"/>
          <a:ext cx="1332591" cy="799554"/>
        </a:xfrm>
        <a:prstGeom prst="rect">
          <a:avLst/>
        </a:prstGeom>
        <a:solidFill>
          <a:schemeClr val="accent1">
            <a:hueOff val="0"/>
            <a:satOff val="0"/>
            <a:lumOff val="0"/>
            <a:alphaOff val="0"/>
          </a:schemeClr>
        </a:solidFill>
        <a:ln w="15875" cap="flat" cmpd="sng" algn="ctr">
          <a:solidFill>
            <a:srgbClr val="00B0F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Competing</a:t>
          </a:r>
        </a:p>
        <a:p>
          <a:pPr marL="0" lvl="0" indent="0" algn="ctr" defTabSz="622300">
            <a:lnSpc>
              <a:spcPct val="90000"/>
            </a:lnSpc>
            <a:spcBef>
              <a:spcPct val="0"/>
            </a:spcBef>
            <a:spcAft>
              <a:spcPct val="35000"/>
            </a:spcAft>
            <a:buNone/>
          </a:pPr>
          <a:r>
            <a:rPr lang="en-GB" sz="1100" i="1" kern="1200" dirty="0"/>
            <a:t>Focus on getting your perspective accepted, try to win</a:t>
          </a:r>
        </a:p>
      </dsp:txBody>
      <dsp:txXfrm>
        <a:off x="470057" y="442"/>
        <a:ext cx="1332591" cy="799554"/>
      </dsp:txXfrm>
    </dsp:sp>
    <dsp:sp modelId="{3CF1152D-20F0-2F48-8690-7A16D393F1F1}">
      <dsp:nvSpPr>
        <dsp:cNvPr id="0" name=""/>
        <dsp:cNvSpPr/>
      </dsp:nvSpPr>
      <dsp:spPr>
        <a:xfrm>
          <a:off x="2047006" y="0"/>
          <a:ext cx="1332591" cy="799554"/>
        </a:xfrm>
        <a:prstGeom prst="rect">
          <a:avLst/>
        </a:prstGeom>
        <a:solidFill>
          <a:schemeClr val="accent1">
            <a:hueOff val="0"/>
            <a:satOff val="0"/>
            <a:lumOff val="0"/>
            <a:alphaOff val="0"/>
          </a:schemeClr>
        </a:solidFill>
        <a:ln w="15875" cap="flat" cmpd="sng" algn="ctr">
          <a:solidFill>
            <a:srgbClr val="00B0F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Collaborating</a:t>
          </a:r>
        </a:p>
        <a:p>
          <a:pPr marL="0" lvl="0" indent="0" algn="ctr" defTabSz="622300">
            <a:lnSpc>
              <a:spcPct val="90000"/>
            </a:lnSpc>
            <a:spcBef>
              <a:spcPct val="0"/>
            </a:spcBef>
            <a:spcAft>
              <a:spcPct val="35000"/>
            </a:spcAft>
            <a:buNone/>
          </a:pPr>
          <a:r>
            <a:rPr lang="en-GB" sz="1000" i="1" kern="1200" dirty="0"/>
            <a:t>Come together to develop a mutually beneficial solution, learn for each other</a:t>
          </a:r>
        </a:p>
      </dsp:txBody>
      <dsp:txXfrm>
        <a:off x="2047006" y="0"/>
        <a:ext cx="1332591" cy="799554"/>
      </dsp:txXfrm>
    </dsp:sp>
    <dsp:sp modelId="{F5CEB4E2-6974-8047-9C9E-A27B5BD42684}">
      <dsp:nvSpPr>
        <dsp:cNvPr id="0" name=""/>
        <dsp:cNvSpPr/>
      </dsp:nvSpPr>
      <dsp:spPr>
        <a:xfrm>
          <a:off x="470057" y="933256"/>
          <a:ext cx="1332591" cy="799554"/>
        </a:xfrm>
        <a:prstGeom prst="rect">
          <a:avLst/>
        </a:prstGeom>
        <a:solidFill>
          <a:schemeClr val="accent1">
            <a:hueOff val="0"/>
            <a:satOff val="0"/>
            <a:lumOff val="0"/>
            <a:alphaOff val="0"/>
          </a:schemeClr>
        </a:solidFill>
        <a:ln w="15875" cap="flat" cmpd="sng" algn="ctr">
          <a:solidFill>
            <a:srgbClr val="00B0F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Compromising</a:t>
          </a:r>
        </a:p>
        <a:p>
          <a:pPr marL="0" lvl="0" indent="0" algn="ctr" defTabSz="622300">
            <a:lnSpc>
              <a:spcPct val="90000"/>
            </a:lnSpc>
            <a:spcBef>
              <a:spcPct val="0"/>
            </a:spcBef>
            <a:spcAft>
              <a:spcPct val="35000"/>
            </a:spcAft>
            <a:buNone/>
          </a:pPr>
          <a:r>
            <a:rPr lang="en-GB" sz="1200" i="1" kern="1200" dirty="0"/>
            <a:t>Reach a consensus that is acceptable to all</a:t>
          </a:r>
        </a:p>
      </dsp:txBody>
      <dsp:txXfrm>
        <a:off x="470057" y="933256"/>
        <a:ext cx="1332591" cy="799554"/>
      </dsp:txXfrm>
    </dsp:sp>
    <dsp:sp modelId="{D1FF9D28-BF61-224D-A471-D0C9ABEF83C3}">
      <dsp:nvSpPr>
        <dsp:cNvPr id="0" name=""/>
        <dsp:cNvSpPr/>
      </dsp:nvSpPr>
      <dsp:spPr>
        <a:xfrm>
          <a:off x="1935908" y="933256"/>
          <a:ext cx="1332591" cy="799554"/>
        </a:xfrm>
        <a:prstGeom prst="rect">
          <a:avLst/>
        </a:prstGeom>
        <a:solidFill>
          <a:schemeClr val="accent1">
            <a:hueOff val="0"/>
            <a:satOff val="0"/>
            <a:lumOff val="0"/>
            <a:alphaOff val="0"/>
          </a:schemeClr>
        </a:solidFill>
        <a:ln w="15875" cap="flat" cmpd="sng" algn="ctr">
          <a:solidFill>
            <a:srgbClr val="00B0F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Avoiding</a:t>
          </a:r>
        </a:p>
        <a:p>
          <a:pPr marL="0" lvl="0" indent="0" algn="ctr" defTabSz="622300">
            <a:lnSpc>
              <a:spcPct val="90000"/>
            </a:lnSpc>
            <a:spcBef>
              <a:spcPct val="0"/>
            </a:spcBef>
            <a:spcAft>
              <a:spcPct val="35000"/>
            </a:spcAft>
            <a:buNone/>
          </a:pPr>
          <a:r>
            <a:rPr lang="en-GB" sz="1200" i="1" kern="1200" dirty="0"/>
            <a:t>Take a step back from the conflict and let them play out</a:t>
          </a:r>
        </a:p>
      </dsp:txBody>
      <dsp:txXfrm>
        <a:off x="1935908" y="933256"/>
        <a:ext cx="1332591" cy="79955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C6075-A44F-714C-AEB6-0FBC60CA7FAC}">
      <dsp:nvSpPr>
        <dsp:cNvPr id="0" name=""/>
        <dsp:cNvSpPr/>
      </dsp:nvSpPr>
      <dsp:spPr>
        <a:xfrm>
          <a:off x="3902732" y="2281155"/>
          <a:ext cx="91440" cy="390002"/>
        </a:xfrm>
        <a:custGeom>
          <a:avLst/>
          <a:gdLst/>
          <a:ahLst/>
          <a:cxnLst/>
          <a:rect l="0" t="0" r="0" b="0"/>
          <a:pathLst>
            <a:path>
              <a:moveTo>
                <a:pt x="45720" y="0"/>
              </a:moveTo>
              <a:lnTo>
                <a:pt x="45720" y="39000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4B3A7CF-1E02-074E-8354-1B2CD59328A2}">
      <dsp:nvSpPr>
        <dsp:cNvPr id="0" name=""/>
        <dsp:cNvSpPr/>
      </dsp:nvSpPr>
      <dsp:spPr>
        <a:xfrm>
          <a:off x="2695870" y="1004595"/>
          <a:ext cx="1252581" cy="425034"/>
        </a:xfrm>
        <a:custGeom>
          <a:avLst/>
          <a:gdLst/>
          <a:ahLst/>
          <a:cxnLst/>
          <a:rect l="0" t="0" r="0" b="0"/>
          <a:pathLst>
            <a:path>
              <a:moveTo>
                <a:pt x="0" y="0"/>
              </a:moveTo>
              <a:lnTo>
                <a:pt x="0" y="300807"/>
              </a:lnTo>
              <a:lnTo>
                <a:pt x="1252581" y="300807"/>
              </a:lnTo>
              <a:lnTo>
                <a:pt x="1252581" y="42503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A5293F0-114B-4F41-87AE-8A008CB1F67C}">
      <dsp:nvSpPr>
        <dsp:cNvPr id="0" name=""/>
        <dsp:cNvSpPr/>
      </dsp:nvSpPr>
      <dsp:spPr>
        <a:xfrm>
          <a:off x="1489982" y="2281155"/>
          <a:ext cx="819490" cy="390002"/>
        </a:xfrm>
        <a:custGeom>
          <a:avLst/>
          <a:gdLst/>
          <a:ahLst/>
          <a:cxnLst/>
          <a:rect l="0" t="0" r="0" b="0"/>
          <a:pathLst>
            <a:path>
              <a:moveTo>
                <a:pt x="0" y="0"/>
              </a:moveTo>
              <a:lnTo>
                <a:pt x="0" y="265775"/>
              </a:lnTo>
              <a:lnTo>
                <a:pt x="819490" y="265775"/>
              </a:lnTo>
              <a:lnTo>
                <a:pt x="819490" y="39000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B501F76-C88F-794C-8B63-603AA8BAD1C0}">
      <dsp:nvSpPr>
        <dsp:cNvPr id="0" name=""/>
        <dsp:cNvSpPr/>
      </dsp:nvSpPr>
      <dsp:spPr>
        <a:xfrm>
          <a:off x="670491" y="2281155"/>
          <a:ext cx="819490" cy="390002"/>
        </a:xfrm>
        <a:custGeom>
          <a:avLst/>
          <a:gdLst/>
          <a:ahLst/>
          <a:cxnLst/>
          <a:rect l="0" t="0" r="0" b="0"/>
          <a:pathLst>
            <a:path>
              <a:moveTo>
                <a:pt x="819490" y="0"/>
              </a:moveTo>
              <a:lnTo>
                <a:pt x="819490" y="265775"/>
              </a:lnTo>
              <a:lnTo>
                <a:pt x="0" y="265775"/>
              </a:lnTo>
              <a:lnTo>
                <a:pt x="0" y="39000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0D81D2-05E6-FB4A-AF02-750C2CCA356C}">
      <dsp:nvSpPr>
        <dsp:cNvPr id="0" name=""/>
        <dsp:cNvSpPr/>
      </dsp:nvSpPr>
      <dsp:spPr>
        <a:xfrm>
          <a:off x="1489982" y="1004595"/>
          <a:ext cx="1205888" cy="425034"/>
        </a:xfrm>
        <a:custGeom>
          <a:avLst/>
          <a:gdLst/>
          <a:ahLst/>
          <a:cxnLst/>
          <a:rect l="0" t="0" r="0" b="0"/>
          <a:pathLst>
            <a:path>
              <a:moveTo>
                <a:pt x="1205888" y="0"/>
              </a:moveTo>
              <a:lnTo>
                <a:pt x="1205888" y="300807"/>
              </a:lnTo>
              <a:lnTo>
                <a:pt x="0" y="300807"/>
              </a:lnTo>
              <a:lnTo>
                <a:pt x="0" y="42503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042087D-3EBC-2942-BAD6-82426BE143F5}">
      <dsp:nvSpPr>
        <dsp:cNvPr id="0" name=""/>
        <dsp:cNvSpPr/>
      </dsp:nvSpPr>
      <dsp:spPr>
        <a:xfrm>
          <a:off x="2025378" y="153071"/>
          <a:ext cx="1340983" cy="85152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1F9B219-4E0D-8F4E-98FA-82C2E371C976}">
      <dsp:nvSpPr>
        <dsp:cNvPr id="0" name=""/>
        <dsp:cNvSpPr/>
      </dsp:nvSpPr>
      <dsp:spPr>
        <a:xfrm>
          <a:off x="2174377" y="294619"/>
          <a:ext cx="1340983" cy="85152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kern="1200" dirty="0"/>
            <a:t>Delegation</a:t>
          </a:r>
        </a:p>
      </dsp:txBody>
      <dsp:txXfrm>
        <a:off x="2199317" y="319559"/>
        <a:ext cx="1291103" cy="801644"/>
      </dsp:txXfrm>
    </dsp:sp>
    <dsp:sp modelId="{3246CEE7-31FA-C349-B101-7B16B5819BCE}">
      <dsp:nvSpPr>
        <dsp:cNvPr id="0" name=""/>
        <dsp:cNvSpPr/>
      </dsp:nvSpPr>
      <dsp:spPr>
        <a:xfrm>
          <a:off x="819490" y="1429630"/>
          <a:ext cx="1340983" cy="85152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608D379-DF2B-794F-A769-5769291DD7CF}">
      <dsp:nvSpPr>
        <dsp:cNvPr id="0" name=""/>
        <dsp:cNvSpPr/>
      </dsp:nvSpPr>
      <dsp:spPr>
        <a:xfrm>
          <a:off x="968488" y="1571178"/>
          <a:ext cx="1340983" cy="85152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Improve team skills</a:t>
          </a:r>
        </a:p>
      </dsp:txBody>
      <dsp:txXfrm>
        <a:off x="993428" y="1596118"/>
        <a:ext cx="1291103" cy="801644"/>
      </dsp:txXfrm>
    </dsp:sp>
    <dsp:sp modelId="{55E231C4-59C9-E542-AA52-C2A727B6C27B}">
      <dsp:nvSpPr>
        <dsp:cNvPr id="0" name=""/>
        <dsp:cNvSpPr/>
      </dsp:nvSpPr>
      <dsp:spPr>
        <a:xfrm>
          <a:off x="0" y="2671158"/>
          <a:ext cx="1340983" cy="85152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897BD24-210B-DD4A-80CE-EFA36A9F1E1C}">
      <dsp:nvSpPr>
        <dsp:cNvPr id="0" name=""/>
        <dsp:cNvSpPr/>
      </dsp:nvSpPr>
      <dsp:spPr>
        <a:xfrm>
          <a:off x="148998" y="2812706"/>
          <a:ext cx="1340983" cy="85152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Focus on higher-level task</a:t>
          </a:r>
        </a:p>
      </dsp:txBody>
      <dsp:txXfrm>
        <a:off x="173938" y="2837646"/>
        <a:ext cx="1291103" cy="801644"/>
      </dsp:txXfrm>
    </dsp:sp>
    <dsp:sp modelId="{99803ACC-073A-BD4B-B887-FEF4F2F9A8F0}">
      <dsp:nvSpPr>
        <dsp:cNvPr id="0" name=""/>
        <dsp:cNvSpPr/>
      </dsp:nvSpPr>
      <dsp:spPr>
        <a:xfrm>
          <a:off x="1638980" y="2671158"/>
          <a:ext cx="1340983" cy="85152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949D69-75B9-974E-A75F-3CA64D6F85ED}">
      <dsp:nvSpPr>
        <dsp:cNvPr id="0" name=""/>
        <dsp:cNvSpPr/>
      </dsp:nvSpPr>
      <dsp:spPr>
        <a:xfrm>
          <a:off x="1787978" y="2812706"/>
          <a:ext cx="1340983" cy="85152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Improve trust, communication</a:t>
          </a:r>
        </a:p>
      </dsp:txBody>
      <dsp:txXfrm>
        <a:off x="1812918" y="2837646"/>
        <a:ext cx="1291103" cy="801644"/>
      </dsp:txXfrm>
    </dsp:sp>
    <dsp:sp modelId="{3FC76BA1-20B3-394D-ADA6-7F28089F9CFD}">
      <dsp:nvSpPr>
        <dsp:cNvPr id="0" name=""/>
        <dsp:cNvSpPr/>
      </dsp:nvSpPr>
      <dsp:spPr>
        <a:xfrm>
          <a:off x="3277960" y="1429630"/>
          <a:ext cx="1340983" cy="85152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1F54B8-02A4-5041-9DC2-15F941E1FF84}">
      <dsp:nvSpPr>
        <dsp:cNvPr id="0" name=""/>
        <dsp:cNvSpPr/>
      </dsp:nvSpPr>
      <dsp:spPr>
        <a:xfrm>
          <a:off x="3426959" y="1571178"/>
          <a:ext cx="1340983" cy="85152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Motivation</a:t>
          </a:r>
        </a:p>
      </dsp:txBody>
      <dsp:txXfrm>
        <a:off x="3451899" y="1596118"/>
        <a:ext cx="1291103" cy="801644"/>
      </dsp:txXfrm>
    </dsp:sp>
    <dsp:sp modelId="{4F4853FC-ABDE-4945-808B-75E6564D7DA4}">
      <dsp:nvSpPr>
        <dsp:cNvPr id="0" name=""/>
        <dsp:cNvSpPr/>
      </dsp:nvSpPr>
      <dsp:spPr>
        <a:xfrm>
          <a:off x="3277960" y="2671158"/>
          <a:ext cx="1340983" cy="85152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30951CC-33F7-B848-B7C2-FC5E591D664A}">
      <dsp:nvSpPr>
        <dsp:cNvPr id="0" name=""/>
        <dsp:cNvSpPr/>
      </dsp:nvSpPr>
      <dsp:spPr>
        <a:xfrm>
          <a:off x="3426959" y="2812706"/>
          <a:ext cx="1340983" cy="85152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Improve efficiency, productivity</a:t>
          </a:r>
        </a:p>
      </dsp:txBody>
      <dsp:txXfrm>
        <a:off x="3451899" y="2837646"/>
        <a:ext cx="1291103" cy="80164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838250-0311-004B-879A-23CBD36B8623}">
      <dsp:nvSpPr>
        <dsp:cNvPr id="0" name=""/>
        <dsp:cNvSpPr/>
      </dsp:nvSpPr>
      <dsp:spPr>
        <a:xfrm>
          <a:off x="1002369" y="36702"/>
          <a:ext cx="1761717" cy="1761717"/>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r>
            <a:rPr lang="en-GB" sz="1000" b="1" kern="1200" dirty="0"/>
            <a:t>CO-ORDINATOR</a:t>
          </a:r>
        </a:p>
      </dsp:txBody>
      <dsp:txXfrm>
        <a:off x="1237264" y="345003"/>
        <a:ext cx="1291926" cy="792772"/>
      </dsp:txXfrm>
    </dsp:sp>
    <dsp:sp modelId="{AF68B2C6-4DC5-9F46-9F5A-186B1075565C}">
      <dsp:nvSpPr>
        <dsp:cNvPr id="0" name=""/>
        <dsp:cNvSpPr/>
      </dsp:nvSpPr>
      <dsp:spPr>
        <a:xfrm>
          <a:off x="1638055" y="1137775"/>
          <a:ext cx="1761717" cy="1761717"/>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r>
            <a:rPr lang="en-GB" sz="1000" b="1" kern="1200" dirty="0"/>
            <a:t>RESOURSE INVESTIGATOR</a:t>
          </a:r>
        </a:p>
      </dsp:txBody>
      <dsp:txXfrm>
        <a:off x="2176847" y="1592886"/>
        <a:ext cx="1057030" cy="968944"/>
      </dsp:txXfrm>
    </dsp:sp>
    <dsp:sp modelId="{51B8FADA-935D-734A-8663-23D8240AD398}">
      <dsp:nvSpPr>
        <dsp:cNvPr id="0" name=""/>
        <dsp:cNvSpPr/>
      </dsp:nvSpPr>
      <dsp:spPr>
        <a:xfrm>
          <a:off x="366682" y="1137775"/>
          <a:ext cx="1761717" cy="1761717"/>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r>
            <a:rPr lang="en-GB" sz="1000" b="1" kern="1200" dirty="0"/>
            <a:t>TEAMWORKER</a:t>
          </a:r>
        </a:p>
      </dsp:txBody>
      <dsp:txXfrm>
        <a:off x="532577" y="1592886"/>
        <a:ext cx="1057030" cy="96894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6D7DCC-EA56-C842-9A24-7D16D34E8B87}">
      <dsp:nvSpPr>
        <dsp:cNvPr id="0" name=""/>
        <dsp:cNvSpPr/>
      </dsp:nvSpPr>
      <dsp:spPr>
        <a:xfrm>
          <a:off x="634248" y="247636"/>
          <a:ext cx="1757732" cy="1757732"/>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r>
            <a:rPr lang="en-GB" sz="1000" b="1" kern="1200" dirty="0"/>
            <a:t>SHAPER</a:t>
          </a:r>
        </a:p>
      </dsp:txBody>
      <dsp:txXfrm>
        <a:off x="868612" y="555239"/>
        <a:ext cx="1289003" cy="790979"/>
      </dsp:txXfrm>
    </dsp:sp>
    <dsp:sp modelId="{567551B9-9423-EE42-A09D-F134642846CA}">
      <dsp:nvSpPr>
        <dsp:cNvPr id="0" name=""/>
        <dsp:cNvSpPr/>
      </dsp:nvSpPr>
      <dsp:spPr>
        <a:xfrm>
          <a:off x="1268496" y="1346219"/>
          <a:ext cx="1757732" cy="1757732"/>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r>
            <a:rPr lang="en-GB" sz="1000" b="1" kern="1200" dirty="0"/>
            <a:t>COMPLETER FINISHER</a:t>
          </a:r>
        </a:p>
      </dsp:txBody>
      <dsp:txXfrm>
        <a:off x="1806069" y="1800300"/>
        <a:ext cx="1054639" cy="966752"/>
      </dsp:txXfrm>
    </dsp:sp>
    <dsp:sp modelId="{FA2476CE-DCB3-0D4C-BB9A-119E8C3E8AF2}">
      <dsp:nvSpPr>
        <dsp:cNvPr id="0" name=""/>
        <dsp:cNvSpPr/>
      </dsp:nvSpPr>
      <dsp:spPr>
        <a:xfrm>
          <a:off x="0" y="1346219"/>
          <a:ext cx="1757732" cy="1757732"/>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r>
            <a:rPr lang="en-GB" sz="1000" b="1" kern="1200" dirty="0"/>
            <a:t>IMPLEMENTER</a:t>
          </a:r>
        </a:p>
      </dsp:txBody>
      <dsp:txXfrm>
        <a:off x="165519" y="1800300"/>
        <a:ext cx="1054639" cy="96675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1E893E-5004-1C4A-90E7-2FF19771DFE1}">
      <dsp:nvSpPr>
        <dsp:cNvPr id="0" name=""/>
        <dsp:cNvSpPr/>
      </dsp:nvSpPr>
      <dsp:spPr>
        <a:xfrm>
          <a:off x="663907" y="104652"/>
          <a:ext cx="1839928" cy="1839928"/>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r>
            <a:rPr lang="en-GB" sz="1100" b="1" kern="1200" dirty="0"/>
            <a:t>PLANT</a:t>
          </a:r>
        </a:p>
      </dsp:txBody>
      <dsp:txXfrm>
        <a:off x="909231" y="426640"/>
        <a:ext cx="1349280" cy="827967"/>
      </dsp:txXfrm>
    </dsp:sp>
    <dsp:sp modelId="{5D49E186-603C-1E43-A23A-6EE35C1F9D5F}">
      <dsp:nvSpPr>
        <dsp:cNvPr id="0" name=""/>
        <dsp:cNvSpPr/>
      </dsp:nvSpPr>
      <dsp:spPr>
        <a:xfrm>
          <a:off x="1327814" y="1254607"/>
          <a:ext cx="1839928" cy="1839928"/>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r>
            <a:rPr lang="en-GB" sz="1100" b="1" kern="1200" dirty="0"/>
            <a:t>SPECIALIST</a:t>
          </a:r>
        </a:p>
      </dsp:txBody>
      <dsp:txXfrm>
        <a:off x="1890526" y="1729922"/>
        <a:ext cx="1103956" cy="1011960"/>
      </dsp:txXfrm>
    </dsp:sp>
    <dsp:sp modelId="{F9D2FC4B-B8CC-F14F-894A-335B9CF09F18}">
      <dsp:nvSpPr>
        <dsp:cNvPr id="0" name=""/>
        <dsp:cNvSpPr/>
      </dsp:nvSpPr>
      <dsp:spPr>
        <a:xfrm>
          <a:off x="0" y="1254607"/>
          <a:ext cx="1839928" cy="1839928"/>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r>
            <a:rPr lang="en-GB" sz="1100" b="1" kern="1200" dirty="0"/>
            <a:t>MONITOR EVALUATOR</a:t>
          </a:r>
        </a:p>
      </dsp:txBody>
      <dsp:txXfrm>
        <a:off x="173259" y="1729922"/>
        <a:ext cx="1103956" cy="101196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9980A6-7320-2B4C-A2F7-2B8CAD08DFA9}">
      <dsp:nvSpPr>
        <dsp:cNvPr id="0" name=""/>
        <dsp:cNvSpPr/>
      </dsp:nvSpPr>
      <dsp:spPr>
        <a:xfrm>
          <a:off x="1635729" y="0"/>
          <a:ext cx="2437190" cy="2437190"/>
        </a:xfrm>
        <a:prstGeom prst="triangl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A2CCF98-A7E1-4D42-8408-DDC3AD9E1036}">
      <dsp:nvSpPr>
        <dsp:cNvPr id="0" name=""/>
        <dsp:cNvSpPr/>
      </dsp:nvSpPr>
      <dsp:spPr>
        <a:xfrm>
          <a:off x="2854324" y="245028"/>
          <a:ext cx="1584173" cy="576928"/>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Challenging, Dynamic(SH)</a:t>
          </a:r>
        </a:p>
      </dsp:txBody>
      <dsp:txXfrm>
        <a:off x="2882487" y="273191"/>
        <a:ext cx="1527847" cy="520602"/>
      </dsp:txXfrm>
    </dsp:sp>
    <dsp:sp modelId="{7D53807F-0994-D645-89E9-ABD45BBB1834}">
      <dsp:nvSpPr>
        <dsp:cNvPr id="0" name=""/>
        <dsp:cNvSpPr/>
      </dsp:nvSpPr>
      <dsp:spPr>
        <a:xfrm>
          <a:off x="2854324" y="894072"/>
          <a:ext cx="1584173" cy="576928"/>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Perceptive, Diplomatic(TW)</a:t>
          </a:r>
        </a:p>
      </dsp:txBody>
      <dsp:txXfrm>
        <a:off x="2882487" y="922235"/>
        <a:ext cx="1527847" cy="520602"/>
      </dsp:txXfrm>
    </dsp:sp>
    <dsp:sp modelId="{7D554E6C-B71B-2D4E-A781-8A3BCE99DA71}">
      <dsp:nvSpPr>
        <dsp:cNvPr id="0" name=""/>
        <dsp:cNvSpPr/>
      </dsp:nvSpPr>
      <dsp:spPr>
        <a:xfrm>
          <a:off x="2854324" y="1543117"/>
          <a:ext cx="1584173" cy="576928"/>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Creative, Solves problem(PL)</a:t>
          </a:r>
        </a:p>
      </dsp:txBody>
      <dsp:txXfrm>
        <a:off x="2882487" y="1571280"/>
        <a:ext cx="1527847" cy="52060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2DE48D-7A8D-CB49-9AD0-E229F6185C70}">
      <dsp:nvSpPr>
        <dsp:cNvPr id="0" name=""/>
        <dsp:cNvSpPr/>
      </dsp:nvSpPr>
      <dsp:spPr>
        <a:xfrm>
          <a:off x="1336706" y="0"/>
          <a:ext cx="2317447" cy="2317447"/>
        </a:xfrm>
        <a:prstGeom prst="triangl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3A6BEB1-A67E-1C49-AAA3-B74D653EE367}">
      <dsp:nvSpPr>
        <dsp:cNvPr id="0" name=""/>
        <dsp:cNvSpPr/>
      </dsp:nvSpPr>
      <dsp:spPr>
        <a:xfrm>
          <a:off x="2495430" y="232989"/>
          <a:ext cx="1506340" cy="548583"/>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Indecisive in some situation(TW)</a:t>
          </a:r>
        </a:p>
      </dsp:txBody>
      <dsp:txXfrm>
        <a:off x="2522210" y="259769"/>
        <a:ext cx="1452780" cy="495023"/>
      </dsp:txXfrm>
    </dsp:sp>
    <dsp:sp modelId="{062B628F-1C63-5748-B6DA-7EE0794333A0}">
      <dsp:nvSpPr>
        <dsp:cNvPr id="0" name=""/>
        <dsp:cNvSpPr/>
      </dsp:nvSpPr>
      <dsp:spPr>
        <a:xfrm>
          <a:off x="2495430" y="850145"/>
          <a:ext cx="1506340" cy="548583"/>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Short lives burst(SH</a:t>
          </a:r>
          <a:r>
            <a:rPr lang="en-GB" sz="1400" kern="1200" dirty="0"/>
            <a:t>)</a:t>
          </a:r>
        </a:p>
      </dsp:txBody>
      <dsp:txXfrm>
        <a:off x="2522210" y="876925"/>
        <a:ext cx="1452780" cy="495023"/>
      </dsp:txXfrm>
    </dsp:sp>
    <dsp:sp modelId="{E9B96131-2CA1-6F4D-B4C2-9BC88EDE5F96}">
      <dsp:nvSpPr>
        <dsp:cNvPr id="0" name=""/>
        <dsp:cNvSpPr/>
      </dsp:nvSpPr>
      <dsp:spPr>
        <a:xfrm>
          <a:off x="2347507" y="1467301"/>
          <a:ext cx="1802185" cy="548583"/>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Poor in communication(PL)</a:t>
          </a:r>
        </a:p>
      </dsp:txBody>
      <dsp:txXfrm>
        <a:off x="2374287" y="1494081"/>
        <a:ext cx="1748625" cy="495023"/>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9.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GB"/>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10/27/21</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10/27/21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10/27/21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10/27/21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10/27/21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10/27/21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10/27/21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GB"/>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10/27/21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GB"/>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10/27/21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10/27/21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10/27/21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10/27/21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10/27/21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10/27/21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10/27/21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10/27/21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10/27/21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10/27/21</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12" Type="http://schemas.openxmlformats.org/officeDocument/2006/relationships/image" Target="../media/image7.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6.xml"/><Relationship Id="rId13" Type="http://schemas.openxmlformats.org/officeDocument/2006/relationships/diagramLayout" Target="../diagrams/layout7.xml"/><Relationship Id="rId3" Type="http://schemas.openxmlformats.org/officeDocument/2006/relationships/diagramLayout" Target="../diagrams/layout5.xml"/><Relationship Id="rId7" Type="http://schemas.openxmlformats.org/officeDocument/2006/relationships/diagramData" Target="../diagrams/data6.xml"/><Relationship Id="rId12" Type="http://schemas.openxmlformats.org/officeDocument/2006/relationships/diagramData" Target="../diagrams/data7.xml"/><Relationship Id="rId2" Type="http://schemas.openxmlformats.org/officeDocument/2006/relationships/diagramData" Target="../diagrams/data5.xml"/><Relationship Id="rId16" Type="http://schemas.microsoft.com/office/2007/relationships/diagramDrawing" Target="../diagrams/drawing7.xml"/><Relationship Id="rId1" Type="http://schemas.openxmlformats.org/officeDocument/2006/relationships/slideLayout" Target="../slideLayouts/slideLayout2.xml"/><Relationship Id="rId6" Type="http://schemas.microsoft.com/office/2007/relationships/diagramDrawing" Target="../diagrams/drawing5.xml"/><Relationship Id="rId11" Type="http://schemas.microsoft.com/office/2007/relationships/diagramDrawing" Target="../diagrams/drawing6.xml"/><Relationship Id="rId5" Type="http://schemas.openxmlformats.org/officeDocument/2006/relationships/diagramColors" Target="../diagrams/colors5.xml"/><Relationship Id="rId15" Type="http://schemas.openxmlformats.org/officeDocument/2006/relationships/diagramColors" Target="../diagrams/colors7.xml"/><Relationship Id="rId10" Type="http://schemas.openxmlformats.org/officeDocument/2006/relationships/diagramColors" Target="../diagrams/colors6.xml"/><Relationship Id="rId4" Type="http://schemas.openxmlformats.org/officeDocument/2006/relationships/diagramQuickStyle" Target="../diagrams/quickStyle5.xml"/><Relationship Id="rId9" Type="http://schemas.openxmlformats.org/officeDocument/2006/relationships/diagramQuickStyle" Target="../diagrams/quickStyle6.xml"/><Relationship Id="rId14" Type="http://schemas.openxmlformats.org/officeDocument/2006/relationships/diagramQuickStyle" Target="../diagrams/quickStyle7.xml"/></Relationships>
</file>

<file path=ppt/slides/_rels/slide6.xml.rels><?xml version="1.0" encoding="UTF-8" standalone="yes"?>
<Relationships xmlns="http://schemas.openxmlformats.org/package/2006/relationships"><Relationship Id="rId8" Type="http://schemas.openxmlformats.org/officeDocument/2006/relationships/diagramLayout" Target="../diagrams/layout9.xml"/><Relationship Id="rId3" Type="http://schemas.openxmlformats.org/officeDocument/2006/relationships/diagramLayout" Target="../diagrams/layout8.xml"/><Relationship Id="rId7" Type="http://schemas.openxmlformats.org/officeDocument/2006/relationships/diagramData" Target="../diagrams/data9.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11" Type="http://schemas.microsoft.com/office/2007/relationships/diagramDrawing" Target="../diagrams/drawing9.xml"/><Relationship Id="rId5" Type="http://schemas.openxmlformats.org/officeDocument/2006/relationships/diagramColors" Target="../diagrams/colors8.xml"/><Relationship Id="rId10" Type="http://schemas.openxmlformats.org/officeDocument/2006/relationships/diagramColors" Target="../diagrams/colors9.xml"/><Relationship Id="rId4" Type="http://schemas.openxmlformats.org/officeDocument/2006/relationships/diagramQuickStyle" Target="../diagrams/quickStyle8.xml"/><Relationship Id="rId9" Type="http://schemas.openxmlformats.org/officeDocument/2006/relationships/diagramQuickStyle" Target="../diagrams/quickStyle9.xml"/></Relationships>
</file>

<file path=ppt/slides/_rels/slide7.xml.rels><?xml version="1.0" encoding="UTF-8" standalone="yes"?>
<Relationships xmlns="http://schemas.openxmlformats.org/package/2006/relationships"><Relationship Id="rId2" Type="http://schemas.openxmlformats.org/officeDocument/2006/relationships/hyperlink" Target="mailto:cipd@cipd.co.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9EB46-C5D9-8A4B-B02D-5FE4D188E7A3}"/>
              </a:ext>
            </a:extLst>
          </p:cNvPr>
          <p:cNvSpPr>
            <a:spLocks noGrp="1"/>
          </p:cNvSpPr>
          <p:nvPr>
            <p:ph type="ctrTitle"/>
          </p:nvPr>
        </p:nvSpPr>
        <p:spPr/>
        <p:txBody>
          <a:bodyPr/>
          <a:lstStyle/>
          <a:p>
            <a:r>
              <a:rPr lang="en-US" dirty="0"/>
              <a:t>Effective Team Working and Communication</a:t>
            </a:r>
          </a:p>
        </p:txBody>
      </p:sp>
      <p:sp>
        <p:nvSpPr>
          <p:cNvPr id="3" name="Subtitle 2">
            <a:extLst>
              <a:ext uri="{FF2B5EF4-FFF2-40B4-BE49-F238E27FC236}">
                <a16:creationId xmlns:a16="http://schemas.microsoft.com/office/drawing/2014/main" id="{71D930C3-10C0-E243-B0A4-5F948E32E07F}"/>
              </a:ext>
            </a:extLst>
          </p:cNvPr>
          <p:cNvSpPr>
            <a:spLocks noGrp="1"/>
          </p:cNvSpPr>
          <p:nvPr>
            <p:ph type="subTitle" idx="1"/>
          </p:nvPr>
        </p:nvSpPr>
        <p:spPr/>
        <p:txBody>
          <a:bodyPr/>
          <a:lstStyle/>
          <a:p>
            <a:r>
              <a:rPr lang="en-US" dirty="0"/>
              <a:t>6. CONFLICT HANDLING AND DELEGATION STRATEGIES</a:t>
            </a:r>
          </a:p>
          <a:p>
            <a:r>
              <a:rPr lang="en-US" dirty="0"/>
              <a:t>7. OUR GROUP DYNAMICS</a:t>
            </a:r>
          </a:p>
        </p:txBody>
      </p:sp>
      <p:sp>
        <p:nvSpPr>
          <p:cNvPr id="4" name="TextBox 3">
            <a:extLst>
              <a:ext uri="{FF2B5EF4-FFF2-40B4-BE49-F238E27FC236}">
                <a16:creationId xmlns:a16="http://schemas.microsoft.com/office/drawing/2014/main" id="{87D76755-B7AB-B84B-8B9C-2922B288FBF3}"/>
              </a:ext>
            </a:extLst>
          </p:cNvPr>
          <p:cNvSpPr txBox="1"/>
          <p:nvPr/>
        </p:nvSpPr>
        <p:spPr>
          <a:xfrm>
            <a:off x="6477000" y="4978399"/>
            <a:ext cx="3439886" cy="369332"/>
          </a:xfrm>
          <a:prstGeom prst="rect">
            <a:avLst/>
          </a:prstGeom>
          <a:noFill/>
        </p:spPr>
        <p:txBody>
          <a:bodyPr wrap="square" rtlCol="0">
            <a:spAutoFit/>
          </a:bodyPr>
          <a:lstStyle/>
          <a:p>
            <a:r>
              <a:rPr lang="en-US" dirty="0"/>
              <a:t>Student : ANDRA TANASA</a:t>
            </a:r>
          </a:p>
        </p:txBody>
      </p:sp>
    </p:spTree>
    <p:extLst>
      <p:ext uri="{BB962C8B-B14F-4D97-AF65-F5344CB8AC3E}">
        <p14:creationId xmlns:p14="http://schemas.microsoft.com/office/powerpoint/2010/main" val="18159181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CD4BD1-6F4C-8F48-B91B-30B4638428DB}"/>
              </a:ext>
            </a:extLst>
          </p:cNvPr>
          <p:cNvSpPr>
            <a:spLocks noGrp="1"/>
          </p:cNvSpPr>
          <p:nvPr>
            <p:ph type="title"/>
          </p:nvPr>
        </p:nvSpPr>
        <p:spPr/>
        <p:txBody>
          <a:bodyPr>
            <a:normAutofit fontScale="90000"/>
          </a:bodyPr>
          <a:lstStyle/>
          <a:p>
            <a:r>
              <a:rPr lang="en-US" dirty="0"/>
              <a:t>6. Conflict handling and delegation strategies</a:t>
            </a:r>
          </a:p>
        </p:txBody>
      </p:sp>
      <p:graphicFrame>
        <p:nvGraphicFramePr>
          <p:cNvPr id="3" name="Diagram 2">
            <a:extLst>
              <a:ext uri="{FF2B5EF4-FFF2-40B4-BE49-F238E27FC236}">
                <a16:creationId xmlns:a16="http://schemas.microsoft.com/office/drawing/2014/main" id="{DDD4E48C-21B3-0E45-A03F-930F4439A37A}"/>
              </a:ext>
            </a:extLst>
          </p:cNvPr>
          <p:cNvGraphicFramePr/>
          <p:nvPr>
            <p:extLst>
              <p:ext uri="{D42A27DB-BD31-4B8C-83A1-F6EECF244321}">
                <p14:modId xmlns:p14="http://schemas.microsoft.com/office/powerpoint/2010/main" val="2380649442"/>
              </p:ext>
            </p:extLst>
          </p:nvPr>
        </p:nvGraphicFramePr>
        <p:xfrm>
          <a:off x="1295402" y="2449286"/>
          <a:ext cx="9601196" cy="36890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Right Arrow 7">
            <a:extLst>
              <a:ext uri="{FF2B5EF4-FFF2-40B4-BE49-F238E27FC236}">
                <a16:creationId xmlns:a16="http://schemas.microsoft.com/office/drawing/2014/main" id="{37E97813-6AD4-E946-84E1-4D8F58C4F415}"/>
              </a:ext>
            </a:extLst>
          </p:cNvPr>
          <p:cNvSpPr/>
          <p:nvPr/>
        </p:nvSpPr>
        <p:spPr>
          <a:xfrm>
            <a:off x="1014412" y="2700338"/>
            <a:ext cx="2271713" cy="859290"/>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t>Types of conflict</a:t>
            </a:r>
          </a:p>
        </p:txBody>
      </p:sp>
      <p:sp>
        <p:nvSpPr>
          <p:cNvPr id="9" name="TextBox 8">
            <a:extLst>
              <a:ext uri="{FF2B5EF4-FFF2-40B4-BE49-F238E27FC236}">
                <a16:creationId xmlns:a16="http://schemas.microsoft.com/office/drawing/2014/main" id="{22B5BE4A-7153-5344-80E7-CEA752529A31}"/>
              </a:ext>
            </a:extLst>
          </p:cNvPr>
          <p:cNvSpPr txBox="1"/>
          <p:nvPr/>
        </p:nvSpPr>
        <p:spPr>
          <a:xfrm>
            <a:off x="4408715" y="2700338"/>
            <a:ext cx="6487884" cy="584775"/>
          </a:xfrm>
          <a:prstGeom prst="rect">
            <a:avLst/>
          </a:prstGeom>
          <a:noFill/>
        </p:spPr>
        <p:txBody>
          <a:bodyPr wrap="square" rtlCol="0">
            <a:spAutoFit/>
          </a:bodyPr>
          <a:lstStyle/>
          <a:p>
            <a:r>
              <a:rPr lang="en-US" sz="2000" b="1" dirty="0"/>
              <a:t> TASK CONFLICT </a:t>
            </a:r>
          </a:p>
          <a:p>
            <a:r>
              <a:rPr lang="en-US" sz="1200" dirty="0"/>
              <a:t>Content of decision made in a team, different ideas, views, how to understand the task</a:t>
            </a:r>
          </a:p>
        </p:txBody>
      </p:sp>
      <p:sp>
        <p:nvSpPr>
          <p:cNvPr id="11" name="TextBox 10">
            <a:extLst>
              <a:ext uri="{FF2B5EF4-FFF2-40B4-BE49-F238E27FC236}">
                <a16:creationId xmlns:a16="http://schemas.microsoft.com/office/drawing/2014/main" id="{CD1A1235-9282-844A-ABCC-869C5B2B8B54}"/>
              </a:ext>
            </a:extLst>
          </p:cNvPr>
          <p:cNvSpPr txBox="1"/>
          <p:nvPr/>
        </p:nvSpPr>
        <p:spPr>
          <a:xfrm>
            <a:off x="6248400" y="3814763"/>
            <a:ext cx="5038720" cy="584775"/>
          </a:xfrm>
          <a:prstGeom prst="rect">
            <a:avLst/>
          </a:prstGeom>
          <a:noFill/>
        </p:spPr>
        <p:txBody>
          <a:bodyPr wrap="square" rtlCol="0">
            <a:spAutoFit/>
          </a:bodyPr>
          <a:lstStyle/>
          <a:p>
            <a:r>
              <a:rPr lang="en-US" sz="2000" b="1" dirty="0"/>
              <a:t>RELATIONSHIP CONFLICT </a:t>
            </a:r>
          </a:p>
          <a:p>
            <a:r>
              <a:rPr lang="en-US" sz="1200" dirty="0"/>
              <a:t>Different team attitude, preferences, personal styles</a:t>
            </a:r>
          </a:p>
        </p:txBody>
      </p:sp>
      <p:sp>
        <p:nvSpPr>
          <p:cNvPr id="12" name="TextBox 11">
            <a:extLst>
              <a:ext uri="{FF2B5EF4-FFF2-40B4-BE49-F238E27FC236}">
                <a16:creationId xmlns:a16="http://schemas.microsoft.com/office/drawing/2014/main" id="{962C07E5-9AF9-914A-A348-81F2A8E05320}"/>
              </a:ext>
            </a:extLst>
          </p:cNvPr>
          <p:cNvSpPr txBox="1"/>
          <p:nvPr/>
        </p:nvSpPr>
        <p:spPr>
          <a:xfrm>
            <a:off x="6977744" y="5116287"/>
            <a:ext cx="3337832" cy="769441"/>
          </a:xfrm>
          <a:prstGeom prst="rect">
            <a:avLst/>
          </a:prstGeom>
          <a:noFill/>
        </p:spPr>
        <p:txBody>
          <a:bodyPr wrap="square" rtlCol="0">
            <a:spAutoFit/>
          </a:bodyPr>
          <a:lstStyle/>
          <a:p>
            <a:r>
              <a:rPr lang="en-US" sz="2000" b="1" dirty="0"/>
              <a:t>PROCESS CONFLICT</a:t>
            </a:r>
          </a:p>
          <a:p>
            <a:r>
              <a:rPr lang="en-US" sz="1200" dirty="0"/>
              <a:t>Delegation, responsibility and strategy, linked to tasks</a:t>
            </a:r>
          </a:p>
        </p:txBody>
      </p:sp>
      <p:sp>
        <p:nvSpPr>
          <p:cNvPr id="13" name="TextBox 12">
            <a:extLst>
              <a:ext uri="{FF2B5EF4-FFF2-40B4-BE49-F238E27FC236}">
                <a16:creationId xmlns:a16="http://schemas.microsoft.com/office/drawing/2014/main" id="{2765518A-0F13-6846-AECC-7D95BAEF107A}"/>
              </a:ext>
            </a:extLst>
          </p:cNvPr>
          <p:cNvSpPr txBox="1"/>
          <p:nvPr/>
        </p:nvSpPr>
        <p:spPr>
          <a:xfrm>
            <a:off x="1685924" y="5021413"/>
            <a:ext cx="4410075" cy="769441"/>
          </a:xfrm>
          <a:prstGeom prst="rect">
            <a:avLst/>
          </a:prstGeom>
          <a:noFill/>
        </p:spPr>
        <p:txBody>
          <a:bodyPr wrap="square" rtlCol="0">
            <a:spAutoFit/>
          </a:bodyPr>
          <a:lstStyle/>
          <a:p>
            <a:r>
              <a:rPr lang="en-US" sz="2000" b="1" dirty="0"/>
              <a:t>STATUS CONFLICT</a:t>
            </a:r>
          </a:p>
          <a:p>
            <a:r>
              <a:rPr lang="en-US" sz="1200" dirty="0"/>
              <a:t>Who is in top of the hierarchy, leading the power, decision-making, resources</a:t>
            </a:r>
          </a:p>
        </p:txBody>
      </p:sp>
      <p:sp>
        <p:nvSpPr>
          <p:cNvPr id="14" name="TextBox 13">
            <a:extLst>
              <a:ext uri="{FF2B5EF4-FFF2-40B4-BE49-F238E27FC236}">
                <a16:creationId xmlns:a16="http://schemas.microsoft.com/office/drawing/2014/main" id="{CD1D2220-EC79-8449-A1DD-75EE3D0F453B}"/>
              </a:ext>
            </a:extLst>
          </p:cNvPr>
          <p:cNvSpPr txBox="1"/>
          <p:nvPr/>
        </p:nvSpPr>
        <p:spPr>
          <a:xfrm>
            <a:off x="1014412" y="3753153"/>
            <a:ext cx="4689702" cy="584775"/>
          </a:xfrm>
          <a:prstGeom prst="rect">
            <a:avLst/>
          </a:prstGeom>
          <a:noFill/>
        </p:spPr>
        <p:txBody>
          <a:bodyPr wrap="square" rtlCol="0">
            <a:spAutoFit/>
          </a:bodyPr>
          <a:lstStyle/>
          <a:p>
            <a:r>
              <a:rPr lang="en-US" sz="2000" b="1" dirty="0"/>
              <a:t>ORGANISATIONAL CONFLICT</a:t>
            </a:r>
          </a:p>
          <a:p>
            <a:r>
              <a:rPr lang="en-US" sz="1200" dirty="0"/>
              <a:t>From organization structure, lack communication, different values</a:t>
            </a:r>
          </a:p>
        </p:txBody>
      </p:sp>
      <p:sp>
        <p:nvSpPr>
          <p:cNvPr id="15" name="TextBox 14">
            <a:extLst>
              <a:ext uri="{FF2B5EF4-FFF2-40B4-BE49-F238E27FC236}">
                <a16:creationId xmlns:a16="http://schemas.microsoft.com/office/drawing/2014/main" id="{7078C466-A9F9-3744-BB39-831E74C40624}"/>
              </a:ext>
            </a:extLst>
          </p:cNvPr>
          <p:cNvSpPr txBox="1"/>
          <p:nvPr/>
        </p:nvSpPr>
        <p:spPr>
          <a:xfrm>
            <a:off x="9644063" y="6048078"/>
            <a:ext cx="1400175" cy="276999"/>
          </a:xfrm>
          <a:prstGeom prst="rect">
            <a:avLst/>
          </a:prstGeom>
          <a:noFill/>
        </p:spPr>
        <p:txBody>
          <a:bodyPr wrap="square" rtlCol="0">
            <a:spAutoFit/>
          </a:bodyPr>
          <a:lstStyle/>
          <a:p>
            <a:r>
              <a:rPr lang="en-US" sz="800" dirty="0"/>
              <a:t>(</a:t>
            </a:r>
            <a:r>
              <a:rPr lang="en-US" sz="1200" dirty="0"/>
              <a:t>Tiefenbacher,2020</a:t>
            </a:r>
            <a:r>
              <a:rPr lang="en-US" sz="800" dirty="0"/>
              <a:t>)</a:t>
            </a:r>
          </a:p>
        </p:txBody>
      </p:sp>
    </p:spTree>
    <p:extLst>
      <p:ext uri="{BB962C8B-B14F-4D97-AF65-F5344CB8AC3E}">
        <p14:creationId xmlns:p14="http://schemas.microsoft.com/office/powerpoint/2010/main" val="20975866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060043-E65C-5B41-A20B-E6395E569A39}"/>
              </a:ext>
            </a:extLst>
          </p:cNvPr>
          <p:cNvSpPr>
            <a:spLocks noGrp="1"/>
          </p:cNvSpPr>
          <p:nvPr>
            <p:ph type="title"/>
          </p:nvPr>
        </p:nvSpPr>
        <p:spPr/>
        <p:txBody>
          <a:bodyPr>
            <a:normAutofit fontScale="90000"/>
          </a:bodyPr>
          <a:lstStyle/>
          <a:p>
            <a:r>
              <a:rPr lang="en-US" dirty="0"/>
              <a:t>6. Conflict handling and delegation strategies</a:t>
            </a:r>
          </a:p>
        </p:txBody>
      </p:sp>
      <p:sp>
        <p:nvSpPr>
          <p:cNvPr id="3" name="Content Placeholder 2">
            <a:extLst>
              <a:ext uri="{FF2B5EF4-FFF2-40B4-BE49-F238E27FC236}">
                <a16:creationId xmlns:a16="http://schemas.microsoft.com/office/drawing/2014/main" id="{2C555C5F-786D-5D44-8EF1-4B209880754B}"/>
              </a:ext>
            </a:extLst>
          </p:cNvPr>
          <p:cNvSpPr>
            <a:spLocks noGrp="1"/>
          </p:cNvSpPr>
          <p:nvPr>
            <p:ph idx="1"/>
          </p:nvPr>
        </p:nvSpPr>
        <p:spPr>
          <a:xfrm>
            <a:off x="6152498" y="2903519"/>
            <a:ext cx="2772306" cy="1598677"/>
          </a:xfrm>
        </p:spPr>
        <p:txBody>
          <a:bodyPr/>
          <a:lstStyle/>
          <a:p>
            <a:endParaRPr lang="en-US" dirty="0"/>
          </a:p>
          <a:p>
            <a:endParaRPr lang="en-US" dirty="0"/>
          </a:p>
          <a:p>
            <a:pPr marL="0" indent="0">
              <a:buNone/>
            </a:pPr>
            <a:endParaRPr lang="en-US" dirty="0"/>
          </a:p>
        </p:txBody>
      </p:sp>
      <p:graphicFrame>
        <p:nvGraphicFramePr>
          <p:cNvPr id="5" name="Diagram 4">
            <a:extLst>
              <a:ext uri="{FF2B5EF4-FFF2-40B4-BE49-F238E27FC236}">
                <a16:creationId xmlns:a16="http://schemas.microsoft.com/office/drawing/2014/main" id="{1299DEBF-A79C-864A-A86E-A23615183C4B}"/>
              </a:ext>
            </a:extLst>
          </p:cNvPr>
          <p:cNvGraphicFramePr/>
          <p:nvPr>
            <p:extLst>
              <p:ext uri="{D42A27DB-BD31-4B8C-83A1-F6EECF244321}">
                <p14:modId xmlns:p14="http://schemas.microsoft.com/office/powerpoint/2010/main" val="1159160393"/>
              </p:ext>
            </p:extLst>
          </p:nvPr>
        </p:nvGraphicFramePr>
        <p:xfrm>
          <a:off x="871538" y="2400300"/>
          <a:ext cx="6086475" cy="37380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3896DF94-06D8-CF46-937D-D7B80854E532}"/>
              </a:ext>
            </a:extLst>
          </p:cNvPr>
          <p:cNvSpPr txBox="1"/>
          <p:nvPr/>
        </p:nvSpPr>
        <p:spPr>
          <a:xfrm>
            <a:off x="5798346" y="5845820"/>
            <a:ext cx="1443034" cy="276999"/>
          </a:xfrm>
          <a:prstGeom prst="rect">
            <a:avLst/>
          </a:prstGeom>
          <a:noFill/>
        </p:spPr>
        <p:txBody>
          <a:bodyPr wrap="square" rtlCol="0">
            <a:spAutoFit/>
          </a:bodyPr>
          <a:lstStyle/>
          <a:p>
            <a:r>
              <a:rPr lang="en-US" sz="1200" dirty="0"/>
              <a:t>(Tuckman, 1965)</a:t>
            </a:r>
          </a:p>
        </p:txBody>
      </p:sp>
      <p:sp>
        <p:nvSpPr>
          <p:cNvPr id="7" name="TextBox 6">
            <a:extLst>
              <a:ext uri="{FF2B5EF4-FFF2-40B4-BE49-F238E27FC236}">
                <a16:creationId xmlns:a16="http://schemas.microsoft.com/office/drawing/2014/main" id="{8D583433-DF88-3A4E-B98B-0BC356FCBBDF}"/>
              </a:ext>
            </a:extLst>
          </p:cNvPr>
          <p:cNvSpPr txBox="1"/>
          <p:nvPr/>
        </p:nvSpPr>
        <p:spPr>
          <a:xfrm>
            <a:off x="5314950" y="2757488"/>
            <a:ext cx="1143000" cy="461665"/>
          </a:xfrm>
          <a:prstGeom prst="rect">
            <a:avLst/>
          </a:prstGeom>
          <a:noFill/>
        </p:spPr>
        <p:txBody>
          <a:bodyPr wrap="square" rtlCol="0">
            <a:spAutoFit/>
          </a:bodyPr>
          <a:lstStyle/>
          <a:p>
            <a:r>
              <a:rPr lang="en-US" sz="1200" dirty="0"/>
              <a:t>Unclear individual roles</a:t>
            </a:r>
          </a:p>
        </p:txBody>
      </p:sp>
      <p:sp>
        <p:nvSpPr>
          <p:cNvPr id="8" name="TextBox 7">
            <a:extLst>
              <a:ext uri="{FF2B5EF4-FFF2-40B4-BE49-F238E27FC236}">
                <a16:creationId xmlns:a16="http://schemas.microsoft.com/office/drawing/2014/main" id="{A2458B57-EA77-954A-B83B-4D3A57186D1C}"/>
              </a:ext>
            </a:extLst>
          </p:cNvPr>
          <p:cNvSpPr txBox="1"/>
          <p:nvPr/>
        </p:nvSpPr>
        <p:spPr>
          <a:xfrm>
            <a:off x="4614863" y="5614988"/>
            <a:ext cx="1481137" cy="461665"/>
          </a:xfrm>
          <a:prstGeom prst="rect">
            <a:avLst/>
          </a:prstGeom>
          <a:noFill/>
        </p:spPr>
        <p:txBody>
          <a:bodyPr wrap="square" rtlCol="0">
            <a:spAutoFit/>
          </a:bodyPr>
          <a:lstStyle/>
          <a:p>
            <a:r>
              <a:rPr lang="en-US" sz="1200" dirty="0"/>
              <a:t>Commitment to team goals</a:t>
            </a:r>
          </a:p>
        </p:txBody>
      </p:sp>
      <p:sp>
        <p:nvSpPr>
          <p:cNvPr id="10" name="TextBox 9">
            <a:extLst>
              <a:ext uri="{FF2B5EF4-FFF2-40B4-BE49-F238E27FC236}">
                <a16:creationId xmlns:a16="http://schemas.microsoft.com/office/drawing/2014/main" id="{A27EB78D-0E94-D744-BEF1-84BE3AD94A48}"/>
              </a:ext>
            </a:extLst>
          </p:cNvPr>
          <p:cNvSpPr txBox="1"/>
          <p:nvPr/>
        </p:nvSpPr>
        <p:spPr>
          <a:xfrm>
            <a:off x="871538" y="4700588"/>
            <a:ext cx="1343025" cy="461665"/>
          </a:xfrm>
          <a:prstGeom prst="rect">
            <a:avLst/>
          </a:prstGeom>
          <a:noFill/>
        </p:spPr>
        <p:txBody>
          <a:bodyPr wrap="square" rtlCol="0">
            <a:spAutoFit/>
          </a:bodyPr>
          <a:lstStyle/>
          <a:p>
            <a:r>
              <a:rPr lang="en-US" sz="1200" dirty="0"/>
              <a:t>Team is committed to performing well</a:t>
            </a:r>
          </a:p>
        </p:txBody>
      </p:sp>
      <p:sp>
        <p:nvSpPr>
          <p:cNvPr id="11" name="TextBox 10">
            <a:extLst>
              <a:ext uri="{FF2B5EF4-FFF2-40B4-BE49-F238E27FC236}">
                <a16:creationId xmlns:a16="http://schemas.microsoft.com/office/drawing/2014/main" id="{2854ACFF-7076-804F-9889-A275FD078E7D}"/>
              </a:ext>
            </a:extLst>
          </p:cNvPr>
          <p:cNvSpPr txBox="1"/>
          <p:nvPr/>
        </p:nvSpPr>
        <p:spPr>
          <a:xfrm>
            <a:off x="1071563" y="2757488"/>
            <a:ext cx="942975" cy="461665"/>
          </a:xfrm>
          <a:prstGeom prst="rect">
            <a:avLst/>
          </a:prstGeom>
          <a:noFill/>
        </p:spPr>
        <p:txBody>
          <a:bodyPr wrap="square" rtlCol="0">
            <a:spAutoFit/>
          </a:bodyPr>
          <a:lstStyle/>
          <a:p>
            <a:r>
              <a:rPr lang="en-US" sz="1200" dirty="0"/>
              <a:t>Recognition team</a:t>
            </a:r>
          </a:p>
        </p:txBody>
      </p:sp>
      <p:sp>
        <p:nvSpPr>
          <p:cNvPr id="13" name="TextBox 12">
            <a:extLst>
              <a:ext uri="{FF2B5EF4-FFF2-40B4-BE49-F238E27FC236}">
                <a16:creationId xmlns:a16="http://schemas.microsoft.com/office/drawing/2014/main" id="{285B4968-CBD2-F64A-ABAA-7905B6370551}"/>
              </a:ext>
            </a:extLst>
          </p:cNvPr>
          <p:cNvSpPr txBox="1"/>
          <p:nvPr/>
        </p:nvSpPr>
        <p:spPr>
          <a:xfrm>
            <a:off x="5815013" y="4572000"/>
            <a:ext cx="1143000" cy="369332"/>
          </a:xfrm>
          <a:prstGeom prst="rect">
            <a:avLst/>
          </a:prstGeom>
          <a:noFill/>
        </p:spPr>
        <p:txBody>
          <a:bodyPr wrap="square" rtlCol="0">
            <a:spAutoFit/>
          </a:bodyPr>
          <a:lstStyle/>
          <a:p>
            <a:r>
              <a:rPr lang="en-US" dirty="0">
                <a:solidFill>
                  <a:srgbClr val="FF0000"/>
                </a:solidFill>
              </a:rPr>
              <a:t>Conflict</a:t>
            </a:r>
          </a:p>
        </p:txBody>
      </p:sp>
      <p:graphicFrame>
        <p:nvGraphicFramePr>
          <p:cNvPr id="17" name="Diagram 16">
            <a:extLst>
              <a:ext uri="{FF2B5EF4-FFF2-40B4-BE49-F238E27FC236}">
                <a16:creationId xmlns:a16="http://schemas.microsoft.com/office/drawing/2014/main" id="{A09731A8-CF30-FB46-9B84-2DD9AF12750B}"/>
              </a:ext>
            </a:extLst>
          </p:cNvPr>
          <p:cNvGraphicFramePr/>
          <p:nvPr>
            <p:extLst>
              <p:ext uri="{D42A27DB-BD31-4B8C-83A1-F6EECF244321}">
                <p14:modId xmlns:p14="http://schemas.microsoft.com/office/powerpoint/2010/main" val="4065940694"/>
              </p:ext>
            </p:extLst>
          </p:nvPr>
        </p:nvGraphicFramePr>
        <p:xfrm>
          <a:off x="7381876" y="3429000"/>
          <a:ext cx="3738558" cy="173325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8" name="Triangle 17">
            <a:extLst>
              <a:ext uri="{FF2B5EF4-FFF2-40B4-BE49-F238E27FC236}">
                <a16:creationId xmlns:a16="http://schemas.microsoft.com/office/drawing/2014/main" id="{9A65D61C-042B-3E4B-B1A9-D194C86B3B5B}"/>
              </a:ext>
            </a:extLst>
          </p:cNvPr>
          <p:cNvSpPr/>
          <p:nvPr/>
        </p:nvSpPr>
        <p:spPr>
          <a:xfrm>
            <a:off x="8001000" y="2182954"/>
            <a:ext cx="2700338" cy="1149067"/>
          </a:xfrm>
          <a:prstGeom prst="triangle">
            <a:avLst/>
          </a:prstGeom>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highlight>
                  <a:srgbClr val="FF0000"/>
                </a:highlight>
              </a:rPr>
              <a:t>CONFLICT </a:t>
            </a:r>
            <a:r>
              <a:rPr lang="en-US" dirty="0">
                <a:solidFill>
                  <a:schemeClr val="bg1"/>
                </a:solidFill>
              </a:rPr>
              <a:t>MODEL</a:t>
            </a:r>
          </a:p>
        </p:txBody>
      </p:sp>
      <p:sp>
        <p:nvSpPr>
          <p:cNvPr id="19" name="TextBox 18">
            <a:extLst>
              <a:ext uri="{FF2B5EF4-FFF2-40B4-BE49-F238E27FC236}">
                <a16:creationId xmlns:a16="http://schemas.microsoft.com/office/drawing/2014/main" id="{A16EDF99-9E07-9542-A1E3-A43654A17FB4}"/>
              </a:ext>
            </a:extLst>
          </p:cNvPr>
          <p:cNvSpPr txBox="1"/>
          <p:nvPr/>
        </p:nvSpPr>
        <p:spPr>
          <a:xfrm>
            <a:off x="9839325" y="5972847"/>
            <a:ext cx="1281109" cy="276999"/>
          </a:xfrm>
          <a:prstGeom prst="rect">
            <a:avLst/>
          </a:prstGeom>
          <a:noFill/>
        </p:spPr>
        <p:txBody>
          <a:bodyPr wrap="square" rtlCol="0">
            <a:spAutoFit/>
          </a:bodyPr>
          <a:lstStyle/>
          <a:p>
            <a:r>
              <a:rPr lang="en-US" sz="1200" dirty="0"/>
              <a:t>(Kilmann ,1970)</a:t>
            </a:r>
          </a:p>
        </p:txBody>
      </p:sp>
      <p:sp>
        <p:nvSpPr>
          <p:cNvPr id="21" name="Rectangle 20">
            <a:extLst>
              <a:ext uri="{FF2B5EF4-FFF2-40B4-BE49-F238E27FC236}">
                <a16:creationId xmlns:a16="http://schemas.microsoft.com/office/drawing/2014/main" id="{5D62085D-4850-8140-86C6-777AD4B617CA}"/>
              </a:ext>
            </a:extLst>
          </p:cNvPr>
          <p:cNvSpPr/>
          <p:nvPr/>
        </p:nvSpPr>
        <p:spPr>
          <a:xfrm>
            <a:off x="8401050" y="5259233"/>
            <a:ext cx="1876425" cy="7732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Accommodating</a:t>
            </a:r>
          </a:p>
          <a:p>
            <a:pPr algn="ctr"/>
            <a:r>
              <a:rPr lang="en-US" sz="1200" i="1" dirty="0"/>
              <a:t>Accept the perspective of other party to call a truce</a:t>
            </a:r>
          </a:p>
        </p:txBody>
      </p:sp>
      <p:pic>
        <p:nvPicPr>
          <p:cNvPr id="1026" name="Picture 2" descr="How to manage conflict effectively | Training Journal">
            <a:extLst>
              <a:ext uri="{FF2B5EF4-FFF2-40B4-BE49-F238E27FC236}">
                <a16:creationId xmlns:a16="http://schemas.microsoft.com/office/drawing/2014/main" id="{E75F57E5-A09B-EE45-83B5-26D4820D492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228082" y="4835604"/>
            <a:ext cx="1481137" cy="847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36026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F221B-FF77-0741-AA3A-4F347607B20B}"/>
              </a:ext>
            </a:extLst>
          </p:cNvPr>
          <p:cNvSpPr>
            <a:spLocks noGrp="1"/>
          </p:cNvSpPr>
          <p:nvPr>
            <p:ph type="title"/>
          </p:nvPr>
        </p:nvSpPr>
        <p:spPr/>
        <p:txBody>
          <a:bodyPr>
            <a:normAutofit fontScale="90000"/>
          </a:bodyPr>
          <a:lstStyle/>
          <a:p>
            <a:r>
              <a:rPr lang="en-US" dirty="0"/>
              <a:t>6.Conflict handling and delegation strategies</a:t>
            </a:r>
          </a:p>
        </p:txBody>
      </p:sp>
      <p:sp>
        <p:nvSpPr>
          <p:cNvPr id="3" name="Content Placeholder 2">
            <a:extLst>
              <a:ext uri="{FF2B5EF4-FFF2-40B4-BE49-F238E27FC236}">
                <a16:creationId xmlns:a16="http://schemas.microsoft.com/office/drawing/2014/main" id="{6D15D4D3-AD01-474E-8825-F279D343BCEB}"/>
              </a:ext>
            </a:extLst>
          </p:cNvPr>
          <p:cNvSpPr>
            <a:spLocks noGrp="1"/>
          </p:cNvSpPr>
          <p:nvPr>
            <p:ph idx="1"/>
          </p:nvPr>
        </p:nvSpPr>
        <p:spPr/>
        <p:txBody>
          <a:bodyPr>
            <a:normAutofit/>
          </a:bodyPr>
          <a:lstStyle/>
          <a:p>
            <a:endParaRPr lang="en-US" dirty="0"/>
          </a:p>
          <a:p>
            <a:endParaRPr lang="en-US" dirty="0"/>
          </a:p>
        </p:txBody>
      </p:sp>
      <p:graphicFrame>
        <p:nvGraphicFramePr>
          <p:cNvPr id="5" name="Diagram 4">
            <a:extLst>
              <a:ext uri="{FF2B5EF4-FFF2-40B4-BE49-F238E27FC236}">
                <a16:creationId xmlns:a16="http://schemas.microsoft.com/office/drawing/2014/main" id="{8C9C2325-56CA-3749-80BA-BEF4D2DE46F3}"/>
              </a:ext>
            </a:extLst>
          </p:cNvPr>
          <p:cNvGraphicFramePr/>
          <p:nvPr>
            <p:extLst>
              <p:ext uri="{D42A27DB-BD31-4B8C-83A1-F6EECF244321}">
                <p14:modId xmlns:p14="http://schemas.microsoft.com/office/powerpoint/2010/main" val="4249593847"/>
              </p:ext>
            </p:extLst>
          </p:nvPr>
        </p:nvGraphicFramePr>
        <p:xfrm>
          <a:off x="5714999" y="2286000"/>
          <a:ext cx="4767943" cy="38523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rapezium 5">
            <a:extLst>
              <a:ext uri="{FF2B5EF4-FFF2-40B4-BE49-F238E27FC236}">
                <a16:creationId xmlns:a16="http://schemas.microsoft.com/office/drawing/2014/main" id="{F620F876-1B45-4B4B-A90F-AAA645D12707}"/>
              </a:ext>
            </a:extLst>
          </p:cNvPr>
          <p:cNvSpPr/>
          <p:nvPr/>
        </p:nvSpPr>
        <p:spPr>
          <a:xfrm>
            <a:off x="1426029" y="2556931"/>
            <a:ext cx="3962400" cy="3397555"/>
          </a:xfrm>
          <a:prstGeom prst="trapezoid">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400" dirty="0"/>
              <a:t>“The term </a:t>
            </a:r>
            <a:r>
              <a:rPr lang="en-US" sz="1400" b="1" dirty="0"/>
              <a:t>Delegation</a:t>
            </a:r>
            <a:r>
              <a:rPr lang="en-US" sz="1400" dirty="0"/>
              <a:t> is commonly used to describe a variety of different forms and degrees of power sharing with individual subordinates. Major  aspects of delegation include responsibilities, discretion, the authority to take action and implement decision without prior approval, the frequency and nature of reporting requirements and the flow of performance information”.  </a:t>
            </a:r>
          </a:p>
          <a:p>
            <a:pPr algn="ctr"/>
            <a:r>
              <a:rPr lang="en-US" sz="1400" dirty="0"/>
              <a:t>(Sherman,1966)</a:t>
            </a:r>
          </a:p>
          <a:p>
            <a:pPr algn="ctr"/>
            <a:r>
              <a:rPr lang="en-US" sz="1400" dirty="0"/>
              <a:t>(Webber, 1981) </a:t>
            </a:r>
          </a:p>
        </p:txBody>
      </p:sp>
      <p:sp>
        <p:nvSpPr>
          <p:cNvPr id="8" name="Rectangle 7">
            <a:extLst>
              <a:ext uri="{FF2B5EF4-FFF2-40B4-BE49-F238E27FC236}">
                <a16:creationId xmlns:a16="http://schemas.microsoft.com/office/drawing/2014/main" id="{1A9A7672-0A04-FE4B-AD83-D2DF57EA2D31}"/>
              </a:ext>
            </a:extLst>
          </p:cNvPr>
          <p:cNvSpPr/>
          <p:nvPr/>
        </p:nvSpPr>
        <p:spPr>
          <a:xfrm>
            <a:off x="4800600" y="2556930"/>
            <a:ext cx="2917371" cy="1122441"/>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sz="1100" dirty="0">
              <a:ln w="0"/>
              <a:solidFill>
                <a:schemeClr val="tx1"/>
              </a:solidFill>
              <a:effectLst>
                <a:outerShdw blurRad="38100" dist="19050" dir="2700000" algn="tl" rotWithShape="0">
                  <a:schemeClr val="dk1">
                    <a:alpha val="40000"/>
                  </a:schemeClr>
                </a:outerShdw>
              </a:effectLst>
            </a:endParaRPr>
          </a:p>
          <a:p>
            <a:pPr algn="ctr"/>
            <a:r>
              <a:rPr lang="en-US" sz="1100" b="1" dirty="0">
                <a:ln w="0"/>
                <a:solidFill>
                  <a:schemeClr val="tx1"/>
                </a:solidFill>
                <a:effectLst>
                  <a:outerShdw blurRad="38100" dist="19050" dir="2700000" algn="tl" rotWithShape="0">
                    <a:schemeClr val="dk1">
                      <a:alpha val="40000"/>
                    </a:schemeClr>
                  </a:outerShdw>
                </a:effectLst>
              </a:rPr>
              <a:t>Members contribute for team:</a:t>
            </a:r>
          </a:p>
          <a:p>
            <a:pPr marL="285750" indent="-285750" algn="ctr">
              <a:buFont typeface="Wingdings" pitchFamily="2" charset="2"/>
              <a:buChar char="v"/>
            </a:pPr>
            <a:r>
              <a:rPr lang="en-US" sz="1100" dirty="0">
                <a:ln w="0"/>
                <a:solidFill>
                  <a:schemeClr val="tx1"/>
                </a:solidFill>
                <a:effectLst>
                  <a:outerShdw blurRad="38100" dist="19050" dir="2700000" algn="tl" rotWithShape="0">
                    <a:schemeClr val="dk1">
                      <a:alpha val="40000"/>
                    </a:schemeClr>
                  </a:outerShdw>
                </a:effectLst>
              </a:rPr>
              <a:t>INTELIGENCE</a:t>
            </a:r>
          </a:p>
          <a:p>
            <a:pPr marL="285750" indent="-285750" algn="ctr">
              <a:buFont typeface="Wingdings" pitchFamily="2" charset="2"/>
              <a:buChar char="v"/>
            </a:pPr>
            <a:r>
              <a:rPr lang="en-US" sz="1100" dirty="0">
                <a:ln w="0"/>
                <a:solidFill>
                  <a:schemeClr val="tx1"/>
                </a:solidFill>
                <a:effectLst>
                  <a:outerShdw blurRad="38100" dist="19050" dir="2700000" algn="tl" rotWithShape="0">
                    <a:schemeClr val="dk1">
                      <a:alpha val="40000"/>
                    </a:schemeClr>
                  </a:outerShdw>
                </a:effectLst>
              </a:rPr>
              <a:t>DOMINANCE</a:t>
            </a:r>
          </a:p>
          <a:p>
            <a:pPr marL="285750" indent="-285750" algn="ctr">
              <a:buFont typeface="Wingdings" pitchFamily="2" charset="2"/>
              <a:buChar char="v"/>
            </a:pPr>
            <a:r>
              <a:rPr lang="en-US" sz="1100" dirty="0">
                <a:ln w="0"/>
                <a:solidFill>
                  <a:schemeClr val="tx1"/>
                </a:solidFill>
                <a:effectLst>
                  <a:outerShdw blurRad="38100" dist="19050" dir="2700000" algn="tl" rotWithShape="0">
                    <a:schemeClr val="dk1">
                      <a:alpha val="40000"/>
                    </a:schemeClr>
                  </a:outerShdw>
                </a:effectLst>
              </a:rPr>
              <a:t>EXTRAVERSION/INTRAVERSION</a:t>
            </a:r>
          </a:p>
          <a:p>
            <a:pPr marL="285750" indent="-285750" algn="ctr">
              <a:buFont typeface="Wingdings" pitchFamily="2" charset="2"/>
              <a:buChar char="v"/>
            </a:pPr>
            <a:r>
              <a:rPr lang="en-US" sz="1100" dirty="0">
                <a:ln w="0"/>
                <a:solidFill>
                  <a:schemeClr val="tx1"/>
                </a:solidFill>
                <a:effectLst>
                  <a:outerShdw blurRad="38100" dist="19050" dir="2700000" algn="tl" rotWithShape="0">
                    <a:schemeClr val="dk1">
                      <a:alpha val="40000"/>
                    </a:schemeClr>
                  </a:outerShdw>
                </a:effectLst>
              </a:rPr>
              <a:t>STABILITY/ANXIETY</a:t>
            </a:r>
          </a:p>
          <a:p>
            <a:pPr algn="ctr"/>
            <a:r>
              <a:rPr lang="en-US" sz="1100" dirty="0">
                <a:ln w="0"/>
                <a:solidFill>
                  <a:schemeClr val="tx1"/>
                </a:solidFill>
                <a:effectLst>
                  <a:outerShdw blurRad="38100" dist="19050" dir="2700000" algn="tl" rotWithShape="0">
                    <a:schemeClr val="dk1">
                      <a:alpha val="40000"/>
                    </a:schemeClr>
                  </a:outerShdw>
                </a:effectLst>
              </a:rPr>
              <a:t>			(Belbin, 1981)</a:t>
            </a:r>
          </a:p>
          <a:p>
            <a:pPr algn="ctr"/>
            <a:r>
              <a:rPr lang="en-US" sz="1400" dirty="0">
                <a:ln w="0"/>
                <a:solidFill>
                  <a:schemeClr val="tx1"/>
                </a:solidFill>
                <a:effectLst>
                  <a:outerShdw blurRad="38100" dist="19050" dir="2700000" algn="tl" rotWithShape="0">
                    <a:schemeClr val="dk1">
                      <a:alpha val="40000"/>
                    </a:schemeClr>
                  </a:outerShdw>
                </a:effectLst>
              </a:rPr>
              <a:t> </a:t>
            </a:r>
            <a:endParaRPr lang="en-US" sz="1400" dirty="0"/>
          </a:p>
        </p:txBody>
      </p:sp>
    </p:spTree>
    <p:extLst>
      <p:ext uri="{BB962C8B-B14F-4D97-AF65-F5344CB8AC3E}">
        <p14:creationId xmlns:p14="http://schemas.microsoft.com/office/powerpoint/2010/main" val="28960450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620F5-9DAF-C844-85A1-DFA850C3FA08}"/>
              </a:ext>
            </a:extLst>
          </p:cNvPr>
          <p:cNvSpPr>
            <a:spLocks noGrp="1"/>
          </p:cNvSpPr>
          <p:nvPr>
            <p:ph type="title"/>
          </p:nvPr>
        </p:nvSpPr>
        <p:spPr/>
        <p:txBody>
          <a:bodyPr>
            <a:normAutofit/>
          </a:bodyPr>
          <a:lstStyle/>
          <a:p>
            <a:r>
              <a:rPr lang="en-US" dirty="0"/>
              <a:t>7.Our group dynamics</a:t>
            </a:r>
          </a:p>
        </p:txBody>
      </p:sp>
      <p:graphicFrame>
        <p:nvGraphicFramePr>
          <p:cNvPr id="5" name="Diagram 4">
            <a:extLst>
              <a:ext uri="{FF2B5EF4-FFF2-40B4-BE49-F238E27FC236}">
                <a16:creationId xmlns:a16="http://schemas.microsoft.com/office/drawing/2014/main" id="{C65F8178-11B7-8F47-BBBD-011AB1730BDD}"/>
              </a:ext>
            </a:extLst>
          </p:cNvPr>
          <p:cNvGraphicFramePr/>
          <p:nvPr>
            <p:extLst>
              <p:ext uri="{D42A27DB-BD31-4B8C-83A1-F6EECF244321}">
                <p14:modId xmlns:p14="http://schemas.microsoft.com/office/powerpoint/2010/main" val="3759849993"/>
              </p:ext>
            </p:extLst>
          </p:nvPr>
        </p:nvGraphicFramePr>
        <p:xfrm>
          <a:off x="4332515" y="2939142"/>
          <a:ext cx="3766456" cy="29361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a:extLst>
              <a:ext uri="{FF2B5EF4-FFF2-40B4-BE49-F238E27FC236}">
                <a16:creationId xmlns:a16="http://schemas.microsoft.com/office/drawing/2014/main" id="{01151AC9-FE79-424A-B880-F5947EC9A42A}"/>
              </a:ext>
            </a:extLst>
          </p:cNvPr>
          <p:cNvGraphicFramePr/>
          <p:nvPr>
            <p:extLst>
              <p:ext uri="{D42A27DB-BD31-4B8C-83A1-F6EECF244321}">
                <p14:modId xmlns:p14="http://schemas.microsoft.com/office/powerpoint/2010/main" val="554239280"/>
              </p:ext>
            </p:extLst>
          </p:nvPr>
        </p:nvGraphicFramePr>
        <p:xfrm>
          <a:off x="990600" y="2786744"/>
          <a:ext cx="3026229" cy="335158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9" name="Content Placeholder 8">
            <a:extLst>
              <a:ext uri="{FF2B5EF4-FFF2-40B4-BE49-F238E27FC236}">
                <a16:creationId xmlns:a16="http://schemas.microsoft.com/office/drawing/2014/main" id="{35A94CE5-F026-6848-8EF4-3455A5A8253C}"/>
              </a:ext>
            </a:extLst>
          </p:cNvPr>
          <p:cNvGraphicFramePr>
            <a:graphicFrameLocks noGrp="1"/>
          </p:cNvGraphicFramePr>
          <p:nvPr>
            <p:ph idx="1"/>
            <p:extLst>
              <p:ext uri="{D42A27DB-BD31-4B8C-83A1-F6EECF244321}">
                <p14:modId xmlns:p14="http://schemas.microsoft.com/office/powerpoint/2010/main" val="2428409374"/>
              </p:ext>
            </p:extLst>
          </p:nvPr>
        </p:nvGraphicFramePr>
        <p:xfrm>
          <a:off x="8305800" y="2786743"/>
          <a:ext cx="3167743" cy="3199189"/>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10" name="Snip Diagonal Corner of Rectangle 9">
            <a:extLst>
              <a:ext uri="{FF2B5EF4-FFF2-40B4-BE49-F238E27FC236}">
                <a16:creationId xmlns:a16="http://schemas.microsoft.com/office/drawing/2014/main" id="{D6F90130-B7E0-DF49-A6EB-3551AE28F4F1}"/>
              </a:ext>
            </a:extLst>
          </p:cNvPr>
          <p:cNvSpPr/>
          <p:nvPr/>
        </p:nvSpPr>
        <p:spPr>
          <a:xfrm>
            <a:off x="1371599" y="2389413"/>
            <a:ext cx="2209801" cy="468085"/>
          </a:xfrm>
          <a:prstGeom prst="snip2Diag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dirty="0">
                <a:ln w="0"/>
                <a:solidFill>
                  <a:schemeClr val="tx1"/>
                </a:solidFill>
                <a:effectLst>
                  <a:outerShdw blurRad="38100" dist="19050" dir="2700000" algn="tl" rotWithShape="0">
                    <a:schemeClr val="dk1">
                      <a:alpha val="40000"/>
                    </a:schemeClr>
                  </a:outerShdw>
                </a:effectLst>
              </a:rPr>
              <a:t>Action oriented roles</a:t>
            </a:r>
          </a:p>
        </p:txBody>
      </p:sp>
      <p:sp>
        <p:nvSpPr>
          <p:cNvPr id="11" name="Snip Diagonal Corner of Rectangle 10">
            <a:extLst>
              <a:ext uri="{FF2B5EF4-FFF2-40B4-BE49-F238E27FC236}">
                <a16:creationId xmlns:a16="http://schemas.microsoft.com/office/drawing/2014/main" id="{7F968BF6-C1BC-A649-96AD-A57D0AD54898}"/>
              </a:ext>
            </a:extLst>
          </p:cNvPr>
          <p:cNvSpPr/>
          <p:nvPr/>
        </p:nvSpPr>
        <p:spPr>
          <a:xfrm>
            <a:off x="5094513" y="2405740"/>
            <a:ext cx="2209801" cy="468085"/>
          </a:xfrm>
          <a:prstGeom prst="snip2Diag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dirty="0">
                <a:ln w="0"/>
                <a:solidFill>
                  <a:schemeClr val="tx1"/>
                </a:solidFill>
                <a:effectLst>
                  <a:outerShdw blurRad="38100" dist="19050" dir="2700000" algn="tl" rotWithShape="0">
                    <a:schemeClr val="dk1">
                      <a:alpha val="40000"/>
                    </a:schemeClr>
                  </a:outerShdw>
                </a:effectLst>
              </a:rPr>
              <a:t>People oriented roles</a:t>
            </a:r>
          </a:p>
        </p:txBody>
      </p:sp>
      <p:sp>
        <p:nvSpPr>
          <p:cNvPr id="12" name="Snip Diagonal Corner of Rectangle 11">
            <a:extLst>
              <a:ext uri="{FF2B5EF4-FFF2-40B4-BE49-F238E27FC236}">
                <a16:creationId xmlns:a16="http://schemas.microsoft.com/office/drawing/2014/main" id="{101F554A-73F8-E444-9C88-9785A968FF1A}"/>
              </a:ext>
            </a:extLst>
          </p:cNvPr>
          <p:cNvSpPr/>
          <p:nvPr/>
        </p:nvSpPr>
        <p:spPr>
          <a:xfrm>
            <a:off x="8665029" y="2389413"/>
            <a:ext cx="2209801" cy="468085"/>
          </a:xfrm>
          <a:prstGeom prst="snip2Diag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dirty="0">
                <a:ln w="0"/>
                <a:solidFill>
                  <a:schemeClr val="tx1"/>
                </a:solidFill>
                <a:effectLst>
                  <a:outerShdw blurRad="38100" dist="19050" dir="2700000" algn="tl" rotWithShape="0">
                    <a:schemeClr val="dk1">
                      <a:alpha val="40000"/>
                    </a:schemeClr>
                  </a:outerShdw>
                </a:effectLst>
              </a:rPr>
              <a:t>Cerebral roles</a:t>
            </a:r>
          </a:p>
        </p:txBody>
      </p:sp>
      <p:sp>
        <p:nvSpPr>
          <p:cNvPr id="14" name="TextBox 13">
            <a:extLst>
              <a:ext uri="{FF2B5EF4-FFF2-40B4-BE49-F238E27FC236}">
                <a16:creationId xmlns:a16="http://schemas.microsoft.com/office/drawing/2014/main" id="{8105BE6C-5AD0-6647-9438-0E60CE25F77D}"/>
              </a:ext>
            </a:extLst>
          </p:cNvPr>
          <p:cNvSpPr txBox="1"/>
          <p:nvPr/>
        </p:nvSpPr>
        <p:spPr>
          <a:xfrm>
            <a:off x="2547257" y="3777343"/>
            <a:ext cx="751114" cy="261610"/>
          </a:xfrm>
          <a:prstGeom prst="rect">
            <a:avLst/>
          </a:prstGeom>
          <a:noFill/>
        </p:spPr>
        <p:txBody>
          <a:bodyPr wrap="square" rtlCol="0">
            <a:spAutoFit/>
          </a:bodyPr>
          <a:lstStyle/>
          <a:p>
            <a:r>
              <a:rPr lang="en-US" sz="1100" b="1" i="1" dirty="0">
                <a:solidFill>
                  <a:srgbClr val="0070C0"/>
                </a:solidFill>
              </a:rPr>
              <a:t>ANDRA</a:t>
            </a:r>
          </a:p>
        </p:txBody>
      </p:sp>
      <p:sp>
        <p:nvSpPr>
          <p:cNvPr id="16" name="TextBox 15">
            <a:extLst>
              <a:ext uri="{FF2B5EF4-FFF2-40B4-BE49-F238E27FC236}">
                <a16:creationId xmlns:a16="http://schemas.microsoft.com/office/drawing/2014/main" id="{385A47CC-1BBB-6749-BC29-2C07B6F409F3}"/>
              </a:ext>
            </a:extLst>
          </p:cNvPr>
          <p:cNvSpPr txBox="1"/>
          <p:nvPr/>
        </p:nvSpPr>
        <p:spPr>
          <a:xfrm>
            <a:off x="1872343" y="3907971"/>
            <a:ext cx="674914" cy="261610"/>
          </a:xfrm>
          <a:prstGeom prst="rect">
            <a:avLst/>
          </a:prstGeom>
          <a:noFill/>
        </p:spPr>
        <p:txBody>
          <a:bodyPr wrap="square" rtlCol="0">
            <a:spAutoFit/>
          </a:bodyPr>
          <a:lstStyle/>
          <a:p>
            <a:r>
              <a:rPr lang="en-US" sz="1100" b="1" i="1" dirty="0">
                <a:solidFill>
                  <a:srgbClr val="0070C0"/>
                </a:solidFill>
              </a:rPr>
              <a:t>ERIKA</a:t>
            </a:r>
          </a:p>
        </p:txBody>
      </p:sp>
      <p:sp>
        <p:nvSpPr>
          <p:cNvPr id="17" name="TextBox 16">
            <a:extLst>
              <a:ext uri="{FF2B5EF4-FFF2-40B4-BE49-F238E27FC236}">
                <a16:creationId xmlns:a16="http://schemas.microsoft.com/office/drawing/2014/main" id="{FA23BCF0-2AE9-1F40-9C87-C314340E745B}"/>
              </a:ext>
            </a:extLst>
          </p:cNvPr>
          <p:cNvSpPr txBox="1"/>
          <p:nvPr/>
        </p:nvSpPr>
        <p:spPr>
          <a:xfrm>
            <a:off x="5094513" y="5257800"/>
            <a:ext cx="805544" cy="261610"/>
          </a:xfrm>
          <a:prstGeom prst="rect">
            <a:avLst/>
          </a:prstGeom>
          <a:noFill/>
        </p:spPr>
        <p:txBody>
          <a:bodyPr wrap="square" rtlCol="0">
            <a:spAutoFit/>
          </a:bodyPr>
          <a:lstStyle/>
          <a:p>
            <a:r>
              <a:rPr lang="en-US" sz="1100" b="1" i="1" dirty="0">
                <a:solidFill>
                  <a:srgbClr val="0070C0"/>
                </a:solidFill>
              </a:rPr>
              <a:t>GEORGI</a:t>
            </a:r>
          </a:p>
        </p:txBody>
      </p:sp>
      <p:sp>
        <p:nvSpPr>
          <p:cNvPr id="18" name="TextBox 17">
            <a:extLst>
              <a:ext uri="{FF2B5EF4-FFF2-40B4-BE49-F238E27FC236}">
                <a16:creationId xmlns:a16="http://schemas.microsoft.com/office/drawing/2014/main" id="{AA1EC2D5-21E5-0540-8EB8-B3F366933450}"/>
              </a:ext>
            </a:extLst>
          </p:cNvPr>
          <p:cNvSpPr txBox="1"/>
          <p:nvPr/>
        </p:nvSpPr>
        <p:spPr>
          <a:xfrm>
            <a:off x="9699171" y="3777343"/>
            <a:ext cx="838200" cy="261610"/>
          </a:xfrm>
          <a:prstGeom prst="rect">
            <a:avLst/>
          </a:prstGeom>
          <a:noFill/>
        </p:spPr>
        <p:txBody>
          <a:bodyPr wrap="square" rtlCol="0">
            <a:spAutoFit/>
          </a:bodyPr>
          <a:lstStyle/>
          <a:p>
            <a:r>
              <a:rPr lang="en-US" sz="1100" b="1" i="1" dirty="0">
                <a:solidFill>
                  <a:srgbClr val="0070C0"/>
                </a:solidFill>
              </a:rPr>
              <a:t>WAYNE</a:t>
            </a:r>
          </a:p>
        </p:txBody>
      </p:sp>
      <p:sp>
        <p:nvSpPr>
          <p:cNvPr id="19" name="TextBox 18">
            <a:extLst>
              <a:ext uri="{FF2B5EF4-FFF2-40B4-BE49-F238E27FC236}">
                <a16:creationId xmlns:a16="http://schemas.microsoft.com/office/drawing/2014/main" id="{83CEED98-6262-B742-830A-B13D4965ADC7}"/>
              </a:ext>
            </a:extLst>
          </p:cNvPr>
          <p:cNvSpPr txBox="1"/>
          <p:nvPr/>
        </p:nvSpPr>
        <p:spPr>
          <a:xfrm>
            <a:off x="10156371" y="5985932"/>
            <a:ext cx="1055915" cy="261610"/>
          </a:xfrm>
          <a:prstGeom prst="rect">
            <a:avLst/>
          </a:prstGeom>
          <a:noFill/>
        </p:spPr>
        <p:txBody>
          <a:bodyPr wrap="square" rtlCol="0">
            <a:spAutoFit/>
          </a:bodyPr>
          <a:lstStyle/>
          <a:p>
            <a:r>
              <a:rPr lang="en-US" sz="1100" dirty="0"/>
              <a:t>(Belbin,1981)</a:t>
            </a:r>
          </a:p>
        </p:txBody>
      </p:sp>
    </p:spTree>
    <p:extLst>
      <p:ext uri="{BB962C8B-B14F-4D97-AF65-F5344CB8AC3E}">
        <p14:creationId xmlns:p14="http://schemas.microsoft.com/office/powerpoint/2010/main" val="20572757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067A3-B207-CA49-BD08-F32D6D886D90}"/>
              </a:ext>
            </a:extLst>
          </p:cNvPr>
          <p:cNvSpPr>
            <a:spLocks noGrp="1"/>
          </p:cNvSpPr>
          <p:nvPr>
            <p:ph type="title"/>
          </p:nvPr>
        </p:nvSpPr>
        <p:spPr/>
        <p:txBody>
          <a:bodyPr/>
          <a:lstStyle/>
          <a:p>
            <a:r>
              <a:rPr lang="en-US" dirty="0"/>
              <a:t>7.Our groups dynamics</a:t>
            </a:r>
          </a:p>
        </p:txBody>
      </p:sp>
      <p:sp>
        <p:nvSpPr>
          <p:cNvPr id="3" name="Content Placeholder 2">
            <a:extLst>
              <a:ext uri="{FF2B5EF4-FFF2-40B4-BE49-F238E27FC236}">
                <a16:creationId xmlns:a16="http://schemas.microsoft.com/office/drawing/2014/main" id="{83FA178C-B2E2-474E-8E67-6F77B470D60A}"/>
              </a:ext>
            </a:extLst>
          </p:cNvPr>
          <p:cNvSpPr>
            <a:spLocks noGrp="1"/>
          </p:cNvSpPr>
          <p:nvPr>
            <p:ph idx="1"/>
          </p:nvPr>
        </p:nvSpPr>
        <p:spPr/>
        <p:txBody>
          <a:bodyPr>
            <a:normAutofit/>
          </a:bodyPr>
          <a:lstStyle/>
          <a:p>
            <a:r>
              <a:rPr lang="en-US" sz="1600" dirty="0"/>
              <a:t>“Groups dynamics” means the way which people in a group interact with other. When dynamics are positive, the group works very well together .</a:t>
            </a:r>
          </a:p>
          <a:p>
            <a:r>
              <a:rPr lang="en-US" sz="1600" dirty="0"/>
              <a:t>Kurt speak about “dynamics group” in 1940 and describes the good effects in a group when the members trust one other , they works together and make a collective decision, and then the group is dynamic, all the members are more creative. </a:t>
            </a:r>
            <a:r>
              <a:rPr lang="en-US" sz="1100" dirty="0"/>
              <a:t>(Kurt , 1940</a:t>
            </a:r>
            <a:r>
              <a:rPr lang="en-US" sz="1200" dirty="0"/>
              <a:t>)</a:t>
            </a:r>
          </a:p>
          <a:p>
            <a:endParaRPr lang="en-US" dirty="0"/>
          </a:p>
        </p:txBody>
      </p:sp>
      <p:graphicFrame>
        <p:nvGraphicFramePr>
          <p:cNvPr id="5" name="Diagram 4">
            <a:extLst>
              <a:ext uri="{FF2B5EF4-FFF2-40B4-BE49-F238E27FC236}">
                <a16:creationId xmlns:a16="http://schemas.microsoft.com/office/drawing/2014/main" id="{6E5C15D1-7953-6943-B3C5-0B966976A39C}"/>
              </a:ext>
            </a:extLst>
          </p:cNvPr>
          <p:cNvGraphicFramePr/>
          <p:nvPr>
            <p:extLst>
              <p:ext uri="{D42A27DB-BD31-4B8C-83A1-F6EECF244321}">
                <p14:modId xmlns:p14="http://schemas.microsoft.com/office/powerpoint/2010/main" val="2494670918"/>
              </p:ext>
            </p:extLst>
          </p:nvPr>
        </p:nvGraphicFramePr>
        <p:xfrm>
          <a:off x="968830" y="3701143"/>
          <a:ext cx="6074228" cy="24371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a:extLst>
              <a:ext uri="{FF2B5EF4-FFF2-40B4-BE49-F238E27FC236}">
                <a16:creationId xmlns:a16="http://schemas.microsoft.com/office/drawing/2014/main" id="{42DA99B2-4D78-B041-8B0A-E06EC9121F80}"/>
              </a:ext>
            </a:extLst>
          </p:cNvPr>
          <p:cNvGraphicFramePr/>
          <p:nvPr>
            <p:extLst>
              <p:ext uri="{D42A27DB-BD31-4B8C-83A1-F6EECF244321}">
                <p14:modId xmlns:p14="http://schemas.microsoft.com/office/powerpoint/2010/main" val="4129552724"/>
              </p:ext>
            </p:extLst>
          </p:nvPr>
        </p:nvGraphicFramePr>
        <p:xfrm>
          <a:off x="6411686" y="3820886"/>
          <a:ext cx="5486400" cy="231744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 name="Right Arrow 6">
            <a:extLst>
              <a:ext uri="{FF2B5EF4-FFF2-40B4-BE49-F238E27FC236}">
                <a16:creationId xmlns:a16="http://schemas.microsoft.com/office/drawing/2014/main" id="{AD00CB67-FDFB-C245-984A-BF75CC1248C8}"/>
              </a:ext>
            </a:extLst>
          </p:cNvPr>
          <p:cNvSpPr/>
          <p:nvPr/>
        </p:nvSpPr>
        <p:spPr>
          <a:xfrm>
            <a:off x="1066800" y="4419600"/>
            <a:ext cx="1959429" cy="112122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Group 2 Strengths</a:t>
            </a:r>
          </a:p>
        </p:txBody>
      </p:sp>
      <p:sp>
        <p:nvSpPr>
          <p:cNvPr id="8" name="Right Arrow 7">
            <a:extLst>
              <a:ext uri="{FF2B5EF4-FFF2-40B4-BE49-F238E27FC236}">
                <a16:creationId xmlns:a16="http://schemas.microsoft.com/office/drawing/2014/main" id="{F9A56D76-1769-AE4D-A8AC-D40C4EAE9AE9}"/>
              </a:ext>
            </a:extLst>
          </p:cNvPr>
          <p:cNvSpPr/>
          <p:nvPr/>
        </p:nvSpPr>
        <p:spPr>
          <a:xfrm>
            <a:off x="6030684" y="4615543"/>
            <a:ext cx="1959429" cy="112122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Group 2</a:t>
            </a:r>
          </a:p>
          <a:p>
            <a:pPr algn="ctr"/>
            <a:r>
              <a:rPr lang="en-US" dirty="0">
                <a:solidFill>
                  <a:schemeClr val="tx1"/>
                </a:solidFill>
              </a:rPr>
              <a:t>Weakness</a:t>
            </a:r>
          </a:p>
        </p:txBody>
      </p:sp>
    </p:spTree>
    <p:extLst>
      <p:ext uri="{BB962C8B-B14F-4D97-AF65-F5344CB8AC3E}">
        <p14:creationId xmlns:p14="http://schemas.microsoft.com/office/powerpoint/2010/main" val="21481814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DEDBF2-C77F-3D43-8609-76804F2901CB}"/>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E6B088B0-A8C7-AD40-BEAD-F45075205B4A}"/>
              </a:ext>
            </a:extLst>
          </p:cNvPr>
          <p:cNvSpPr>
            <a:spLocks noGrp="1"/>
          </p:cNvSpPr>
          <p:nvPr>
            <p:ph idx="1"/>
          </p:nvPr>
        </p:nvSpPr>
        <p:spPr/>
        <p:txBody>
          <a:bodyPr>
            <a:normAutofit/>
          </a:bodyPr>
          <a:lstStyle/>
          <a:p>
            <a:r>
              <a:rPr lang="en-US" sz="1400" dirty="0"/>
              <a:t>1. CIPD, 2020, Managing conflict in the modern workplace, Chartered Institute of Personnel and Development, 151, The Broadway London, </a:t>
            </a:r>
            <a:r>
              <a:rPr lang="en-US" sz="1400" dirty="0">
                <a:hlinkClick r:id="rId2"/>
              </a:rPr>
              <a:t>cipd@cipd.co.uk</a:t>
            </a:r>
            <a:r>
              <a:rPr lang="en-US" sz="1400" dirty="0"/>
              <a:t>;</a:t>
            </a:r>
          </a:p>
          <a:p>
            <a:r>
              <a:rPr lang="en-US" sz="1400" dirty="0"/>
              <a:t>2. </a:t>
            </a:r>
            <a:r>
              <a:rPr lang="en-US" sz="1400" dirty="0" err="1"/>
              <a:t>DR.Bruce</a:t>
            </a:r>
            <a:r>
              <a:rPr lang="en-US" sz="1400" dirty="0"/>
              <a:t> Tuckman, 1965, Tuckman model of Team Development, </a:t>
            </a:r>
            <a:r>
              <a:rPr lang="en-US" sz="1400" dirty="0" err="1"/>
              <a:t>theintactone.com</a:t>
            </a:r>
            <a:r>
              <a:rPr lang="en-US" sz="1400" dirty="0"/>
              <a:t>;</a:t>
            </a:r>
          </a:p>
          <a:p>
            <a:r>
              <a:rPr lang="en-US" sz="1400" dirty="0"/>
              <a:t>3.Https;//</a:t>
            </a:r>
            <a:r>
              <a:rPr lang="en-US" sz="1400" dirty="0" err="1"/>
              <a:t>www.mindtools.com</a:t>
            </a:r>
            <a:r>
              <a:rPr lang="en-US" sz="1400" dirty="0"/>
              <a:t>/pages/articles; </a:t>
            </a:r>
          </a:p>
          <a:p>
            <a:r>
              <a:rPr lang="en-US" sz="1400" dirty="0"/>
              <a:t>4.John Sherman Cooper, 1966, The art of benefits of delegation;</a:t>
            </a:r>
          </a:p>
          <a:p>
            <a:r>
              <a:rPr lang="en-US" sz="1400" dirty="0"/>
              <a:t>5. Kurt Kevin, 1940, </a:t>
            </a:r>
            <a:r>
              <a:rPr lang="en-US" sz="1400" dirty="0" err="1"/>
              <a:t>Psychologie</a:t>
            </a:r>
            <a:r>
              <a:rPr lang="en-US" sz="1400" dirty="0"/>
              <a:t> </a:t>
            </a:r>
            <a:r>
              <a:rPr lang="en-US" sz="1400" dirty="0" err="1"/>
              <a:t>dynamique</a:t>
            </a:r>
            <a:r>
              <a:rPr lang="en-US" sz="1400" dirty="0"/>
              <a:t> , Le relations </a:t>
            </a:r>
            <a:r>
              <a:rPr lang="en-US" sz="1400" dirty="0" err="1"/>
              <a:t>humaines</a:t>
            </a:r>
            <a:r>
              <a:rPr lang="en-US" sz="1400" dirty="0"/>
              <a:t>, Presses </a:t>
            </a:r>
            <a:r>
              <a:rPr lang="en-US" sz="1400" dirty="0" err="1"/>
              <a:t>Universitaires</a:t>
            </a:r>
            <a:r>
              <a:rPr lang="en-US" sz="1400" dirty="0"/>
              <a:t> de France;</a:t>
            </a:r>
          </a:p>
          <a:p>
            <a:r>
              <a:rPr lang="en-US" sz="1400" dirty="0"/>
              <a:t>6. Thomas </a:t>
            </a:r>
            <a:r>
              <a:rPr lang="en-US" sz="1400" dirty="0" err="1"/>
              <a:t>Kilman</a:t>
            </a:r>
            <a:r>
              <a:rPr lang="en-US" sz="1400" dirty="0"/>
              <a:t>, 1974, Conflict mode instrument, </a:t>
            </a:r>
            <a:r>
              <a:rPr lang="en-US" sz="1400" dirty="0" err="1"/>
              <a:t>skillsone.com</a:t>
            </a:r>
            <a:r>
              <a:rPr lang="en-US" sz="1400" dirty="0"/>
              <a:t>;</a:t>
            </a:r>
          </a:p>
          <a:p>
            <a:r>
              <a:rPr lang="en-US" sz="1400" dirty="0"/>
              <a:t>7. Wanda </a:t>
            </a:r>
            <a:r>
              <a:rPr lang="en-US" sz="1400" dirty="0" err="1"/>
              <a:t>Tiefenbacher</a:t>
            </a:r>
            <a:r>
              <a:rPr lang="en-US" sz="1400" dirty="0"/>
              <a:t>, 2020,  Team conflict: understanding </a:t>
            </a:r>
            <a:r>
              <a:rPr lang="en-US" sz="1400" dirty="0" err="1"/>
              <a:t>typesnof</a:t>
            </a:r>
            <a:r>
              <a:rPr lang="en-US" sz="1400" dirty="0"/>
              <a:t> conflict and how to manage them sustainably;</a:t>
            </a:r>
          </a:p>
          <a:p>
            <a:r>
              <a:rPr lang="en-US" sz="1400" dirty="0"/>
              <a:t>8. Webber, 1981, Guidelines for effective delegation.</a:t>
            </a:r>
          </a:p>
          <a:p>
            <a:endParaRPr lang="en-US" dirty="0"/>
          </a:p>
        </p:txBody>
      </p:sp>
    </p:spTree>
    <p:extLst>
      <p:ext uri="{BB962C8B-B14F-4D97-AF65-F5344CB8AC3E}">
        <p14:creationId xmlns:p14="http://schemas.microsoft.com/office/powerpoint/2010/main" val="126092039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9294</TotalTime>
  <Words>629</Words>
  <Application>Microsoft Macintosh PowerPoint</Application>
  <PresentationFormat>Widescreen</PresentationFormat>
  <Paragraphs>99</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Garamond</vt:lpstr>
      <vt:lpstr>Wingdings</vt:lpstr>
      <vt:lpstr>Organic</vt:lpstr>
      <vt:lpstr>Effective Team Working and Communication</vt:lpstr>
      <vt:lpstr>6. Conflict handling and delegation strategies</vt:lpstr>
      <vt:lpstr>6. Conflict handling and delegation strategies</vt:lpstr>
      <vt:lpstr>6.Conflict handling and delegation strategies</vt:lpstr>
      <vt:lpstr>7.Our group dynamics</vt:lpstr>
      <vt:lpstr>7.Our groups dynamics</vt:lpstr>
      <vt:lpstr>References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Nicu Tanasa</dc:creator>
  <cp:keywords/>
  <dc:description/>
  <cp:lastModifiedBy>Nicu Tanasa</cp:lastModifiedBy>
  <cp:revision>70</cp:revision>
  <dcterms:created xsi:type="dcterms:W3CDTF">2021-01-19T17:35:52Z</dcterms:created>
  <dcterms:modified xsi:type="dcterms:W3CDTF">2021-10-27T09:47:12Z</dcterms:modified>
  <cp:category/>
</cp:coreProperties>
</file>