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64" r:id="rId2"/>
    <p:sldId id="256" r:id="rId3"/>
    <p:sldId id="265" r:id="rId4"/>
    <p:sldId id="284" r:id="rId5"/>
    <p:sldId id="257" r:id="rId6"/>
    <p:sldId id="267" r:id="rId7"/>
    <p:sldId id="268" r:id="rId8"/>
    <p:sldId id="269" r:id="rId9"/>
    <p:sldId id="258" r:id="rId10"/>
    <p:sldId id="263" r:id="rId11"/>
    <p:sldId id="273" r:id="rId12"/>
    <p:sldId id="259" r:id="rId13"/>
    <p:sldId id="260" r:id="rId14"/>
    <p:sldId id="271" r:id="rId15"/>
    <p:sldId id="261" r:id="rId16"/>
    <p:sldId id="282" r:id="rId17"/>
    <p:sldId id="272" r:id="rId18"/>
    <p:sldId id="262" r:id="rId19"/>
    <p:sldId id="278" r:id="rId20"/>
    <p:sldId id="279" r:id="rId21"/>
    <p:sldId id="280" r:id="rId22"/>
    <p:sldId id="276" r:id="rId23"/>
    <p:sldId id="283" r:id="rId24"/>
    <p:sldId id="274" r:id="rId25"/>
    <p:sldId id="277" r:id="rId26"/>
    <p:sldId id="27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6FE353-5760-412C-889B-56D7FD47E58B}" v="94" dt="2024-10-13T15:46:04.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p:scale>
          <a:sx n="70" d="100"/>
          <a:sy n="70" d="100"/>
        </p:scale>
        <p:origin x="917"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ra Murphy" userId="d46a31dd703fabe3" providerId="LiveId" clId="{7D6FE353-5760-412C-889B-56D7FD47E58B}"/>
    <pc:docChg chg="undo custSel addSld delSld modSld sldOrd">
      <pc:chgData name="Tara Murphy" userId="d46a31dd703fabe3" providerId="LiveId" clId="{7D6FE353-5760-412C-889B-56D7FD47E58B}" dt="2024-10-13T15:46:15.912" v="6257"/>
      <pc:docMkLst>
        <pc:docMk/>
      </pc:docMkLst>
      <pc:sldChg chg="addSp delSp modSp mod ord">
        <pc:chgData name="Tara Murphy" userId="d46a31dd703fabe3" providerId="LiveId" clId="{7D6FE353-5760-412C-889B-56D7FD47E58B}" dt="2024-10-13T13:19:55.959" v="4519" actId="20577"/>
        <pc:sldMkLst>
          <pc:docMk/>
          <pc:sldMk cId="793976463" sldId="256"/>
        </pc:sldMkLst>
        <pc:spChg chg="mod">
          <ac:chgData name="Tara Murphy" userId="d46a31dd703fabe3" providerId="LiveId" clId="{7D6FE353-5760-412C-889B-56D7FD47E58B}" dt="2024-10-13T13:19:55.959" v="4519" actId="20577"/>
          <ac:spMkLst>
            <pc:docMk/>
            <pc:sldMk cId="793976463" sldId="256"/>
            <ac:spMk id="2" creationId="{22AC8341-DA90-3ABA-E4E1-00DA0C66B40B}"/>
          </ac:spMkLst>
        </pc:spChg>
        <pc:spChg chg="del">
          <ac:chgData name="Tara Murphy" userId="d46a31dd703fabe3" providerId="LiveId" clId="{7D6FE353-5760-412C-889B-56D7FD47E58B}" dt="2024-10-13T13:17:28.151" v="4478" actId="478"/>
          <ac:spMkLst>
            <pc:docMk/>
            <pc:sldMk cId="793976463" sldId="256"/>
            <ac:spMk id="3" creationId="{B00E1C1B-7A65-6EF2-CC06-0BC9C8C08575}"/>
          </ac:spMkLst>
        </pc:spChg>
        <pc:spChg chg="add del mod">
          <ac:chgData name="Tara Murphy" userId="d46a31dd703fabe3" providerId="LiveId" clId="{7D6FE353-5760-412C-889B-56D7FD47E58B}" dt="2024-10-13T13:17:30.078" v="4479" actId="478"/>
          <ac:spMkLst>
            <pc:docMk/>
            <pc:sldMk cId="793976463" sldId="256"/>
            <ac:spMk id="5" creationId="{7C8C0617-A065-0DD6-E286-8BDAE1664380}"/>
          </ac:spMkLst>
        </pc:spChg>
        <pc:picChg chg="add mod modCrop">
          <ac:chgData name="Tara Murphy" userId="d46a31dd703fabe3" providerId="LiveId" clId="{7D6FE353-5760-412C-889B-56D7FD47E58B}" dt="2024-10-13T13:18:57.879" v="4505" actId="732"/>
          <ac:picMkLst>
            <pc:docMk/>
            <pc:sldMk cId="793976463" sldId="256"/>
            <ac:picMk id="7" creationId="{263510FA-EFF9-BEE0-AB5F-60FF172CA450}"/>
          </ac:picMkLst>
        </pc:picChg>
      </pc:sldChg>
      <pc:sldChg chg="addSp modSp mod setBg">
        <pc:chgData name="Tara Murphy" userId="d46a31dd703fabe3" providerId="LiveId" clId="{7D6FE353-5760-412C-889B-56D7FD47E58B}" dt="2024-10-13T13:56:52.732" v="4866" actId="732"/>
        <pc:sldMkLst>
          <pc:docMk/>
          <pc:sldMk cId="1880560577" sldId="257"/>
        </pc:sldMkLst>
        <pc:spChg chg="mod">
          <ac:chgData name="Tara Murphy" userId="d46a31dd703fabe3" providerId="LiveId" clId="{7D6FE353-5760-412C-889B-56D7FD47E58B}" dt="2024-10-13T13:30:10.393" v="4668" actId="1076"/>
          <ac:spMkLst>
            <pc:docMk/>
            <pc:sldMk cId="1880560577" sldId="257"/>
            <ac:spMk id="2" creationId="{3AD242F6-8BEB-3B63-E0B0-F981E6CC4F91}"/>
          </ac:spMkLst>
        </pc:spChg>
        <pc:spChg chg="add mod">
          <ac:chgData name="Tara Murphy" userId="d46a31dd703fabe3" providerId="LiveId" clId="{7D6FE353-5760-412C-889B-56D7FD47E58B}" dt="2024-10-13T13:30:22.674" v="4672" actId="1076"/>
          <ac:spMkLst>
            <pc:docMk/>
            <pc:sldMk cId="1880560577" sldId="257"/>
            <ac:spMk id="3" creationId="{3E30775F-886D-4D81-AAD4-6C5CDEB7E330}"/>
          </ac:spMkLst>
        </pc:spChg>
        <pc:spChg chg="add mod">
          <ac:chgData name="Tara Murphy" userId="d46a31dd703fabe3" providerId="LiveId" clId="{7D6FE353-5760-412C-889B-56D7FD47E58B}" dt="2024-10-13T13:54:48.176" v="4860" actId="1076"/>
          <ac:spMkLst>
            <pc:docMk/>
            <pc:sldMk cId="1880560577" sldId="257"/>
            <ac:spMk id="5" creationId="{F3E1980D-5CBD-D96C-A78F-0B811809D591}"/>
          </ac:spMkLst>
        </pc:spChg>
        <pc:spChg chg="add">
          <ac:chgData name="Tara Murphy" userId="d46a31dd703fabe3" providerId="LiveId" clId="{7D6FE353-5760-412C-889B-56D7FD47E58B}" dt="2024-10-12T12:42:19.534" v="178" actId="26606"/>
          <ac:spMkLst>
            <pc:docMk/>
            <pc:sldMk cId="1880560577" sldId="257"/>
            <ac:spMk id="8" creationId="{ECC07320-C2CA-4E29-8481-9D9E143C7788}"/>
          </ac:spMkLst>
        </pc:spChg>
        <pc:picChg chg="add mod modCrop">
          <ac:chgData name="Tara Murphy" userId="d46a31dd703fabe3" providerId="LiveId" clId="{7D6FE353-5760-412C-889B-56D7FD47E58B}" dt="2024-10-13T13:56:52.732" v="4866" actId="732"/>
          <ac:picMkLst>
            <pc:docMk/>
            <pc:sldMk cId="1880560577" sldId="257"/>
            <ac:picMk id="4" creationId="{5AE1C257-4C47-9C6C-793D-8422BABBB53D}"/>
          </ac:picMkLst>
        </pc:picChg>
      </pc:sldChg>
      <pc:sldChg chg="modSp mod">
        <pc:chgData name="Tara Murphy" userId="d46a31dd703fabe3" providerId="LiveId" clId="{7D6FE353-5760-412C-889B-56D7FD47E58B}" dt="2024-10-13T10:53:49.629" v="4065" actId="1076"/>
        <pc:sldMkLst>
          <pc:docMk/>
          <pc:sldMk cId="3861039501" sldId="258"/>
        </pc:sldMkLst>
        <pc:spChg chg="mod">
          <ac:chgData name="Tara Murphy" userId="d46a31dd703fabe3" providerId="LiveId" clId="{7D6FE353-5760-412C-889B-56D7FD47E58B}" dt="2024-10-13T10:52:36" v="4062" actId="1076"/>
          <ac:spMkLst>
            <pc:docMk/>
            <pc:sldMk cId="3861039501" sldId="258"/>
            <ac:spMk id="2" creationId="{E7A982F8-D7FF-6D1B-7B3B-2325FB570AB3}"/>
          </ac:spMkLst>
        </pc:spChg>
        <pc:spChg chg="mod">
          <ac:chgData name="Tara Murphy" userId="d46a31dd703fabe3" providerId="LiveId" clId="{7D6FE353-5760-412C-889B-56D7FD47E58B}" dt="2024-10-13T10:53:45.525" v="4064" actId="14100"/>
          <ac:spMkLst>
            <pc:docMk/>
            <pc:sldMk cId="3861039501" sldId="258"/>
            <ac:spMk id="7" creationId="{0D3FDD3D-68FF-3E8E-B291-B91FA4AD93E3}"/>
          </ac:spMkLst>
        </pc:spChg>
        <pc:spChg chg="mod">
          <ac:chgData name="Tara Murphy" userId="d46a31dd703fabe3" providerId="LiveId" clId="{7D6FE353-5760-412C-889B-56D7FD47E58B}" dt="2024-10-13T10:53:49.629" v="4065" actId="1076"/>
          <ac:spMkLst>
            <pc:docMk/>
            <pc:sldMk cId="3861039501" sldId="258"/>
            <ac:spMk id="8" creationId="{ACF7C0BE-382F-F39C-0BF3-0703C12F5C33}"/>
          </ac:spMkLst>
        </pc:spChg>
        <pc:picChg chg="mod modCrop">
          <ac:chgData name="Tara Murphy" userId="d46a31dd703fabe3" providerId="LiveId" clId="{7D6FE353-5760-412C-889B-56D7FD47E58B}" dt="2024-10-13T10:51:34.623" v="4051" actId="732"/>
          <ac:picMkLst>
            <pc:docMk/>
            <pc:sldMk cId="3861039501" sldId="258"/>
            <ac:picMk id="4" creationId="{6553F3F6-2E44-0A0B-E723-FD82FDBEFE03}"/>
          </ac:picMkLst>
        </pc:picChg>
        <pc:picChg chg="mod">
          <ac:chgData name="Tara Murphy" userId="d46a31dd703fabe3" providerId="LiveId" clId="{7D6FE353-5760-412C-889B-56D7FD47E58B}" dt="2024-10-13T10:52:41.079" v="4063" actId="1076"/>
          <ac:picMkLst>
            <pc:docMk/>
            <pc:sldMk cId="3861039501" sldId="258"/>
            <ac:picMk id="6" creationId="{F25124FB-7FFD-B76C-BB70-3DA9FC96856B}"/>
          </ac:picMkLst>
        </pc:picChg>
      </pc:sldChg>
      <pc:sldChg chg="addSp delSp modSp mod">
        <pc:chgData name="Tara Murphy" userId="d46a31dd703fabe3" providerId="LiveId" clId="{7D6FE353-5760-412C-889B-56D7FD47E58B}" dt="2024-10-13T10:30:33.043" v="3768" actId="207"/>
        <pc:sldMkLst>
          <pc:docMk/>
          <pc:sldMk cId="1486939354" sldId="259"/>
        </pc:sldMkLst>
        <pc:spChg chg="mod">
          <ac:chgData name="Tara Murphy" userId="d46a31dd703fabe3" providerId="LiveId" clId="{7D6FE353-5760-412C-889B-56D7FD47E58B}" dt="2024-10-13T10:30:33.043" v="3768" actId="207"/>
          <ac:spMkLst>
            <pc:docMk/>
            <pc:sldMk cId="1486939354" sldId="259"/>
            <ac:spMk id="2" creationId="{0DF8A6CB-41C4-D30F-BC43-DB8CF2A88661}"/>
          </ac:spMkLst>
        </pc:spChg>
        <pc:picChg chg="add del mod">
          <ac:chgData name="Tara Murphy" userId="d46a31dd703fabe3" providerId="LiveId" clId="{7D6FE353-5760-412C-889B-56D7FD47E58B}" dt="2024-10-13T10:29:19.009" v="3756" actId="478"/>
          <ac:picMkLst>
            <pc:docMk/>
            <pc:sldMk cId="1486939354" sldId="259"/>
            <ac:picMk id="4" creationId="{02F6BB6B-85A5-2C0C-BCAD-6EBC23BD9CFF}"/>
          </ac:picMkLst>
        </pc:picChg>
        <pc:picChg chg="add mod">
          <ac:chgData name="Tara Murphy" userId="d46a31dd703fabe3" providerId="LiveId" clId="{7D6FE353-5760-412C-889B-56D7FD47E58B}" dt="2024-10-13T10:29:55.448" v="3762" actId="1076"/>
          <ac:picMkLst>
            <pc:docMk/>
            <pc:sldMk cId="1486939354" sldId="259"/>
            <ac:picMk id="6" creationId="{A08BD0B5-6022-AC9E-0918-474F9379FA1C}"/>
          </ac:picMkLst>
        </pc:picChg>
      </pc:sldChg>
      <pc:sldChg chg="addSp delSp modSp mod setBg">
        <pc:chgData name="Tara Murphy" userId="d46a31dd703fabe3" providerId="LiveId" clId="{7D6FE353-5760-412C-889B-56D7FD47E58B}" dt="2024-10-13T10:28:52.987" v="3755" actId="27636"/>
        <pc:sldMkLst>
          <pc:docMk/>
          <pc:sldMk cId="3954970576" sldId="260"/>
        </pc:sldMkLst>
        <pc:spChg chg="add mod ord">
          <ac:chgData name="Tara Murphy" userId="d46a31dd703fabe3" providerId="LiveId" clId="{7D6FE353-5760-412C-889B-56D7FD47E58B}" dt="2024-10-13T10:28:52.987" v="3755" actId="27636"/>
          <ac:spMkLst>
            <pc:docMk/>
            <pc:sldMk cId="3954970576" sldId="260"/>
            <ac:spMk id="2" creationId="{1F6D6BD8-1E24-6CBB-D428-9B36780B85D2}"/>
          </ac:spMkLst>
        </pc:spChg>
        <pc:spChg chg="add">
          <ac:chgData name="Tara Murphy" userId="d46a31dd703fabe3" providerId="LiveId" clId="{7D6FE353-5760-412C-889B-56D7FD47E58B}" dt="2024-10-13T10:27:27.258" v="3724" actId="26606"/>
          <ac:spMkLst>
            <pc:docMk/>
            <pc:sldMk cId="3954970576" sldId="260"/>
            <ac:spMk id="13" creationId="{9D25F302-27C5-414F-97F8-6EA0A6C028BA}"/>
          </ac:spMkLst>
        </pc:spChg>
        <pc:spChg chg="add">
          <ac:chgData name="Tara Murphy" userId="d46a31dd703fabe3" providerId="LiveId" clId="{7D6FE353-5760-412C-889B-56D7FD47E58B}" dt="2024-10-13T10:27:27.258" v="3724" actId="26606"/>
          <ac:spMkLst>
            <pc:docMk/>
            <pc:sldMk cId="3954970576" sldId="260"/>
            <ac:spMk id="15" creationId="{830A36F8-48C2-4842-A87B-8CE8DF4E7FD2}"/>
          </ac:spMkLst>
        </pc:spChg>
        <pc:spChg chg="add">
          <ac:chgData name="Tara Murphy" userId="d46a31dd703fabe3" providerId="LiveId" clId="{7D6FE353-5760-412C-889B-56D7FD47E58B}" dt="2024-10-13T10:27:27.258" v="3724" actId="26606"/>
          <ac:spMkLst>
            <pc:docMk/>
            <pc:sldMk cId="3954970576" sldId="260"/>
            <ac:spMk id="17" creationId="{7F488E8B-4E1E-4402-8935-D4E6C02615C7}"/>
          </ac:spMkLst>
        </pc:spChg>
        <pc:picChg chg="add del mod">
          <ac:chgData name="Tara Murphy" userId="d46a31dd703fabe3" providerId="LiveId" clId="{7D6FE353-5760-412C-889B-56D7FD47E58B}" dt="2024-10-13T10:17:48.830" v="3693" actId="478"/>
          <ac:picMkLst>
            <pc:docMk/>
            <pc:sldMk cId="3954970576" sldId="260"/>
            <ac:picMk id="4" creationId="{0E710061-2910-1883-DA95-95E29C64C3A9}"/>
          </ac:picMkLst>
        </pc:picChg>
        <pc:picChg chg="add mod">
          <ac:chgData name="Tara Murphy" userId="d46a31dd703fabe3" providerId="LiveId" clId="{7D6FE353-5760-412C-889B-56D7FD47E58B}" dt="2024-10-13T10:28:29.705" v="3752" actId="1076"/>
          <ac:picMkLst>
            <pc:docMk/>
            <pc:sldMk cId="3954970576" sldId="260"/>
            <ac:picMk id="6" creationId="{FF5285B2-B2DA-27D9-8223-A52742325767}"/>
          </ac:picMkLst>
        </pc:picChg>
        <pc:picChg chg="add mod ord">
          <ac:chgData name="Tara Murphy" userId="d46a31dd703fabe3" providerId="LiveId" clId="{7D6FE353-5760-412C-889B-56D7FD47E58B}" dt="2024-10-13T10:28:26.867" v="3751" actId="1076"/>
          <ac:picMkLst>
            <pc:docMk/>
            <pc:sldMk cId="3954970576" sldId="260"/>
            <ac:picMk id="8" creationId="{7962AF9E-8B6A-0ADE-A048-179A2441609A}"/>
          </ac:picMkLst>
        </pc:picChg>
      </pc:sldChg>
      <pc:sldChg chg="addSp modSp mod ord setBg">
        <pc:chgData name="Tara Murphy" userId="d46a31dd703fabe3" providerId="LiveId" clId="{7D6FE353-5760-412C-889B-56D7FD47E58B}" dt="2024-10-13T14:36:35.503" v="5594" actId="1076"/>
        <pc:sldMkLst>
          <pc:docMk/>
          <pc:sldMk cId="824605754" sldId="261"/>
        </pc:sldMkLst>
        <pc:spChg chg="mod ord">
          <ac:chgData name="Tara Murphy" userId="d46a31dd703fabe3" providerId="LiveId" clId="{7D6FE353-5760-412C-889B-56D7FD47E58B}" dt="2024-10-13T14:36:22.054" v="5592" actId="1076"/>
          <ac:spMkLst>
            <pc:docMk/>
            <pc:sldMk cId="824605754" sldId="261"/>
            <ac:spMk id="3" creationId="{5B0EFC5F-1788-AD44-01A5-650CA943E466}"/>
          </ac:spMkLst>
        </pc:spChg>
        <pc:spChg chg="add mod">
          <ac:chgData name="Tara Murphy" userId="d46a31dd703fabe3" providerId="LiveId" clId="{7D6FE353-5760-412C-889B-56D7FD47E58B}" dt="2024-10-13T14:36:35.503" v="5594" actId="1076"/>
          <ac:spMkLst>
            <pc:docMk/>
            <pc:sldMk cId="824605754" sldId="261"/>
            <ac:spMk id="6" creationId="{D89FFD4D-34FC-CB4F-6F5F-A4596A285909}"/>
          </ac:spMkLst>
        </pc:spChg>
        <pc:spChg chg="add">
          <ac:chgData name="Tara Murphy" userId="d46a31dd703fabe3" providerId="LiveId" clId="{7D6FE353-5760-412C-889B-56D7FD47E58B}" dt="2024-10-13T11:09:39.451" v="4198" actId="26606"/>
          <ac:spMkLst>
            <pc:docMk/>
            <pc:sldMk cId="824605754" sldId="261"/>
            <ac:spMk id="10" creationId="{04812C46-200A-4DEB-A05E-3ED6C68C2387}"/>
          </ac:spMkLst>
        </pc:spChg>
        <pc:spChg chg="add">
          <ac:chgData name="Tara Murphy" userId="d46a31dd703fabe3" providerId="LiveId" clId="{7D6FE353-5760-412C-889B-56D7FD47E58B}" dt="2024-10-13T11:09:39.451" v="4198" actId="26606"/>
          <ac:spMkLst>
            <pc:docMk/>
            <pc:sldMk cId="824605754" sldId="261"/>
            <ac:spMk id="12" creationId="{D1EA859B-E555-4109-94F3-6700E046E008}"/>
          </ac:spMkLst>
        </pc:spChg>
        <pc:picChg chg="add mod">
          <ac:chgData name="Tara Murphy" userId="d46a31dd703fabe3" providerId="LiveId" clId="{7D6FE353-5760-412C-889B-56D7FD47E58B}" dt="2024-10-13T11:09:39.451" v="4198" actId="26606"/>
          <ac:picMkLst>
            <pc:docMk/>
            <pc:sldMk cId="824605754" sldId="261"/>
            <ac:picMk id="5" creationId="{BBE539C5-66C2-CCA3-B827-FFADACE54785}"/>
          </ac:picMkLst>
        </pc:picChg>
      </pc:sldChg>
      <pc:sldChg chg="addSp modSp mod">
        <pc:chgData name="Tara Murphy" userId="d46a31dd703fabe3" providerId="LiveId" clId="{7D6FE353-5760-412C-889B-56D7FD47E58B}" dt="2024-10-13T15:16:08.395" v="6225" actId="20577"/>
        <pc:sldMkLst>
          <pc:docMk/>
          <pc:sldMk cId="2223399809" sldId="262"/>
        </pc:sldMkLst>
        <pc:spChg chg="add mod">
          <ac:chgData name="Tara Murphy" userId="d46a31dd703fabe3" providerId="LiveId" clId="{7D6FE353-5760-412C-889B-56D7FD47E58B}" dt="2024-10-13T15:16:08.395" v="6225" actId="20577"/>
          <ac:spMkLst>
            <pc:docMk/>
            <pc:sldMk cId="2223399809" sldId="262"/>
            <ac:spMk id="2" creationId="{1E4A17E1-9DBE-1503-6FC6-9B3EEFD4DF42}"/>
          </ac:spMkLst>
        </pc:spChg>
        <pc:picChg chg="add mod">
          <ac:chgData name="Tara Murphy" userId="d46a31dd703fabe3" providerId="LiveId" clId="{7D6FE353-5760-412C-889B-56D7FD47E58B}" dt="2024-10-13T14:30:52.215" v="5513" actId="1076"/>
          <ac:picMkLst>
            <pc:docMk/>
            <pc:sldMk cId="2223399809" sldId="262"/>
            <ac:picMk id="4" creationId="{3E0DFCF8-983A-EBF8-B11F-242BE4481AE7}"/>
          </ac:picMkLst>
        </pc:picChg>
      </pc:sldChg>
      <pc:sldChg chg="addSp modSp mod setBg">
        <pc:chgData name="Tara Murphy" userId="d46a31dd703fabe3" providerId="LiveId" clId="{7D6FE353-5760-412C-889B-56D7FD47E58B}" dt="2024-10-13T13:14:05.022" v="4289" actId="20577"/>
        <pc:sldMkLst>
          <pc:docMk/>
          <pc:sldMk cId="3846419054" sldId="263"/>
        </pc:sldMkLst>
        <pc:spChg chg="mod">
          <ac:chgData name="Tara Murphy" userId="d46a31dd703fabe3" providerId="LiveId" clId="{7D6FE353-5760-412C-889B-56D7FD47E58B}" dt="2024-10-13T13:14:05.022" v="4289" actId="20577"/>
          <ac:spMkLst>
            <pc:docMk/>
            <pc:sldMk cId="3846419054" sldId="263"/>
            <ac:spMk id="2" creationId="{4A110CEF-4B42-F721-9431-25A1A54F1E0C}"/>
          </ac:spMkLst>
        </pc:spChg>
        <pc:picChg chg="add mod ord modCrop">
          <ac:chgData name="Tara Murphy" userId="d46a31dd703fabe3" providerId="LiveId" clId="{7D6FE353-5760-412C-889B-56D7FD47E58B}" dt="2024-10-13T10:48:25.621" v="4031" actId="1076"/>
          <ac:picMkLst>
            <pc:docMk/>
            <pc:sldMk cId="3846419054" sldId="263"/>
            <ac:picMk id="4" creationId="{56119415-8BFB-347A-F02A-C0272AC27FCB}"/>
          </ac:picMkLst>
        </pc:picChg>
        <pc:picChg chg="add mod">
          <ac:chgData name="Tara Murphy" userId="d46a31dd703fabe3" providerId="LiveId" clId="{7D6FE353-5760-412C-889B-56D7FD47E58B}" dt="2024-10-13T10:48:23.333" v="4030" actId="1076"/>
          <ac:picMkLst>
            <pc:docMk/>
            <pc:sldMk cId="3846419054" sldId="263"/>
            <ac:picMk id="6" creationId="{845C3F51-0BD2-278E-A2AE-953C561138A7}"/>
          </ac:picMkLst>
        </pc:picChg>
      </pc:sldChg>
      <pc:sldChg chg="modSp mod">
        <pc:chgData name="Tara Murphy" userId="d46a31dd703fabe3" providerId="LiveId" clId="{7D6FE353-5760-412C-889B-56D7FD47E58B}" dt="2024-10-12T12:43:13.562" v="182" actId="1076"/>
        <pc:sldMkLst>
          <pc:docMk/>
          <pc:sldMk cId="2950836755" sldId="264"/>
        </pc:sldMkLst>
        <pc:spChg chg="mod">
          <ac:chgData name="Tara Murphy" userId="d46a31dd703fabe3" providerId="LiveId" clId="{7D6FE353-5760-412C-889B-56D7FD47E58B}" dt="2024-10-12T12:43:13.562" v="182" actId="1076"/>
          <ac:spMkLst>
            <pc:docMk/>
            <pc:sldMk cId="2950836755" sldId="264"/>
            <ac:spMk id="2" creationId="{74EB881B-02B4-45FB-70CD-9451CEA92399}"/>
          </ac:spMkLst>
        </pc:spChg>
        <pc:spChg chg="mod">
          <ac:chgData name="Tara Murphy" userId="d46a31dd703fabe3" providerId="LiveId" clId="{7D6FE353-5760-412C-889B-56D7FD47E58B}" dt="2024-10-12T12:38:47.785" v="130" actId="20577"/>
          <ac:spMkLst>
            <pc:docMk/>
            <pc:sldMk cId="2950836755" sldId="264"/>
            <ac:spMk id="3" creationId="{940D3B2C-3C99-B45E-D021-169E00713A58}"/>
          </ac:spMkLst>
        </pc:spChg>
      </pc:sldChg>
      <pc:sldChg chg="addSp modSp new mod setBg">
        <pc:chgData name="Tara Murphy" userId="d46a31dd703fabe3" providerId="LiveId" clId="{7D6FE353-5760-412C-889B-56D7FD47E58B}" dt="2024-10-13T13:20:33.941" v="4545" actId="313"/>
        <pc:sldMkLst>
          <pc:docMk/>
          <pc:sldMk cId="3741640125" sldId="265"/>
        </pc:sldMkLst>
        <pc:spChg chg="mod">
          <ac:chgData name="Tara Murphy" userId="d46a31dd703fabe3" providerId="LiveId" clId="{7D6FE353-5760-412C-889B-56D7FD47E58B}" dt="2024-10-13T13:20:12.947" v="4520" actId="26606"/>
          <ac:spMkLst>
            <pc:docMk/>
            <pc:sldMk cId="3741640125" sldId="265"/>
            <ac:spMk id="2" creationId="{64940072-10EE-4336-F64E-D784C7CAE0B6}"/>
          </ac:spMkLst>
        </pc:spChg>
        <pc:spChg chg="mod">
          <ac:chgData name="Tara Murphy" userId="d46a31dd703fabe3" providerId="LiveId" clId="{7D6FE353-5760-412C-889B-56D7FD47E58B}" dt="2024-10-13T13:20:33.941" v="4545" actId="313"/>
          <ac:spMkLst>
            <pc:docMk/>
            <pc:sldMk cId="3741640125" sldId="265"/>
            <ac:spMk id="3" creationId="{E5D039F0-0DD3-AC1A-9049-91852425B8A4}"/>
          </ac:spMkLst>
        </pc:spChg>
        <pc:spChg chg="add">
          <ac:chgData name="Tara Murphy" userId="d46a31dd703fabe3" providerId="LiveId" clId="{7D6FE353-5760-412C-889B-56D7FD47E58B}" dt="2024-10-13T13:20:12.947" v="4520" actId="26606"/>
          <ac:spMkLst>
            <pc:docMk/>
            <pc:sldMk cId="3741640125" sldId="265"/>
            <ac:spMk id="8" creationId="{3AD318CC-E2A8-4E27-9548-A047A78999B1}"/>
          </ac:spMkLst>
        </pc:spChg>
        <pc:spChg chg="add">
          <ac:chgData name="Tara Murphy" userId="d46a31dd703fabe3" providerId="LiveId" clId="{7D6FE353-5760-412C-889B-56D7FD47E58B}" dt="2024-10-13T13:20:12.947" v="4520" actId="26606"/>
          <ac:spMkLst>
            <pc:docMk/>
            <pc:sldMk cId="3741640125" sldId="265"/>
            <ac:spMk id="14" creationId="{2C1BBA94-3F40-40AA-8BB9-E69E25E537C1}"/>
          </ac:spMkLst>
        </pc:spChg>
        <pc:grpChg chg="add">
          <ac:chgData name="Tara Murphy" userId="d46a31dd703fabe3" providerId="LiveId" clId="{7D6FE353-5760-412C-889B-56D7FD47E58B}" dt="2024-10-13T13:20:12.947" v="4520" actId="26606"/>
          <ac:grpSpMkLst>
            <pc:docMk/>
            <pc:sldMk cId="3741640125" sldId="265"/>
            <ac:grpSpMk id="10" creationId="{B14B560F-9DD7-4302-A60B-EBD3EF59B073}"/>
          </ac:grpSpMkLst>
        </pc:grpChg>
      </pc:sldChg>
      <pc:sldChg chg="addSp delSp modSp new del mod setBg">
        <pc:chgData name="Tara Murphy" userId="d46a31dd703fabe3" providerId="LiveId" clId="{7D6FE353-5760-412C-889B-56D7FD47E58B}" dt="2024-10-13T13:16:12.897" v="4443" actId="2696"/>
        <pc:sldMkLst>
          <pc:docMk/>
          <pc:sldMk cId="1921213240" sldId="266"/>
        </pc:sldMkLst>
        <pc:spChg chg="mod">
          <ac:chgData name="Tara Murphy" userId="d46a31dd703fabe3" providerId="LiveId" clId="{7D6FE353-5760-412C-889B-56D7FD47E58B}" dt="2024-10-12T12:38:29.240" v="127" actId="14100"/>
          <ac:spMkLst>
            <pc:docMk/>
            <pc:sldMk cId="1921213240" sldId="266"/>
            <ac:spMk id="2" creationId="{0AD7EB02-B3F4-CCE3-3178-F4C866E4AF7A}"/>
          </ac:spMkLst>
        </pc:spChg>
        <pc:spChg chg="del mod">
          <ac:chgData name="Tara Murphy" userId="d46a31dd703fabe3" providerId="LiveId" clId="{7D6FE353-5760-412C-889B-56D7FD47E58B}" dt="2024-10-12T12:38:14.341" v="124" actId="26606"/>
          <ac:spMkLst>
            <pc:docMk/>
            <pc:sldMk cId="1921213240" sldId="266"/>
            <ac:spMk id="3" creationId="{AF6DF1D0-CF6F-5687-862C-B20B6E5A11EA}"/>
          </ac:spMkLst>
        </pc:spChg>
        <pc:spChg chg="add del mod">
          <ac:chgData name="Tara Murphy" userId="d46a31dd703fabe3" providerId="LiveId" clId="{7D6FE353-5760-412C-889B-56D7FD47E58B}" dt="2024-10-12T12:37:47.811" v="98" actId="478"/>
          <ac:spMkLst>
            <pc:docMk/>
            <pc:sldMk cId="1921213240" sldId="266"/>
            <ac:spMk id="4" creationId="{DC753637-5EDF-9026-3CE3-59DD3E4BB2D6}"/>
          </ac:spMkLst>
        </pc:spChg>
        <pc:spChg chg="add del mod">
          <ac:chgData name="Tara Murphy" userId="d46a31dd703fabe3" providerId="LiveId" clId="{7D6FE353-5760-412C-889B-56D7FD47E58B}" dt="2024-10-12T12:37:37.205" v="96" actId="478"/>
          <ac:spMkLst>
            <pc:docMk/>
            <pc:sldMk cId="1921213240" sldId="266"/>
            <ac:spMk id="5" creationId="{48535D15-C84D-6FF4-A3ED-0116BB723E62}"/>
          </ac:spMkLst>
        </pc:spChg>
        <pc:spChg chg="add">
          <ac:chgData name="Tara Murphy" userId="d46a31dd703fabe3" providerId="LiveId" clId="{7D6FE353-5760-412C-889B-56D7FD47E58B}" dt="2024-10-12T12:38:14.341" v="124" actId="26606"/>
          <ac:spMkLst>
            <pc:docMk/>
            <pc:sldMk cId="1921213240" sldId="266"/>
            <ac:spMk id="9" creationId="{BACC6370-2D7E-4714-9D71-7542949D7D5D}"/>
          </ac:spMkLst>
        </pc:spChg>
        <pc:spChg chg="add">
          <ac:chgData name="Tara Murphy" userId="d46a31dd703fabe3" providerId="LiveId" clId="{7D6FE353-5760-412C-889B-56D7FD47E58B}" dt="2024-10-12T12:38:14.341" v="124" actId="26606"/>
          <ac:spMkLst>
            <pc:docMk/>
            <pc:sldMk cId="1921213240" sldId="266"/>
            <ac:spMk id="11" creationId="{256B2C21-A230-48C0-8DF1-C46611373C44}"/>
          </ac:spMkLst>
        </pc:spChg>
        <pc:spChg chg="add">
          <ac:chgData name="Tara Murphy" userId="d46a31dd703fabe3" providerId="LiveId" clId="{7D6FE353-5760-412C-889B-56D7FD47E58B}" dt="2024-10-12T12:38:14.341" v="124" actId="26606"/>
          <ac:spMkLst>
            <pc:docMk/>
            <pc:sldMk cId="1921213240" sldId="266"/>
            <ac:spMk id="13" creationId="{3847E18C-932D-4C95-AABA-FEC7C9499AD7}"/>
          </ac:spMkLst>
        </pc:spChg>
        <pc:spChg chg="add">
          <ac:chgData name="Tara Murphy" userId="d46a31dd703fabe3" providerId="LiveId" clId="{7D6FE353-5760-412C-889B-56D7FD47E58B}" dt="2024-10-12T12:38:14.341" v="124" actId="26606"/>
          <ac:spMkLst>
            <pc:docMk/>
            <pc:sldMk cId="1921213240" sldId="266"/>
            <ac:spMk id="15" creationId="{3150CB11-0C61-439E-910F-5787759E72A0}"/>
          </ac:spMkLst>
        </pc:spChg>
        <pc:spChg chg="add">
          <ac:chgData name="Tara Murphy" userId="d46a31dd703fabe3" providerId="LiveId" clId="{7D6FE353-5760-412C-889B-56D7FD47E58B}" dt="2024-10-12T12:38:14.341" v="124" actId="26606"/>
          <ac:spMkLst>
            <pc:docMk/>
            <pc:sldMk cId="1921213240" sldId="266"/>
            <ac:spMk id="17" creationId="{43F8A58B-5155-44CE-A5FF-7647B47D0A7A}"/>
          </ac:spMkLst>
        </pc:spChg>
        <pc:spChg chg="add">
          <ac:chgData name="Tara Murphy" userId="d46a31dd703fabe3" providerId="LiveId" clId="{7D6FE353-5760-412C-889B-56D7FD47E58B}" dt="2024-10-12T12:38:14.341" v="124" actId="26606"/>
          <ac:spMkLst>
            <pc:docMk/>
            <pc:sldMk cId="1921213240" sldId="266"/>
            <ac:spMk id="19" creationId="{443F2ACA-E6D6-4028-82DD-F03C262D5DE6}"/>
          </ac:spMkLst>
        </pc:spChg>
        <pc:graphicFrameChg chg="add">
          <ac:chgData name="Tara Murphy" userId="d46a31dd703fabe3" providerId="LiveId" clId="{7D6FE353-5760-412C-889B-56D7FD47E58B}" dt="2024-10-12T12:38:14.341" v="124" actId="26606"/>
          <ac:graphicFrameMkLst>
            <pc:docMk/>
            <pc:sldMk cId="1921213240" sldId="266"/>
            <ac:graphicFrameMk id="6" creationId="{BEB0B856-3147-DEF9-2AAA-6A40882E19C7}"/>
          </ac:graphicFrameMkLst>
        </pc:graphicFrameChg>
      </pc:sldChg>
      <pc:sldChg chg="addSp delSp modSp new mod">
        <pc:chgData name="Tara Murphy" userId="d46a31dd703fabe3" providerId="LiveId" clId="{7D6FE353-5760-412C-889B-56D7FD47E58B}" dt="2024-10-13T09:46:43.285" v="1701" actId="207"/>
        <pc:sldMkLst>
          <pc:docMk/>
          <pc:sldMk cId="2858416346" sldId="267"/>
        </pc:sldMkLst>
        <pc:spChg chg="add del mod">
          <ac:chgData name="Tara Murphy" userId="d46a31dd703fabe3" providerId="LiveId" clId="{7D6FE353-5760-412C-889B-56D7FD47E58B}" dt="2024-10-13T09:14:14.833" v="321" actId="478"/>
          <ac:spMkLst>
            <pc:docMk/>
            <pc:sldMk cId="2858416346" sldId="267"/>
            <ac:spMk id="2" creationId="{82A1A815-F389-A2BA-9B13-334E5EF53501}"/>
          </ac:spMkLst>
        </pc:spChg>
        <pc:spChg chg="add del mod">
          <ac:chgData name="Tara Murphy" userId="d46a31dd703fabe3" providerId="LiveId" clId="{7D6FE353-5760-412C-889B-56D7FD47E58B}" dt="2024-10-13T09:12:20.788" v="297"/>
          <ac:spMkLst>
            <pc:docMk/>
            <pc:sldMk cId="2858416346" sldId="267"/>
            <ac:spMk id="3" creationId="{7C99B6BD-A7D0-5821-9500-4FDCFD50B962}"/>
          </ac:spMkLst>
        </pc:spChg>
        <pc:spChg chg="add del mod">
          <ac:chgData name="Tara Murphy" userId="d46a31dd703fabe3" providerId="LiveId" clId="{7D6FE353-5760-412C-889B-56D7FD47E58B}" dt="2024-10-13T09:12:20.778" v="295" actId="478"/>
          <ac:spMkLst>
            <pc:docMk/>
            <pc:sldMk cId="2858416346" sldId="267"/>
            <ac:spMk id="4" creationId="{1F837140-4F02-32ED-76EC-508907F32F41}"/>
          </ac:spMkLst>
        </pc:spChg>
        <pc:spChg chg="add mod">
          <ac:chgData name="Tara Murphy" userId="d46a31dd703fabe3" providerId="LiveId" clId="{7D6FE353-5760-412C-889B-56D7FD47E58B}" dt="2024-10-13T09:43:12.328" v="1699" actId="113"/>
          <ac:spMkLst>
            <pc:docMk/>
            <pc:sldMk cId="2858416346" sldId="267"/>
            <ac:spMk id="5" creationId="{62E2F791-9B87-AC49-215A-B22434AF32DF}"/>
          </ac:spMkLst>
        </pc:spChg>
        <pc:spChg chg="add mod">
          <ac:chgData name="Tara Murphy" userId="d46a31dd703fabe3" providerId="LiveId" clId="{7D6FE353-5760-412C-889B-56D7FD47E58B}" dt="2024-10-13T09:43:01.285" v="1696" actId="1076"/>
          <ac:spMkLst>
            <pc:docMk/>
            <pc:sldMk cId="2858416346" sldId="267"/>
            <ac:spMk id="6" creationId="{1683E56E-33C4-E633-2C75-BC4E31FBF402}"/>
          </ac:spMkLst>
        </pc:spChg>
        <pc:spChg chg="add mod">
          <ac:chgData name="Tara Murphy" userId="d46a31dd703fabe3" providerId="LiveId" clId="{7D6FE353-5760-412C-889B-56D7FD47E58B}" dt="2024-10-13T09:46:43.285" v="1701" actId="207"/>
          <ac:spMkLst>
            <pc:docMk/>
            <pc:sldMk cId="2858416346" sldId="267"/>
            <ac:spMk id="7" creationId="{E36A3AEE-CCF1-2755-FC32-513FC35F6B32}"/>
          </ac:spMkLst>
        </pc:spChg>
        <pc:picChg chg="add mod">
          <ac:chgData name="Tara Murphy" userId="d46a31dd703fabe3" providerId="LiveId" clId="{7D6FE353-5760-412C-889B-56D7FD47E58B}" dt="2024-10-13T09:42:57.951" v="1695" actId="14100"/>
          <ac:picMkLst>
            <pc:docMk/>
            <pc:sldMk cId="2858416346" sldId="267"/>
            <ac:picMk id="9" creationId="{82458FEC-ABAB-F460-AAAF-6962C3835059}"/>
          </ac:picMkLst>
        </pc:picChg>
      </pc:sldChg>
      <pc:sldChg chg="addSp delSp modSp new mod setBg">
        <pc:chgData name="Tara Murphy" userId="d46a31dd703fabe3" providerId="LiveId" clId="{7D6FE353-5760-412C-889B-56D7FD47E58B}" dt="2024-10-13T09:43:41.486" v="1700" actId="207"/>
        <pc:sldMkLst>
          <pc:docMk/>
          <pc:sldMk cId="258005028" sldId="268"/>
        </pc:sldMkLst>
        <pc:spChg chg="add del mod">
          <ac:chgData name="Tara Murphy" userId="d46a31dd703fabe3" providerId="LiveId" clId="{7D6FE353-5760-412C-889B-56D7FD47E58B}" dt="2024-10-13T09:14:11.118" v="320" actId="478"/>
          <ac:spMkLst>
            <pc:docMk/>
            <pc:sldMk cId="258005028" sldId="268"/>
            <ac:spMk id="2" creationId="{03AFFB26-1E3E-14AB-AC2E-178A7A01DAAB}"/>
          </ac:spMkLst>
        </pc:spChg>
        <pc:spChg chg="add">
          <ac:chgData name="Tara Murphy" userId="d46a31dd703fabe3" providerId="LiveId" clId="{7D6FE353-5760-412C-889B-56D7FD47E58B}" dt="2024-10-13T09:12:38.078" v="303"/>
          <ac:spMkLst>
            <pc:docMk/>
            <pc:sldMk cId="258005028" sldId="268"/>
            <ac:spMk id="3" creationId="{087EDE46-C6A5-A7C1-B3F6-4DA2E1D165B0}"/>
          </ac:spMkLst>
        </pc:spChg>
        <pc:spChg chg="add">
          <ac:chgData name="Tara Murphy" userId="d46a31dd703fabe3" providerId="LiveId" clId="{7D6FE353-5760-412C-889B-56D7FD47E58B}" dt="2024-10-13T09:13:15.397" v="309"/>
          <ac:spMkLst>
            <pc:docMk/>
            <pc:sldMk cId="258005028" sldId="268"/>
            <ac:spMk id="4" creationId="{E8447EF5-1101-506A-F3BD-9867E939EB31}"/>
          </ac:spMkLst>
        </pc:spChg>
        <pc:spChg chg="add mod ord">
          <ac:chgData name="Tara Murphy" userId="d46a31dd703fabe3" providerId="LiveId" clId="{7D6FE353-5760-412C-889B-56D7FD47E58B}" dt="2024-10-13T09:43:41.486" v="1700" actId="207"/>
          <ac:spMkLst>
            <pc:docMk/>
            <pc:sldMk cId="258005028" sldId="268"/>
            <ac:spMk id="5" creationId="{ED9752D9-AD33-BBEB-B3E1-22FD5BF76057}"/>
          </ac:spMkLst>
        </pc:spChg>
        <pc:spChg chg="add">
          <ac:chgData name="Tara Murphy" userId="d46a31dd703fabe3" providerId="LiveId" clId="{7D6FE353-5760-412C-889B-56D7FD47E58B}" dt="2024-10-13T09:34:23.799" v="1565" actId="26606"/>
          <ac:spMkLst>
            <pc:docMk/>
            <pc:sldMk cId="258005028" sldId="268"/>
            <ac:spMk id="12" creationId="{04812C46-200A-4DEB-A05E-3ED6C68C2387}"/>
          </ac:spMkLst>
        </pc:spChg>
        <pc:spChg chg="add">
          <ac:chgData name="Tara Murphy" userId="d46a31dd703fabe3" providerId="LiveId" clId="{7D6FE353-5760-412C-889B-56D7FD47E58B}" dt="2024-10-13T09:34:23.799" v="1565" actId="26606"/>
          <ac:spMkLst>
            <pc:docMk/>
            <pc:sldMk cId="258005028" sldId="268"/>
            <ac:spMk id="14" creationId="{D1EA859B-E555-4109-94F3-6700E046E008}"/>
          </ac:spMkLst>
        </pc:spChg>
        <pc:picChg chg="add mod modCrop">
          <ac:chgData name="Tara Murphy" userId="d46a31dd703fabe3" providerId="LiveId" clId="{7D6FE353-5760-412C-889B-56D7FD47E58B}" dt="2024-10-13T09:36:16.929" v="1585" actId="732"/>
          <ac:picMkLst>
            <pc:docMk/>
            <pc:sldMk cId="258005028" sldId="268"/>
            <ac:picMk id="7" creationId="{D0C4806C-1B03-AA0F-DF6B-B9F0DDA6DCE6}"/>
          </ac:picMkLst>
        </pc:picChg>
      </pc:sldChg>
      <pc:sldChg chg="addSp delSp modSp new mod setBg">
        <pc:chgData name="Tara Murphy" userId="d46a31dd703fabe3" providerId="LiveId" clId="{7D6FE353-5760-412C-889B-56D7FD47E58B}" dt="2024-10-13T13:55:55.797" v="4864" actId="20577"/>
        <pc:sldMkLst>
          <pc:docMk/>
          <pc:sldMk cId="1645315899" sldId="269"/>
        </pc:sldMkLst>
        <pc:spChg chg="add mod ord">
          <ac:chgData name="Tara Murphy" userId="d46a31dd703fabe3" providerId="LiveId" clId="{7D6FE353-5760-412C-889B-56D7FD47E58B}" dt="2024-10-13T13:55:55.797" v="4864" actId="20577"/>
          <ac:spMkLst>
            <pc:docMk/>
            <pc:sldMk cId="1645315899" sldId="269"/>
            <ac:spMk id="2" creationId="{0264E654-B4CC-02F8-F7DB-6727D0D63626}"/>
          </ac:spMkLst>
        </pc:spChg>
        <pc:spChg chg="add">
          <ac:chgData name="Tara Murphy" userId="d46a31dd703fabe3" providerId="LiveId" clId="{7D6FE353-5760-412C-889B-56D7FD47E58B}" dt="2024-10-13T09:47:22.884" v="1704" actId="26606"/>
          <ac:spMkLst>
            <pc:docMk/>
            <pc:sldMk cId="1645315899" sldId="269"/>
            <ac:spMk id="6" creationId="{23E547B5-89CF-4EC0-96DE-25771AED0799}"/>
          </ac:spMkLst>
        </pc:spChg>
        <pc:spChg chg="add">
          <ac:chgData name="Tara Murphy" userId="d46a31dd703fabe3" providerId="LiveId" clId="{7D6FE353-5760-412C-889B-56D7FD47E58B}" dt="2024-10-13T09:47:22.884" v="1704" actId="26606"/>
          <ac:spMkLst>
            <pc:docMk/>
            <pc:sldMk cId="1645315899" sldId="269"/>
            <ac:spMk id="7" creationId="{3F0B8CEB-8279-4E5E-A0CE-1FC9F71736F2}"/>
          </ac:spMkLst>
        </pc:spChg>
        <pc:spChg chg="add del">
          <ac:chgData name="Tara Murphy" userId="d46a31dd703fabe3" providerId="LiveId" clId="{7D6FE353-5760-412C-889B-56D7FD47E58B}" dt="2024-10-13T09:47:15.363" v="1703" actId="26606"/>
          <ac:spMkLst>
            <pc:docMk/>
            <pc:sldMk cId="1645315899" sldId="269"/>
            <ac:spMk id="9" creationId="{23E547B5-89CF-4EC0-96DE-25771AED0799}"/>
          </ac:spMkLst>
        </pc:spChg>
        <pc:spChg chg="add del">
          <ac:chgData name="Tara Murphy" userId="d46a31dd703fabe3" providerId="LiveId" clId="{7D6FE353-5760-412C-889B-56D7FD47E58B}" dt="2024-10-13T09:47:15.363" v="1703" actId="26606"/>
          <ac:spMkLst>
            <pc:docMk/>
            <pc:sldMk cId="1645315899" sldId="269"/>
            <ac:spMk id="11" creationId="{3F0B8CEB-8279-4E5E-A0CE-1FC9F71736F2}"/>
          </ac:spMkLst>
        </pc:spChg>
        <pc:picChg chg="add mod">
          <ac:chgData name="Tara Murphy" userId="d46a31dd703fabe3" providerId="LiveId" clId="{7D6FE353-5760-412C-889B-56D7FD47E58B}" dt="2024-10-13T09:47:22.884" v="1704" actId="26606"/>
          <ac:picMkLst>
            <pc:docMk/>
            <pc:sldMk cId="1645315899" sldId="269"/>
            <ac:picMk id="4" creationId="{E1307525-A297-CD21-7EDD-5BB155392403}"/>
          </ac:picMkLst>
        </pc:picChg>
      </pc:sldChg>
      <pc:sldChg chg="addSp modSp new del mod">
        <pc:chgData name="Tara Murphy" userId="d46a31dd703fabe3" providerId="LiveId" clId="{7D6FE353-5760-412C-889B-56D7FD47E58B}" dt="2024-10-13T10:56:15.932" v="4085" actId="2696"/>
        <pc:sldMkLst>
          <pc:docMk/>
          <pc:sldMk cId="1270755402" sldId="270"/>
        </pc:sldMkLst>
        <pc:spChg chg="add mod">
          <ac:chgData name="Tara Murphy" userId="d46a31dd703fabe3" providerId="LiveId" clId="{7D6FE353-5760-412C-889B-56D7FD47E58B}" dt="2024-10-13T09:57:58.746" v="1912"/>
          <ac:spMkLst>
            <pc:docMk/>
            <pc:sldMk cId="1270755402" sldId="270"/>
            <ac:spMk id="2" creationId="{BB0DCDBD-2FB0-31B1-49EC-C3E756281E36}"/>
          </ac:spMkLst>
        </pc:spChg>
      </pc:sldChg>
      <pc:sldChg chg="addSp modSp new mod">
        <pc:chgData name="Tara Murphy" userId="d46a31dd703fabe3" providerId="LiveId" clId="{7D6FE353-5760-412C-889B-56D7FD47E58B}" dt="2024-10-13T10:36:07.732" v="3830" actId="20577"/>
        <pc:sldMkLst>
          <pc:docMk/>
          <pc:sldMk cId="1152436527" sldId="271"/>
        </pc:sldMkLst>
        <pc:spChg chg="add mod">
          <ac:chgData name="Tara Murphy" userId="d46a31dd703fabe3" providerId="LiveId" clId="{7D6FE353-5760-412C-889B-56D7FD47E58B}" dt="2024-10-13T10:33:38.633" v="3810" actId="1076"/>
          <ac:spMkLst>
            <pc:docMk/>
            <pc:sldMk cId="1152436527" sldId="271"/>
            <ac:spMk id="2" creationId="{CDA91D94-C02E-9C0A-387E-291B3061AAFF}"/>
          </ac:spMkLst>
        </pc:spChg>
        <pc:spChg chg="add mod">
          <ac:chgData name="Tara Murphy" userId="d46a31dd703fabe3" providerId="LiveId" clId="{7D6FE353-5760-412C-889B-56D7FD47E58B}" dt="2024-10-13T10:36:07.732" v="3830" actId="20577"/>
          <ac:spMkLst>
            <pc:docMk/>
            <pc:sldMk cId="1152436527" sldId="271"/>
            <ac:spMk id="3" creationId="{4A62F297-2F40-5413-1ADE-DBE504CC2460}"/>
          </ac:spMkLst>
        </pc:spChg>
        <pc:spChg chg="add mod">
          <ac:chgData name="Tara Murphy" userId="d46a31dd703fabe3" providerId="LiveId" clId="{7D6FE353-5760-412C-889B-56D7FD47E58B}" dt="2024-10-13T10:34:14.102" v="3818" actId="313"/>
          <ac:spMkLst>
            <pc:docMk/>
            <pc:sldMk cId="1152436527" sldId="271"/>
            <ac:spMk id="6" creationId="{59114DF4-C0F0-2486-76BB-1597D332D453}"/>
          </ac:spMkLst>
        </pc:spChg>
        <pc:picChg chg="add mod">
          <ac:chgData name="Tara Murphy" userId="d46a31dd703fabe3" providerId="LiveId" clId="{7D6FE353-5760-412C-889B-56D7FD47E58B}" dt="2024-10-13T10:32:01.915" v="3787" actId="1076"/>
          <ac:picMkLst>
            <pc:docMk/>
            <pc:sldMk cId="1152436527" sldId="271"/>
            <ac:picMk id="5" creationId="{8BBFB0E9-6795-F287-F81C-18C9644A0913}"/>
          </ac:picMkLst>
        </pc:picChg>
      </pc:sldChg>
      <pc:sldChg chg="addSp modSp new mod">
        <pc:chgData name="Tara Murphy" userId="d46a31dd703fabe3" providerId="LiveId" clId="{7D6FE353-5760-412C-889B-56D7FD47E58B}" dt="2024-10-13T14:34:23.285" v="5540" actId="20577"/>
        <pc:sldMkLst>
          <pc:docMk/>
          <pc:sldMk cId="658416561" sldId="272"/>
        </pc:sldMkLst>
        <pc:spChg chg="add mod">
          <ac:chgData name="Tara Murphy" userId="d46a31dd703fabe3" providerId="LiveId" clId="{7D6FE353-5760-412C-889B-56D7FD47E58B}" dt="2024-10-13T14:34:23.285" v="5540" actId="20577"/>
          <ac:spMkLst>
            <pc:docMk/>
            <pc:sldMk cId="658416561" sldId="272"/>
            <ac:spMk id="2" creationId="{51B46031-2C7F-3A67-483C-84AAE546AFC1}"/>
          </ac:spMkLst>
        </pc:spChg>
        <pc:picChg chg="add mod">
          <ac:chgData name="Tara Murphy" userId="d46a31dd703fabe3" providerId="LiveId" clId="{7D6FE353-5760-412C-889B-56D7FD47E58B}" dt="2024-10-13T14:34:06.408" v="5537" actId="1076"/>
          <ac:picMkLst>
            <pc:docMk/>
            <pc:sldMk cId="658416561" sldId="272"/>
            <ac:picMk id="4" creationId="{CD4DDFC2-005B-BFB0-E344-02FE4D1295C0}"/>
          </ac:picMkLst>
        </pc:picChg>
      </pc:sldChg>
      <pc:sldChg chg="addSp modSp new mod">
        <pc:chgData name="Tara Murphy" userId="d46a31dd703fabe3" providerId="LiveId" clId="{7D6FE353-5760-412C-889B-56D7FD47E58B}" dt="2024-10-13T10:55:46.957" v="4084" actId="14100"/>
        <pc:sldMkLst>
          <pc:docMk/>
          <pc:sldMk cId="1864102304" sldId="273"/>
        </pc:sldMkLst>
        <pc:spChg chg="add mod">
          <ac:chgData name="Tara Murphy" userId="d46a31dd703fabe3" providerId="LiveId" clId="{7D6FE353-5760-412C-889B-56D7FD47E58B}" dt="2024-10-13T10:55:46.957" v="4084" actId="14100"/>
          <ac:spMkLst>
            <pc:docMk/>
            <pc:sldMk cId="1864102304" sldId="273"/>
            <ac:spMk id="2" creationId="{9651AE5A-59AE-0D9F-9ACC-D1BD9B8BEECA}"/>
          </ac:spMkLst>
        </pc:spChg>
        <pc:picChg chg="add mod modCrop">
          <ac:chgData name="Tara Murphy" userId="d46a31dd703fabe3" providerId="LiveId" clId="{7D6FE353-5760-412C-889B-56D7FD47E58B}" dt="2024-10-13T10:55:23.679" v="4076" actId="14100"/>
          <ac:picMkLst>
            <pc:docMk/>
            <pc:sldMk cId="1864102304" sldId="273"/>
            <ac:picMk id="4" creationId="{DAE044A5-0890-FC71-102D-2F0E83D198A8}"/>
          </ac:picMkLst>
        </pc:picChg>
      </pc:sldChg>
      <pc:sldChg chg="addSp modSp new mod">
        <pc:chgData name="Tara Murphy" userId="d46a31dd703fabe3" providerId="LiveId" clId="{7D6FE353-5760-412C-889B-56D7FD47E58B}" dt="2024-10-13T13:48:43.422" v="4822" actId="14100"/>
        <pc:sldMkLst>
          <pc:docMk/>
          <pc:sldMk cId="2159217485" sldId="274"/>
        </pc:sldMkLst>
        <pc:spChg chg="add mod">
          <ac:chgData name="Tara Murphy" userId="d46a31dd703fabe3" providerId="LiveId" clId="{7D6FE353-5760-412C-889B-56D7FD47E58B}" dt="2024-10-13T13:48:43.422" v="4822" actId="14100"/>
          <ac:spMkLst>
            <pc:docMk/>
            <pc:sldMk cId="2159217485" sldId="274"/>
            <ac:spMk id="2" creationId="{15F34FD3-C131-D575-DE02-F74A81316198}"/>
          </ac:spMkLst>
        </pc:spChg>
        <pc:picChg chg="add mod">
          <ac:chgData name="Tara Murphy" userId="d46a31dd703fabe3" providerId="LiveId" clId="{7D6FE353-5760-412C-889B-56D7FD47E58B}" dt="2024-10-13T13:46:32.233" v="4735" actId="1076"/>
          <ac:picMkLst>
            <pc:docMk/>
            <pc:sldMk cId="2159217485" sldId="274"/>
            <ac:picMk id="4" creationId="{5BF30F1F-D0DA-E925-C040-D2299B713535}"/>
          </ac:picMkLst>
        </pc:picChg>
        <pc:picChg chg="add mod modCrop">
          <ac:chgData name="Tara Murphy" userId="d46a31dd703fabe3" providerId="LiveId" clId="{7D6FE353-5760-412C-889B-56D7FD47E58B}" dt="2024-10-13T13:47:31.120" v="4748" actId="14100"/>
          <ac:picMkLst>
            <pc:docMk/>
            <pc:sldMk cId="2159217485" sldId="274"/>
            <ac:picMk id="6" creationId="{103EEBDD-B684-20CC-69D8-5E927D0D8CA6}"/>
          </ac:picMkLst>
        </pc:picChg>
      </pc:sldChg>
      <pc:sldChg chg="addSp modSp new mod ord setBg">
        <pc:chgData name="Tara Murphy" userId="d46a31dd703fabe3" providerId="LiveId" clId="{7D6FE353-5760-412C-889B-56D7FD47E58B}" dt="2024-10-13T15:20:40.585" v="6248"/>
        <pc:sldMkLst>
          <pc:docMk/>
          <pc:sldMk cId="3922547400" sldId="275"/>
        </pc:sldMkLst>
        <pc:spChg chg="add mod ord">
          <ac:chgData name="Tara Murphy" userId="d46a31dd703fabe3" providerId="LiveId" clId="{7D6FE353-5760-412C-889B-56D7FD47E58B}" dt="2024-10-13T14:17:59.477" v="4965" actId="1076"/>
          <ac:spMkLst>
            <pc:docMk/>
            <pc:sldMk cId="3922547400" sldId="275"/>
            <ac:spMk id="2" creationId="{64113625-6991-0F6B-3EDA-0E1D82A61ADD}"/>
          </ac:spMkLst>
        </pc:spChg>
        <pc:spChg chg="add">
          <ac:chgData name="Tara Murphy" userId="d46a31dd703fabe3" providerId="LiveId" clId="{7D6FE353-5760-412C-889B-56D7FD47E58B}" dt="2024-10-13T13:53:32.494" v="4851" actId="26606"/>
          <ac:spMkLst>
            <pc:docMk/>
            <pc:sldMk cId="3922547400" sldId="275"/>
            <ac:spMk id="11" creationId="{A2679492-7988-4050-9056-542444452411}"/>
          </ac:spMkLst>
        </pc:spChg>
        <pc:spChg chg="add">
          <ac:chgData name="Tara Murphy" userId="d46a31dd703fabe3" providerId="LiveId" clId="{7D6FE353-5760-412C-889B-56D7FD47E58B}" dt="2024-10-13T13:53:32.494" v="4851" actId="26606"/>
          <ac:spMkLst>
            <pc:docMk/>
            <pc:sldMk cId="3922547400" sldId="275"/>
            <ac:spMk id="13" creationId="{B091B163-7D61-4891-ABCF-5C13D9C418D0}"/>
          </ac:spMkLst>
        </pc:spChg>
        <pc:picChg chg="add mod">
          <ac:chgData name="Tara Murphy" userId="d46a31dd703fabe3" providerId="LiveId" clId="{7D6FE353-5760-412C-889B-56D7FD47E58B}" dt="2024-10-13T13:53:32.494" v="4851" actId="26606"/>
          <ac:picMkLst>
            <pc:docMk/>
            <pc:sldMk cId="3922547400" sldId="275"/>
            <ac:picMk id="4" creationId="{9A563110-D6D9-FED9-69FA-FE72E3AC8EBE}"/>
          </ac:picMkLst>
        </pc:picChg>
        <pc:picChg chg="add mod">
          <ac:chgData name="Tara Murphy" userId="d46a31dd703fabe3" providerId="LiveId" clId="{7D6FE353-5760-412C-889B-56D7FD47E58B}" dt="2024-10-13T13:53:32.494" v="4851" actId="26606"/>
          <ac:picMkLst>
            <pc:docMk/>
            <pc:sldMk cId="3922547400" sldId="275"/>
            <ac:picMk id="6" creationId="{E0D7AA70-5B50-95ED-6CE6-7B8210D4EBF7}"/>
          </ac:picMkLst>
        </pc:picChg>
        <pc:cxnChg chg="add">
          <ac:chgData name="Tara Murphy" userId="d46a31dd703fabe3" providerId="LiveId" clId="{7D6FE353-5760-412C-889B-56D7FD47E58B}" dt="2024-10-13T13:53:32.494" v="4851" actId="26606"/>
          <ac:cxnSpMkLst>
            <pc:docMk/>
            <pc:sldMk cId="3922547400" sldId="275"/>
            <ac:cxnSpMk id="15" creationId="{C49DA8F6-BCC1-4447-B54C-57856834B94B}"/>
          </ac:cxnSpMkLst>
        </pc:cxnChg>
      </pc:sldChg>
      <pc:sldChg chg="addSp modSp new mod">
        <pc:chgData name="Tara Murphy" userId="d46a31dd703fabe3" providerId="LiveId" clId="{7D6FE353-5760-412C-889B-56D7FD47E58B}" dt="2024-10-13T15:02:38.929" v="6027" actId="113"/>
        <pc:sldMkLst>
          <pc:docMk/>
          <pc:sldMk cId="1115790943" sldId="276"/>
        </pc:sldMkLst>
        <pc:spChg chg="add mod">
          <ac:chgData name="Tara Murphy" userId="d46a31dd703fabe3" providerId="LiveId" clId="{7D6FE353-5760-412C-889B-56D7FD47E58B}" dt="2024-10-13T15:02:38.929" v="6027" actId="113"/>
          <ac:spMkLst>
            <pc:docMk/>
            <pc:sldMk cId="1115790943" sldId="276"/>
            <ac:spMk id="2" creationId="{8A66DDD3-226E-2E34-223F-19F3EC352379}"/>
          </ac:spMkLst>
        </pc:spChg>
        <pc:picChg chg="add mod">
          <ac:chgData name="Tara Murphy" userId="d46a31dd703fabe3" providerId="LiveId" clId="{7D6FE353-5760-412C-889B-56D7FD47E58B}" dt="2024-10-13T15:01:59.094" v="6021" actId="1076"/>
          <ac:picMkLst>
            <pc:docMk/>
            <pc:sldMk cId="1115790943" sldId="276"/>
            <ac:picMk id="4" creationId="{26BF49E6-A610-B199-2F22-77FA954818A3}"/>
          </ac:picMkLst>
        </pc:picChg>
      </pc:sldChg>
      <pc:sldChg chg="addSp modSp new mod">
        <pc:chgData name="Tara Murphy" userId="d46a31dd703fabe3" providerId="LiveId" clId="{7D6FE353-5760-412C-889B-56D7FD47E58B}" dt="2024-10-13T15:15:29.007" v="6222" actId="20577"/>
        <pc:sldMkLst>
          <pc:docMk/>
          <pc:sldMk cId="1422198141" sldId="277"/>
        </pc:sldMkLst>
        <pc:spChg chg="add mod">
          <ac:chgData name="Tara Murphy" userId="d46a31dd703fabe3" providerId="LiveId" clId="{7D6FE353-5760-412C-889B-56D7FD47E58B}" dt="2024-10-13T15:15:29.007" v="6222" actId="20577"/>
          <ac:spMkLst>
            <pc:docMk/>
            <pc:sldMk cId="1422198141" sldId="277"/>
            <ac:spMk id="2" creationId="{85E4F507-C4C5-B782-B8D4-2717F6FC801B}"/>
          </ac:spMkLst>
        </pc:spChg>
      </pc:sldChg>
      <pc:sldChg chg="addSp modSp new mod setBg">
        <pc:chgData name="Tara Murphy" userId="d46a31dd703fabe3" providerId="LiveId" clId="{7D6FE353-5760-412C-889B-56D7FD47E58B}" dt="2024-10-13T15:00:16.512" v="6017" actId="122"/>
        <pc:sldMkLst>
          <pc:docMk/>
          <pc:sldMk cId="345276382" sldId="278"/>
        </pc:sldMkLst>
        <pc:spChg chg="add mod ord">
          <ac:chgData name="Tara Murphy" userId="d46a31dd703fabe3" providerId="LiveId" clId="{7D6FE353-5760-412C-889B-56D7FD47E58B}" dt="2024-10-13T14:59:28.813" v="5994" actId="20577"/>
          <ac:spMkLst>
            <pc:docMk/>
            <pc:sldMk cId="345276382" sldId="278"/>
            <ac:spMk id="2" creationId="{8DE0B96D-D73B-F039-EE92-AC2E9CF06958}"/>
          </ac:spMkLst>
        </pc:spChg>
        <pc:spChg chg="add mod">
          <ac:chgData name="Tara Murphy" userId="d46a31dd703fabe3" providerId="LiveId" clId="{7D6FE353-5760-412C-889B-56D7FD47E58B}" dt="2024-10-13T15:00:16.512" v="6017" actId="122"/>
          <ac:spMkLst>
            <pc:docMk/>
            <pc:sldMk cId="345276382" sldId="278"/>
            <ac:spMk id="5" creationId="{795EE089-CA5C-99D0-5C97-D11E839AD322}"/>
          </ac:spMkLst>
        </pc:spChg>
        <pc:picChg chg="add mod">
          <ac:chgData name="Tara Murphy" userId="d46a31dd703fabe3" providerId="LiveId" clId="{7D6FE353-5760-412C-889B-56D7FD47E58B}" dt="2024-10-13T14:55:44.739" v="5914" actId="26606"/>
          <ac:picMkLst>
            <pc:docMk/>
            <pc:sldMk cId="345276382" sldId="278"/>
            <ac:picMk id="4" creationId="{7FB9CAA4-4A7A-E1A6-81E3-0F0D99646218}"/>
          </ac:picMkLst>
        </pc:picChg>
      </pc:sldChg>
      <pc:sldChg chg="addSp modSp new mod setBg">
        <pc:chgData name="Tara Murphy" userId="d46a31dd703fabe3" providerId="LiveId" clId="{7D6FE353-5760-412C-889B-56D7FD47E58B}" dt="2024-10-13T14:57:40.700" v="5934" actId="27636"/>
        <pc:sldMkLst>
          <pc:docMk/>
          <pc:sldMk cId="3703727200" sldId="279"/>
        </pc:sldMkLst>
        <pc:spChg chg="add mod ord">
          <ac:chgData name="Tara Murphy" userId="d46a31dd703fabe3" providerId="LiveId" clId="{7D6FE353-5760-412C-889B-56D7FD47E58B}" dt="2024-10-13T14:57:40.700" v="5934" actId="27636"/>
          <ac:spMkLst>
            <pc:docMk/>
            <pc:sldMk cId="3703727200" sldId="279"/>
            <ac:spMk id="2" creationId="{A67DB1AE-4226-1F2E-45BC-604C0C1F3107}"/>
          </ac:spMkLst>
        </pc:spChg>
        <pc:picChg chg="add mod">
          <ac:chgData name="Tara Murphy" userId="d46a31dd703fabe3" providerId="LiveId" clId="{7D6FE353-5760-412C-889B-56D7FD47E58B}" dt="2024-10-13T14:57:06.419" v="5925" actId="26606"/>
          <ac:picMkLst>
            <pc:docMk/>
            <pc:sldMk cId="3703727200" sldId="279"/>
            <ac:picMk id="4" creationId="{B2586538-31A7-10BF-F8A5-21D650B72BC9}"/>
          </ac:picMkLst>
        </pc:picChg>
      </pc:sldChg>
      <pc:sldChg chg="addSp modSp new mod setBg">
        <pc:chgData name="Tara Murphy" userId="d46a31dd703fabe3" providerId="LiveId" clId="{7D6FE353-5760-412C-889B-56D7FD47E58B}" dt="2024-10-13T14:58:49.119" v="5946" actId="14100"/>
        <pc:sldMkLst>
          <pc:docMk/>
          <pc:sldMk cId="3801078257" sldId="280"/>
        </pc:sldMkLst>
        <pc:spChg chg="add mod ord">
          <ac:chgData name="Tara Murphy" userId="d46a31dd703fabe3" providerId="LiveId" clId="{7D6FE353-5760-412C-889B-56D7FD47E58B}" dt="2024-10-13T14:58:49.119" v="5946" actId="14100"/>
          <ac:spMkLst>
            <pc:docMk/>
            <pc:sldMk cId="3801078257" sldId="280"/>
            <ac:spMk id="2" creationId="{77BBCDF4-94D6-571E-9BAB-BE901998C4FB}"/>
          </ac:spMkLst>
        </pc:spChg>
        <pc:picChg chg="add mod">
          <ac:chgData name="Tara Murphy" userId="d46a31dd703fabe3" providerId="LiveId" clId="{7D6FE353-5760-412C-889B-56D7FD47E58B}" dt="2024-10-13T14:58:19.161" v="5939" actId="26606"/>
          <ac:picMkLst>
            <pc:docMk/>
            <pc:sldMk cId="3801078257" sldId="280"/>
            <ac:picMk id="4" creationId="{D9BD05DC-1EC5-CC25-346D-0DABE5A140A5}"/>
          </ac:picMkLst>
        </pc:picChg>
      </pc:sldChg>
      <pc:sldChg chg="new del">
        <pc:chgData name="Tara Murphy" userId="d46a31dd703fabe3" providerId="LiveId" clId="{7D6FE353-5760-412C-889B-56D7FD47E58B}" dt="2024-10-13T15:15:38.297" v="6223" actId="2696"/>
        <pc:sldMkLst>
          <pc:docMk/>
          <pc:sldMk cId="1840399911" sldId="281"/>
        </pc:sldMkLst>
      </pc:sldChg>
      <pc:sldChg chg="addSp modSp new mod setBg">
        <pc:chgData name="Tara Murphy" userId="d46a31dd703fabe3" providerId="LiveId" clId="{7D6FE353-5760-412C-889B-56D7FD47E58B}" dt="2024-10-13T15:14:46.952" v="6218" actId="1076"/>
        <pc:sldMkLst>
          <pc:docMk/>
          <pc:sldMk cId="3833414519" sldId="282"/>
        </pc:sldMkLst>
        <pc:spChg chg="add mod ord">
          <ac:chgData name="Tara Murphy" userId="d46a31dd703fabe3" providerId="LiveId" clId="{7D6FE353-5760-412C-889B-56D7FD47E58B}" dt="2024-10-13T15:14:31.040" v="6215" actId="255"/>
          <ac:spMkLst>
            <pc:docMk/>
            <pc:sldMk cId="3833414519" sldId="282"/>
            <ac:spMk id="2" creationId="{BD3B864E-E446-3E8B-26EF-C16D56578603}"/>
          </ac:spMkLst>
        </pc:spChg>
        <pc:spChg chg="add">
          <ac:chgData name="Tara Murphy" userId="d46a31dd703fabe3" providerId="LiveId" clId="{7D6FE353-5760-412C-889B-56D7FD47E58B}" dt="2024-10-13T15:14:03.006" v="6209" actId="26606"/>
          <ac:spMkLst>
            <pc:docMk/>
            <pc:sldMk cId="3833414519" sldId="282"/>
            <ac:spMk id="9" creationId="{FE1EC756-41E9-4FD6-AD48-EF46A28137B7}"/>
          </ac:spMkLst>
        </pc:spChg>
        <pc:spChg chg="add">
          <ac:chgData name="Tara Murphy" userId="d46a31dd703fabe3" providerId="LiveId" clId="{7D6FE353-5760-412C-889B-56D7FD47E58B}" dt="2024-10-13T15:14:03.006" v="6209" actId="26606"/>
          <ac:spMkLst>
            <pc:docMk/>
            <pc:sldMk cId="3833414519" sldId="282"/>
            <ac:spMk id="11" creationId="{E66F6371-9EA5-9354-29DC-1D07B921F79C}"/>
          </ac:spMkLst>
        </pc:spChg>
        <pc:picChg chg="add mod">
          <ac:chgData name="Tara Murphy" userId="d46a31dd703fabe3" providerId="LiveId" clId="{7D6FE353-5760-412C-889B-56D7FD47E58B}" dt="2024-10-13T15:14:46.952" v="6218" actId="1076"/>
          <ac:picMkLst>
            <pc:docMk/>
            <pc:sldMk cId="3833414519" sldId="282"/>
            <ac:picMk id="4" creationId="{AAA1EDC2-1B32-5326-8F09-93F38405E23A}"/>
          </ac:picMkLst>
        </pc:picChg>
      </pc:sldChg>
      <pc:sldChg chg="addSp modSp new mod">
        <pc:chgData name="Tara Murphy" userId="d46a31dd703fabe3" providerId="LiveId" clId="{7D6FE353-5760-412C-889B-56D7FD47E58B}" dt="2024-10-13T15:20:15.163" v="6246" actId="20577"/>
        <pc:sldMkLst>
          <pc:docMk/>
          <pc:sldMk cId="123996824" sldId="283"/>
        </pc:sldMkLst>
        <pc:spChg chg="add mod">
          <ac:chgData name="Tara Murphy" userId="d46a31dd703fabe3" providerId="LiveId" clId="{7D6FE353-5760-412C-889B-56D7FD47E58B}" dt="2024-10-13T15:20:15.163" v="6246" actId="20577"/>
          <ac:spMkLst>
            <pc:docMk/>
            <pc:sldMk cId="123996824" sldId="283"/>
            <ac:spMk id="2" creationId="{1BB6814F-E920-A979-358B-E291AFD92F08}"/>
          </ac:spMkLst>
        </pc:spChg>
        <pc:picChg chg="add mod modCrop">
          <ac:chgData name="Tara Murphy" userId="d46a31dd703fabe3" providerId="LiveId" clId="{7D6FE353-5760-412C-889B-56D7FD47E58B}" dt="2024-10-13T15:19:51.499" v="6243" actId="1076"/>
          <ac:picMkLst>
            <pc:docMk/>
            <pc:sldMk cId="123996824" sldId="283"/>
            <ac:picMk id="4" creationId="{CC8A0BE5-25C6-B032-51DC-681B61733A51}"/>
          </ac:picMkLst>
        </pc:picChg>
      </pc:sldChg>
      <pc:sldChg chg="addSp delSp modSp new mod ord setBg">
        <pc:chgData name="Tara Murphy" userId="d46a31dd703fabe3" providerId="LiveId" clId="{7D6FE353-5760-412C-889B-56D7FD47E58B}" dt="2024-10-13T15:46:15.912" v="6257"/>
        <pc:sldMkLst>
          <pc:docMk/>
          <pc:sldMk cId="1910668718" sldId="284"/>
        </pc:sldMkLst>
        <pc:spChg chg="add del mod">
          <ac:chgData name="Tara Murphy" userId="d46a31dd703fabe3" providerId="LiveId" clId="{7D6FE353-5760-412C-889B-56D7FD47E58B}" dt="2024-10-13T15:41:56.067" v="6251" actId="478"/>
          <ac:spMkLst>
            <pc:docMk/>
            <pc:sldMk cId="1910668718" sldId="284"/>
            <ac:spMk id="2" creationId="{210336A2-63F2-B28A-66E4-FE9525D9970D}"/>
          </ac:spMkLst>
        </pc:spChg>
        <pc:spChg chg="add">
          <ac:chgData name="Tara Murphy" userId="d46a31dd703fabe3" providerId="LiveId" clId="{7D6FE353-5760-412C-889B-56D7FD47E58B}" dt="2024-10-13T15:46:12.455" v="6255" actId="26606"/>
          <ac:spMkLst>
            <pc:docMk/>
            <pc:sldMk cId="1910668718" sldId="284"/>
            <ac:spMk id="9" creationId="{32BC26D8-82FB-445E-AA49-62A77D7C1EE0}"/>
          </ac:spMkLst>
        </pc:spChg>
        <pc:spChg chg="add">
          <ac:chgData name="Tara Murphy" userId="d46a31dd703fabe3" providerId="LiveId" clId="{7D6FE353-5760-412C-889B-56D7FD47E58B}" dt="2024-10-13T15:46:12.455" v="6255" actId="26606"/>
          <ac:spMkLst>
            <pc:docMk/>
            <pc:sldMk cId="1910668718" sldId="284"/>
            <ac:spMk id="11" creationId="{CB44330D-EA18-4254-AA95-EB49948539B8}"/>
          </ac:spMkLst>
        </pc:spChg>
        <pc:picChg chg="add mod">
          <ac:chgData name="Tara Murphy" userId="d46a31dd703fabe3" providerId="LiveId" clId="{7D6FE353-5760-412C-889B-56D7FD47E58B}" dt="2024-10-13T15:46:12.455" v="6255" actId="26606"/>
          <ac:picMkLst>
            <pc:docMk/>
            <pc:sldMk cId="1910668718" sldId="284"/>
            <ac:picMk id="4" creationId="{9E06E562-B76A-9D44-1B72-4AA750BFCF3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EB264-0FB1-446C-91BD-412FB392ADA2}" type="datetimeFigureOut">
              <a:rPr lang="en-GB" smtClean="0"/>
              <a:t>12/10/2024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F66B99-DAF0-4128-939F-DDCC68FC6D89}" type="slidenum">
              <a:rPr lang="en-GB" smtClean="0"/>
              <a:t>‹#›</a:t>
            </a:fld>
            <a:endParaRPr lang="en-GB"/>
          </a:p>
        </p:txBody>
      </p:sp>
    </p:spTree>
    <p:extLst>
      <p:ext uri="{BB962C8B-B14F-4D97-AF65-F5344CB8AC3E}">
        <p14:creationId xmlns:p14="http://schemas.microsoft.com/office/powerpoint/2010/main" val="3817189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F66B99-DAF0-4128-939F-DDCC68FC6D89}" type="slidenum">
              <a:rPr lang="en-GB" smtClean="0"/>
              <a:t>9</a:t>
            </a:fld>
            <a:endParaRPr lang="en-GB"/>
          </a:p>
        </p:txBody>
      </p:sp>
    </p:spTree>
    <p:extLst>
      <p:ext uri="{BB962C8B-B14F-4D97-AF65-F5344CB8AC3E}">
        <p14:creationId xmlns:p14="http://schemas.microsoft.com/office/powerpoint/2010/main" val="1086964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F66B99-DAF0-4128-939F-DDCC68FC6D89}" type="slidenum">
              <a:rPr lang="en-GB" smtClean="0"/>
              <a:t>10</a:t>
            </a:fld>
            <a:endParaRPr lang="en-GB"/>
          </a:p>
        </p:txBody>
      </p:sp>
    </p:spTree>
    <p:extLst>
      <p:ext uri="{BB962C8B-B14F-4D97-AF65-F5344CB8AC3E}">
        <p14:creationId xmlns:p14="http://schemas.microsoft.com/office/powerpoint/2010/main" val="1596622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F66B99-DAF0-4128-939F-DDCC68FC6D89}" type="slidenum">
              <a:rPr lang="en-GB" smtClean="0"/>
              <a:t>14</a:t>
            </a:fld>
            <a:endParaRPr lang="en-GB"/>
          </a:p>
        </p:txBody>
      </p:sp>
    </p:spTree>
    <p:extLst>
      <p:ext uri="{BB962C8B-B14F-4D97-AF65-F5344CB8AC3E}">
        <p14:creationId xmlns:p14="http://schemas.microsoft.com/office/powerpoint/2010/main" val="3852128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72E39-3680-8807-D899-05C81097B3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3A3241-D7C4-194B-CCEB-C1B5F09585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1D89854-C1BE-C985-857F-06186C368A5B}"/>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F48C0E36-A6AE-C1B1-CE87-C35507565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489119-2175-857E-7DAF-DFC84D1803BE}"/>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627858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086A-36A5-772E-79D4-5219B0713B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695911-FA50-38BA-DD10-4281982AD3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740746-DFCE-7BF7-9708-CD3B75C04CC4}"/>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DD3FE5B9-4D07-73D7-80EA-76BDEFDCF7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B0D85-86DB-4CC1-67B5-9BD0C3C03FF2}"/>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359862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F415E-8A90-0AEA-AE47-69EEC3B6F11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66AACF2-3570-B0BB-01CC-ECA4A8942C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DCAA73-D233-784B-A3FA-50F1B697A236}"/>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C2C37D21-B19B-AADC-20F6-669B81C2D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099A00-993C-8A0A-9804-C8C2D72B1263}"/>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297486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D60BD-94A8-10C0-6E68-E67B02FEBE1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D79600C-ADCC-E9B1-0A72-277757AC67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B2EF8A7-24AE-C0FA-A6FA-BF13E1C826D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2ADDA66-5475-5A63-3E18-C04A8CD702DE}"/>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6" name="Footer Placeholder 5">
            <a:extLst>
              <a:ext uri="{FF2B5EF4-FFF2-40B4-BE49-F238E27FC236}">
                <a16:creationId xmlns:a16="http://schemas.microsoft.com/office/drawing/2014/main" id="{7D554291-037B-9D45-DE88-4C19D7AC06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72584-A5A0-8530-121E-17AA28F5842A}"/>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438570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5C318-714C-9B5D-89F0-A8A6F1A10F3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167EDE7-6844-6BBC-1369-4B1D0B9647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4EDCC6C-6006-76CE-FEF7-0054AEC45AA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1D96A20-0F5A-843D-ECCA-B203FE3D8E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0B7A12-29B8-864B-E32C-73F8B4C2C4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D22BB8-8F88-8F28-1D42-744A78807C97}"/>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8" name="Footer Placeholder 7">
            <a:extLst>
              <a:ext uri="{FF2B5EF4-FFF2-40B4-BE49-F238E27FC236}">
                <a16:creationId xmlns:a16="http://schemas.microsoft.com/office/drawing/2014/main" id="{C093723B-6FAA-52CA-90F7-0196FE0C01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464C3E-8B16-B390-8D01-C214EE4AEEF5}"/>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15900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1DD92-26B8-F018-CCE4-3E86929B0E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D04869D-1E7B-8EB7-5445-5BE9827FED2B}"/>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4" name="Footer Placeholder 3">
            <a:extLst>
              <a:ext uri="{FF2B5EF4-FFF2-40B4-BE49-F238E27FC236}">
                <a16:creationId xmlns:a16="http://schemas.microsoft.com/office/drawing/2014/main" id="{81B63C52-ED36-EFF7-50B6-B59DBFC8B2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59416E-91FB-46E4-EFBF-F40C73A87874}"/>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406579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C3E1C-28B6-B5FA-EC34-CCBE231326B7}"/>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3" name="Footer Placeholder 2">
            <a:extLst>
              <a:ext uri="{FF2B5EF4-FFF2-40B4-BE49-F238E27FC236}">
                <a16:creationId xmlns:a16="http://schemas.microsoft.com/office/drawing/2014/main" id="{FAE4C618-C912-E250-E57B-9CEFEF09F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319463-C6AB-CC08-47AF-3CA8286EECA8}"/>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2419707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EF093-21D8-4907-38F9-2E26AD41E5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F8AB5FC-1E7F-CD1A-FF5B-2C7B8EF124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25E62A3-626E-7A88-9813-EE848400EC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B7B1B1-82C3-9F72-6B92-A075A2C007B7}"/>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6" name="Footer Placeholder 5">
            <a:extLst>
              <a:ext uri="{FF2B5EF4-FFF2-40B4-BE49-F238E27FC236}">
                <a16:creationId xmlns:a16="http://schemas.microsoft.com/office/drawing/2014/main" id="{D23398A2-9B4B-6737-B4F0-87326B7050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5B7939-74D7-42EA-35FF-B64D275BCE77}"/>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2954883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6C12D-D323-C4A7-A1BE-3BAD9E6DA5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805D402-40C0-8D03-F43F-9946232C04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8F91A8-5524-05AD-DB56-332212E24A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D861F6A-F4FB-8400-87B5-7DC8D90F2DA2}"/>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6" name="Footer Placeholder 5">
            <a:extLst>
              <a:ext uri="{FF2B5EF4-FFF2-40B4-BE49-F238E27FC236}">
                <a16:creationId xmlns:a16="http://schemas.microsoft.com/office/drawing/2014/main" id="{158D57DB-82D6-571F-ED63-520157563D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71C30F-DF9C-FB5B-031B-4BD13D71622E}"/>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96885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D66C-BF87-1923-0DFF-19161A023BB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14CFFD2-7DCE-8790-7C27-6951558EA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4EC59E-0A87-F05F-46DB-10A462C23066}"/>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AD7E2880-E342-0E04-8873-306E0A1EC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26AE2-8E4D-FDEF-7638-8A45F17594DB}"/>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674422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7DDE7B-C270-B375-B1BC-2DB415EB7B0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2FF5F5F-6E95-DA9A-763C-D48C62B4D81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069546-4494-6B4E-49C4-CEE9AE121CC0}"/>
              </a:ext>
            </a:extLst>
          </p:cNvPr>
          <p:cNvSpPr>
            <a:spLocks noGrp="1"/>
          </p:cNvSpPr>
          <p:nvPr>
            <p:ph type="dt" sz="half" idx="10"/>
          </p:nvPr>
        </p:nvSpPr>
        <p:spPr/>
        <p:txBody>
          <a:body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AA4A5F13-7C24-851B-1567-C37932EE4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4C5F0-E208-FCDE-950E-A7FC8FB355CA}"/>
              </a:ext>
            </a:extLst>
          </p:cNvPr>
          <p:cNvSpPr>
            <a:spLocks noGrp="1"/>
          </p:cNvSpPr>
          <p:nvPr>
            <p:ph type="sldNum" sz="quarter" idx="12"/>
          </p:nvPr>
        </p:nvSpPr>
        <p:spPr/>
        <p:txBody>
          <a:bodyPr/>
          <a:lstStyle/>
          <a:p>
            <a:fld id="{1C6ADC7A-9449-4273-8C66-A064E8AEB32C}" type="slidenum">
              <a:rPr lang="en-GB" smtClean="0"/>
              <a:t>‹#›</a:t>
            </a:fld>
            <a:endParaRPr lang="en-GB"/>
          </a:p>
        </p:txBody>
      </p:sp>
    </p:spTree>
    <p:extLst>
      <p:ext uri="{BB962C8B-B14F-4D97-AF65-F5344CB8AC3E}">
        <p14:creationId xmlns:p14="http://schemas.microsoft.com/office/powerpoint/2010/main" val="1465398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7AF73A-70EF-372D-BA86-B71C5475CD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D7AA05E-1989-AA6E-8DFC-BB0ADF7FE3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5C66CB-C926-796F-3438-81278AAA8C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EEF9456-20FD-4C29-8626-B8CADD53BDCD}" type="datetimeFigureOut">
              <a:rPr lang="en-GB" smtClean="0"/>
              <a:t>12/10/2024</a:t>
            </a:fld>
            <a:endParaRPr lang="en-GB"/>
          </a:p>
        </p:txBody>
      </p:sp>
      <p:sp>
        <p:nvSpPr>
          <p:cNvPr id="5" name="Footer Placeholder 4">
            <a:extLst>
              <a:ext uri="{FF2B5EF4-FFF2-40B4-BE49-F238E27FC236}">
                <a16:creationId xmlns:a16="http://schemas.microsoft.com/office/drawing/2014/main" id="{72B3CC4A-F843-0DFD-1CA2-B35585205B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071D96-A667-6B4D-47BC-7777B6CBA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6ADC7A-9449-4273-8C66-A064E8AEB32C}" type="slidenum">
              <a:rPr lang="en-GB" smtClean="0"/>
              <a:t>‹#›</a:t>
            </a:fld>
            <a:endParaRPr lang="en-GB"/>
          </a:p>
        </p:txBody>
      </p:sp>
    </p:spTree>
    <p:extLst>
      <p:ext uri="{BB962C8B-B14F-4D97-AF65-F5344CB8AC3E}">
        <p14:creationId xmlns:p14="http://schemas.microsoft.com/office/powerpoint/2010/main" val="29607918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counsellingresource.com/features/2008/01/21/counsellor-creed-personal-growth/"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 Id="rId5" Type="http://schemas.openxmlformats.org/officeDocument/2006/relationships/hyperlink" Target="https://www.youtube.com/watch?v=EwMgTyVbCS0" TargetMode="External"/><Relationship Id="rId4" Type="http://schemas.openxmlformats.org/officeDocument/2006/relationships/hyperlink" Target="https://www.youtube.com/watch?v=6U4-KZSoe6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ire track frame">
            <a:extLst>
              <a:ext uri="{FF2B5EF4-FFF2-40B4-BE49-F238E27FC236}">
                <a16:creationId xmlns:a16="http://schemas.microsoft.com/office/drawing/2014/main" id="{25A4AE45-F2E8-0BC3-4B22-35D172A0C19B}"/>
              </a:ext>
            </a:extLst>
          </p:cNvPr>
          <p:cNvPicPr>
            <a:picLocks noChangeAspect="1"/>
          </p:cNvPicPr>
          <p:nvPr/>
        </p:nvPicPr>
        <p:blipFill>
          <a:blip r:embed="rId2">
            <a:extLst>
              <a:ext uri="{28A0092B-C50C-407E-A947-70E740481C1C}">
                <a14:useLocalDpi xmlns:a14="http://schemas.microsoft.com/office/drawing/2010/main" val="0"/>
              </a:ext>
            </a:extLst>
          </a:blip>
          <a:srcRect l="2378" r="2244"/>
          <a:stretch/>
        </p:blipFill>
        <p:spPr>
          <a:xfrm>
            <a:off x="5650992" y="10"/>
            <a:ext cx="6541008" cy="6857990"/>
          </a:xfrm>
          <a:prstGeom prst="rect">
            <a:avLst/>
          </a:prstGeom>
        </p:spPr>
      </p:pic>
      <p:sp>
        <p:nvSpPr>
          <p:cNvPr id="2" name="Title 1">
            <a:extLst>
              <a:ext uri="{FF2B5EF4-FFF2-40B4-BE49-F238E27FC236}">
                <a16:creationId xmlns:a16="http://schemas.microsoft.com/office/drawing/2014/main" id="{74EB881B-02B4-45FB-70CD-9451CEA92399}"/>
              </a:ext>
            </a:extLst>
          </p:cNvPr>
          <p:cNvSpPr>
            <a:spLocks noGrp="1"/>
          </p:cNvSpPr>
          <p:nvPr>
            <p:ph type="title"/>
          </p:nvPr>
        </p:nvSpPr>
        <p:spPr>
          <a:xfrm>
            <a:off x="169836" y="169911"/>
            <a:ext cx="5063164" cy="1402470"/>
          </a:xfrm>
        </p:spPr>
        <p:txBody>
          <a:bodyPr anchor="t">
            <a:normAutofit fontScale="90000"/>
          </a:bodyPr>
          <a:lstStyle/>
          <a:p>
            <a:pPr algn="ctr"/>
            <a:r>
              <a:rPr lang="en-GB" sz="2800" dirty="0"/>
              <a:t>Recap last week - What does the therapeutic frame mean to you, and how might you develop your own frame when working with clients?</a:t>
            </a:r>
            <a:br>
              <a:rPr lang="en-GB" sz="2200" dirty="0"/>
            </a:br>
            <a:endParaRPr lang="en-GB" sz="2200" dirty="0"/>
          </a:p>
        </p:txBody>
      </p:sp>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0D3B2C-3C99-B45E-D021-169E00713A58}"/>
              </a:ext>
            </a:extLst>
          </p:cNvPr>
          <p:cNvSpPr>
            <a:spLocks noGrp="1"/>
          </p:cNvSpPr>
          <p:nvPr>
            <p:ph idx="1"/>
          </p:nvPr>
        </p:nvSpPr>
        <p:spPr>
          <a:xfrm>
            <a:off x="511629" y="1839689"/>
            <a:ext cx="4379579" cy="5170712"/>
          </a:xfrm>
        </p:spPr>
        <p:txBody>
          <a:bodyPr>
            <a:normAutofit/>
          </a:bodyPr>
          <a:lstStyle/>
          <a:p>
            <a:pPr>
              <a:buFont typeface="Wingdings" panose="05000000000000000000" pitchFamily="2" charset="2"/>
              <a:buChar char="v"/>
            </a:pPr>
            <a:r>
              <a:rPr lang="en-GB" sz="2000" dirty="0"/>
              <a:t>Boundaries: Structural, professional, therapeutic or emotional</a:t>
            </a:r>
          </a:p>
          <a:p>
            <a:pPr>
              <a:buFont typeface="Wingdings" panose="05000000000000000000" pitchFamily="2" charset="2"/>
              <a:buChar char="v"/>
            </a:pPr>
            <a:r>
              <a:rPr lang="en-GB" sz="2000" dirty="0"/>
              <a:t>Structure</a:t>
            </a:r>
          </a:p>
          <a:p>
            <a:pPr>
              <a:buFont typeface="Wingdings" panose="05000000000000000000" pitchFamily="2" charset="2"/>
              <a:buChar char="v"/>
            </a:pPr>
            <a:r>
              <a:rPr lang="en-GB" sz="2000" dirty="0"/>
              <a:t>Session length &amp; frequency</a:t>
            </a:r>
          </a:p>
          <a:p>
            <a:pPr>
              <a:buFont typeface="Wingdings" panose="05000000000000000000" pitchFamily="2" charset="2"/>
              <a:buChar char="v"/>
            </a:pPr>
            <a:r>
              <a:rPr lang="en-GB" sz="2000" dirty="0"/>
              <a:t>Punctuality &amp; consistency</a:t>
            </a:r>
          </a:p>
          <a:p>
            <a:pPr>
              <a:buFont typeface="Wingdings" panose="05000000000000000000" pitchFamily="2" charset="2"/>
              <a:buChar char="v"/>
            </a:pPr>
            <a:r>
              <a:rPr lang="en-GB" sz="2000" dirty="0"/>
              <a:t>Fees and payments</a:t>
            </a:r>
          </a:p>
          <a:p>
            <a:pPr>
              <a:buFont typeface="Wingdings" panose="05000000000000000000" pitchFamily="2" charset="2"/>
              <a:buChar char="v"/>
            </a:pPr>
            <a:r>
              <a:rPr lang="en-GB" sz="2000" dirty="0"/>
              <a:t>Roles of the counsellor and client</a:t>
            </a:r>
          </a:p>
          <a:p>
            <a:pPr>
              <a:buFont typeface="Wingdings" panose="05000000000000000000" pitchFamily="2" charset="2"/>
              <a:buChar char="v"/>
            </a:pPr>
            <a:r>
              <a:rPr lang="en-GB" sz="2000" dirty="0"/>
              <a:t>Supervision</a:t>
            </a:r>
          </a:p>
          <a:p>
            <a:pPr>
              <a:buFont typeface="Wingdings" panose="05000000000000000000" pitchFamily="2" charset="2"/>
              <a:buChar char="v"/>
            </a:pPr>
            <a:r>
              <a:rPr lang="en-GB" sz="2000" dirty="0"/>
              <a:t>Ethical Guidance</a:t>
            </a:r>
          </a:p>
          <a:p>
            <a:pPr>
              <a:buFont typeface="Wingdings" panose="05000000000000000000" pitchFamily="2" charset="2"/>
              <a:buChar char="v"/>
            </a:pPr>
            <a:r>
              <a:rPr lang="en-GB" sz="2000" dirty="0"/>
              <a:t>Cultural &amp; individual considerations</a:t>
            </a:r>
          </a:p>
          <a:p>
            <a:pPr>
              <a:buFont typeface="Wingdings" panose="05000000000000000000" pitchFamily="2" charset="2"/>
              <a:buChar char="v"/>
            </a:pPr>
            <a:r>
              <a:rPr lang="en-GB" sz="2000" dirty="0"/>
              <a:t>Individual Adaptions </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9508367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8341-DA90-3ABA-E4E1-00DA0C66B40B}"/>
              </a:ext>
            </a:extLst>
          </p:cNvPr>
          <p:cNvSpPr>
            <a:spLocks noGrp="1"/>
          </p:cNvSpPr>
          <p:nvPr>
            <p:ph type="ctrTitle"/>
          </p:nvPr>
        </p:nvSpPr>
        <p:spPr>
          <a:xfrm>
            <a:off x="206829" y="1552461"/>
            <a:ext cx="8338457" cy="3999253"/>
          </a:xfrm>
        </p:spPr>
        <p:txBody>
          <a:bodyPr>
            <a:normAutofit fontScale="90000"/>
          </a:bodyPr>
          <a:lstStyle/>
          <a:p>
            <a:br>
              <a:rPr lang="en-GB" dirty="0"/>
            </a:br>
            <a:r>
              <a:rPr lang="en-GB" dirty="0">
                <a:latin typeface="Maiandra GD" panose="020E0502030308020204" pitchFamily="34" charset="0"/>
                <a:ea typeface="ADLaM Display" panose="02010000000000000000" pitchFamily="2" charset="0"/>
                <a:cs typeface="ADLaM Display" panose="02010000000000000000" pitchFamily="2" charset="0"/>
              </a:rPr>
              <a:t>Person-Centred, Gestalt and Existentialism</a:t>
            </a:r>
            <a:br>
              <a:rPr lang="en-GB" dirty="0">
                <a:latin typeface="Maiandra GD" panose="020E0502030308020204" pitchFamily="34" charset="0"/>
                <a:ea typeface="ADLaM Display" panose="02010000000000000000" pitchFamily="2" charset="0"/>
                <a:cs typeface="ADLaM Display" panose="02010000000000000000" pitchFamily="2" charset="0"/>
              </a:rPr>
            </a:br>
            <a:r>
              <a:rPr lang="en-GB" dirty="0">
                <a:latin typeface="Maiandra GD" panose="020E0502030308020204" pitchFamily="34" charset="0"/>
                <a:ea typeface="ADLaM Display" panose="02010000000000000000" pitchFamily="2" charset="0"/>
                <a:cs typeface="ADLaM Display" panose="02010000000000000000" pitchFamily="2" charset="0"/>
              </a:rPr>
              <a:t> </a:t>
            </a:r>
            <a:br>
              <a:rPr lang="en-GB" dirty="0">
                <a:latin typeface="Maiandra GD" panose="020E0502030308020204" pitchFamily="34" charset="0"/>
                <a:ea typeface="ADLaM Display" panose="02010000000000000000" pitchFamily="2" charset="0"/>
                <a:cs typeface="ADLaM Display" panose="02010000000000000000" pitchFamily="2" charset="0"/>
              </a:rPr>
            </a:br>
            <a:r>
              <a:rPr lang="en-GB" dirty="0">
                <a:latin typeface="Maiandra GD" panose="020E0502030308020204" pitchFamily="34" charset="0"/>
                <a:ea typeface="ADLaM Display" panose="02010000000000000000" pitchFamily="2" charset="0"/>
                <a:cs typeface="ADLaM Display" panose="02010000000000000000" pitchFamily="2" charset="0"/>
              </a:rPr>
              <a:t>Week 3 MA Humanistic Counselling </a:t>
            </a:r>
            <a:br>
              <a:rPr lang="en-GB" dirty="0">
                <a:latin typeface="Maiandra GD" panose="020E0502030308020204" pitchFamily="34" charset="0"/>
                <a:ea typeface="ADLaM Display" panose="02010000000000000000" pitchFamily="2" charset="0"/>
                <a:cs typeface="ADLaM Display" panose="02010000000000000000" pitchFamily="2" charset="0"/>
              </a:rPr>
            </a:br>
            <a:r>
              <a:rPr lang="en-GB" dirty="0">
                <a:latin typeface="Maiandra GD" panose="020E0502030308020204" pitchFamily="34" charset="0"/>
                <a:ea typeface="ADLaM Display" panose="02010000000000000000" pitchFamily="2" charset="0"/>
                <a:cs typeface="ADLaM Display" panose="02010000000000000000" pitchFamily="2" charset="0"/>
              </a:rPr>
              <a:t>Mx Tara Murphy</a:t>
            </a:r>
          </a:p>
        </p:txBody>
      </p:sp>
      <p:pic>
        <p:nvPicPr>
          <p:cNvPr id="7" name="Picture 6" descr="A person walking up a spiral staircase&#10;&#10;Description automatically generated">
            <a:extLst>
              <a:ext uri="{FF2B5EF4-FFF2-40B4-BE49-F238E27FC236}">
                <a16:creationId xmlns:a16="http://schemas.microsoft.com/office/drawing/2014/main" id="{263510FA-EFF9-BEE0-AB5F-60FF172CA450}"/>
              </a:ext>
            </a:extLst>
          </p:cNvPr>
          <p:cNvPicPr>
            <a:picLocks noChangeAspect="1"/>
          </p:cNvPicPr>
          <p:nvPr/>
        </p:nvPicPr>
        <p:blipFill>
          <a:blip r:embed="rId2">
            <a:extLst>
              <a:ext uri="{28A0092B-C50C-407E-A947-70E740481C1C}">
                <a14:useLocalDpi xmlns:a14="http://schemas.microsoft.com/office/drawing/2010/main" val="0"/>
              </a:ext>
            </a:extLst>
          </a:blip>
          <a:srcRect l="12910" t="2556" r="57097" b="8661"/>
          <a:stretch/>
        </p:blipFill>
        <p:spPr>
          <a:xfrm>
            <a:off x="8719457" y="0"/>
            <a:ext cx="3472543" cy="6858000"/>
          </a:xfrm>
          <a:prstGeom prst="rect">
            <a:avLst/>
          </a:prstGeom>
        </p:spPr>
      </p:pic>
    </p:spTree>
    <p:extLst>
      <p:ext uri="{BB962C8B-B14F-4D97-AF65-F5344CB8AC3E}">
        <p14:creationId xmlns:p14="http://schemas.microsoft.com/office/powerpoint/2010/main" val="793976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40072-10EE-4336-F64E-D784C7CAE0B6}"/>
              </a:ext>
            </a:extLst>
          </p:cNvPr>
          <p:cNvSpPr>
            <a:spLocks noGrp="1"/>
          </p:cNvSpPr>
          <p:nvPr>
            <p:ph type="title"/>
          </p:nvPr>
        </p:nvSpPr>
        <p:spPr>
          <a:xfrm>
            <a:off x="645065" y="1463040"/>
            <a:ext cx="3796306" cy="2690949"/>
          </a:xfrm>
        </p:spPr>
        <p:txBody>
          <a:bodyPr anchor="t">
            <a:normAutofit/>
          </a:bodyPr>
          <a:lstStyle/>
          <a:p>
            <a:r>
              <a:rPr lang="en-GB" sz="4800"/>
              <a:t>Lesson Objectives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D039F0-0DD3-AC1A-9049-91852425B8A4}"/>
              </a:ext>
            </a:extLst>
          </p:cNvPr>
          <p:cNvSpPr>
            <a:spLocks noGrp="1"/>
          </p:cNvSpPr>
          <p:nvPr>
            <p:ph idx="1"/>
          </p:nvPr>
        </p:nvSpPr>
        <p:spPr>
          <a:xfrm>
            <a:off x="5656218" y="1463039"/>
            <a:ext cx="5542387" cy="4300447"/>
          </a:xfrm>
        </p:spPr>
        <p:txBody>
          <a:bodyPr anchor="t">
            <a:normAutofit/>
          </a:bodyPr>
          <a:lstStyle/>
          <a:p>
            <a:r>
              <a:rPr lang="en-GB" sz="2200" dirty="0"/>
              <a:t>Recap on Person-centred Therapy </a:t>
            </a:r>
          </a:p>
          <a:p>
            <a:r>
              <a:rPr lang="en-GB" sz="2200" dirty="0"/>
              <a:t>Person-centred techniques</a:t>
            </a:r>
          </a:p>
          <a:p>
            <a:r>
              <a:rPr lang="en-GB" sz="2200" dirty="0"/>
              <a:t>Look at the history of Gestalt Therapy </a:t>
            </a:r>
          </a:p>
          <a:p>
            <a:r>
              <a:rPr lang="en-GB" sz="2200" dirty="0"/>
              <a:t>Gestalt therapy and Awareness</a:t>
            </a:r>
          </a:p>
          <a:p>
            <a:r>
              <a:rPr lang="en-GB" sz="2200" dirty="0"/>
              <a:t>Overview Gestalt and Techniques</a:t>
            </a:r>
          </a:p>
          <a:p>
            <a:r>
              <a:rPr lang="en-GB" sz="2200" dirty="0"/>
              <a:t>Overview of Existential Therapy</a:t>
            </a:r>
          </a:p>
          <a:p>
            <a:r>
              <a:rPr lang="en-GB" sz="2200" dirty="0"/>
              <a:t>Existential Techniques </a:t>
            </a:r>
          </a:p>
          <a:p>
            <a:r>
              <a:rPr lang="en-GB" sz="2200" dirty="0"/>
              <a:t> Deepen understanding of the core existential "givens" (death, freedom, isolation, meaninglessness</a:t>
            </a:r>
          </a:p>
        </p:txBody>
      </p:sp>
    </p:spTree>
    <p:extLst>
      <p:ext uri="{BB962C8B-B14F-4D97-AF65-F5344CB8AC3E}">
        <p14:creationId xmlns:p14="http://schemas.microsoft.com/office/powerpoint/2010/main" val="3741640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528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gazine cover with a person in glasses&#10;&#10;Description automatically generated">
            <a:extLst>
              <a:ext uri="{FF2B5EF4-FFF2-40B4-BE49-F238E27FC236}">
                <a16:creationId xmlns:a16="http://schemas.microsoft.com/office/drawing/2014/main" id="{9E06E562-B76A-9D44-1B72-4AA750BFCF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7935" y="643467"/>
            <a:ext cx="4596129" cy="5571066"/>
          </a:xfrm>
          <a:prstGeom prst="rect">
            <a:avLst/>
          </a:prstGeom>
        </p:spPr>
      </p:pic>
    </p:spTree>
    <p:extLst>
      <p:ext uri="{BB962C8B-B14F-4D97-AF65-F5344CB8AC3E}">
        <p14:creationId xmlns:p14="http://schemas.microsoft.com/office/powerpoint/2010/main" val="1910668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AD242F6-8BEB-3B63-E0B0-F981E6CC4F91}"/>
              </a:ext>
            </a:extLst>
          </p:cNvPr>
          <p:cNvSpPr txBox="1"/>
          <p:nvPr/>
        </p:nvSpPr>
        <p:spPr>
          <a:xfrm>
            <a:off x="3079135" y="-29434"/>
            <a:ext cx="6030678" cy="791439"/>
          </a:xfrm>
          <a:prstGeom prst="rect">
            <a:avLst/>
          </a:prstGeom>
          <a:noFill/>
        </p:spPr>
        <p:txBody>
          <a:bodyPr vert="horz" lIns="91440" tIns="45720" rIns="91440" bIns="45720" rtlCol="0" anchor="b">
            <a:normAutofit fontScale="85000" lnSpcReduction="10000"/>
          </a:bodyPr>
          <a:lstStyle/>
          <a:p>
            <a:pPr>
              <a:lnSpc>
                <a:spcPct val="90000"/>
              </a:lnSpc>
              <a:spcBef>
                <a:spcPct val="0"/>
              </a:spcBef>
              <a:spcAft>
                <a:spcPts val="600"/>
              </a:spcAft>
            </a:pPr>
            <a:r>
              <a:rPr lang="en-US" sz="5200" dirty="0">
                <a:latin typeface="+mj-lt"/>
                <a:ea typeface="+mj-ea"/>
                <a:cs typeface="+mj-cs"/>
              </a:rPr>
              <a:t>Person-Centered Therapy   </a:t>
            </a:r>
          </a:p>
        </p:txBody>
      </p:sp>
      <p:pic>
        <p:nvPicPr>
          <p:cNvPr id="4" name="Picture 3" descr="One in a crowd">
            <a:extLst>
              <a:ext uri="{FF2B5EF4-FFF2-40B4-BE49-F238E27FC236}">
                <a16:creationId xmlns:a16="http://schemas.microsoft.com/office/drawing/2014/main" id="{5AE1C257-4C47-9C6C-793D-8422BABBB53D}"/>
              </a:ext>
            </a:extLst>
          </p:cNvPr>
          <p:cNvPicPr>
            <a:picLocks noChangeAspect="1"/>
          </p:cNvPicPr>
          <p:nvPr/>
        </p:nvPicPr>
        <p:blipFill>
          <a:blip r:embed="rId2"/>
          <a:srcRect l="15858" r="7667" b="11111"/>
          <a:stretch/>
        </p:blipFill>
        <p:spPr>
          <a:xfrm>
            <a:off x="2598034" y="762005"/>
            <a:ext cx="6992881" cy="6095995"/>
          </a:xfrm>
          <a:prstGeom prst="rect">
            <a:avLst/>
          </a:prstGeom>
        </p:spPr>
      </p:pic>
      <p:sp>
        <p:nvSpPr>
          <p:cNvPr id="3" name="TextBox 2">
            <a:extLst>
              <a:ext uri="{FF2B5EF4-FFF2-40B4-BE49-F238E27FC236}">
                <a16:creationId xmlns:a16="http://schemas.microsoft.com/office/drawing/2014/main" id="{3E30775F-886D-4D81-AAD4-6C5CDEB7E330}"/>
              </a:ext>
            </a:extLst>
          </p:cNvPr>
          <p:cNvSpPr txBox="1"/>
          <p:nvPr/>
        </p:nvSpPr>
        <p:spPr>
          <a:xfrm>
            <a:off x="226774" y="762005"/>
            <a:ext cx="2144486" cy="5539978"/>
          </a:xfrm>
          <a:prstGeom prst="rect">
            <a:avLst/>
          </a:prstGeom>
          <a:noFill/>
        </p:spPr>
        <p:txBody>
          <a:bodyPr wrap="square" rtlCol="0">
            <a:spAutoFit/>
          </a:bodyPr>
          <a:lstStyle/>
          <a:p>
            <a:pPr algn="ctr"/>
            <a:r>
              <a:rPr lang="en-GB" sz="2400" dirty="0"/>
              <a:t>Empathy </a:t>
            </a:r>
          </a:p>
          <a:p>
            <a:pPr algn="ctr"/>
            <a:endParaRPr lang="en-GB" sz="2400" dirty="0"/>
          </a:p>
          <a:p>
            <a:pPr algn="ctr"/>
            <a:r>
              <a:rPr lang="en-GB" sz="2400" dirty="0"/>
              <a:t>Unconditional Positive Regard</a:t>
            </a:r>
          </a:p>
          <a:p>
            <a:pPr algn="ctr"/>
            <a:endParaRPr lang="en-GB" sz="2400" dirty="0"/>
          </a:p>
          <a:p>
            <a:pPr algn="ctr"/>
            <a:r>
              <a:rPr lang="en-GB" sz="2400" dirty="0"/>
              <a:t>Congruence</a:t>
            </a:r>
          </a:p>
          <a:p>
            <a:pPr algn="ctr"/>
            <a:endParaRPr lang="en-GB" sz="2400" dirty="0"/>
          </a:p>
          <a:p>
            <a:pPr algn="ctr"/>
            <a:r>
              <a:rPr lang="en-GB" sz="2400" dirty="0"/>
              <a:t>Self-Actualization</a:t>
            </a:r>
          </a:p>
          <a:p>
            <a:pPr algn="ctr"/>
            <a:endParaRPr lang="en-GB" sz="2400" dirty="0"/>
          </a:p>
          <a:p>
            <a:pPr algn="ctr"/>
            <a:r>
              <a:rPr lang="en-GB" sz="2400" dirty="0"/>
              <a:t>The Actualizing Tendency</a:t>
            </a:r>
          </a:p>
          <a:p>
            <a:endParaRPr lang="en-GB" dirty="0"/>
          </a:p>
        </p:txBody>
      </p:sp>
      <p:sp>
        <p:nvSpPr>
          <p:cNvPr id="5" name="TextBox 4">
            <a:extLst>
              <a:ext uri="{FF2B5EF4-FFF2-40B4-BE49-F238E27FC236}">
                <a16:creationId xmlns:a16="http://schemas.microsoft.com/office/drawing/2014/main" id="{F3E1980D-5CBD-D96C-A78F-0B811809D591}"/>
              </a:ext>
            </a:extLst>
          </p:cNvPr>
          <p:cNvSpPr txBox="1"/>
          <p:nvPr/>
        </p:nvSpPr>
        <p:spPr>
          <a:xfrm>
            <a:off x="9590915" y="1828801"/>
            <a:ext cx="2551475" cy="3785652"/>
          </a:xfrm>
          <a:prstGeom prst="rect">
            <a:avLst/>
          </a:prstGeom>
          <a:noFill/>
        </p:spPr>
        <p:txBody>
          <a:bodyPr wrap="square" rtlCol="0">
            <a:spAutoFit/>
          </a:bodyPr>
          <a:lstStyle/>
          <a:p>
            <a:pPr algn="ctr"/>
            <a:r>
              <a:rPr lang="en-GB" sz="2400" dirty="0"/>
              <a:t>The Self-Concept</a:t>
            </a:r>
          </a:p>
          <a:p>
            <a:pPr algn="ctr"/>
            <a:endParaRPr lang="en-GB" sz="2400" dirty="0"/>
          </a:p>
          <a:p>
            <a:pPr algn="ctr"/>
            <a:r>
              <a:rPr lang="en-GB" sz="2400" dirty="0"/>
              <a:t>The Fully Functioning Person</a:t>
            </a:r>
          </a:p>
          <a:p>
            <a:pPr algn="ctr"/>
            <a:endParaRPr lang="en-GB" sz="2400" dirty="0"/>
          </a:p>
          <a:p>
            <a:pPr algn="ctr"/>
            <a:r>
              <a:rPr lang="en-GB" sz="2400" dirty="0"/>
              <a:t>The Therapeutic Relationship</a:t>
            </a:r>
          </a:p>
          <a:p>
            <a:pPr algn="ctr"/>
            <a:endParaRPr lang="en-GB" sz="2400" dirty="0"/>
          </a:p>
          <a:p>
            <a:pPr algn="ctr"/>
            <a:r>
              <a:rPr lang="en-GB" sz="2400" dirty="0"/>
              <a:t>Phenomenology</a:t>
            </a:r>
          </a:p>
        </p:txBody>
      </p:sp>
    </p:spTree>
    <p:extLst>
      <p:ext uri="{BB962C8B-B14F-4D97-AF65-F5344CB8AC3E}">
        <p14:creationId xmlns:p14="http://schemas.microsoft.com/office/powerpoint/2010/main" val="1880560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E2F791-9B87-AC49-215A-B22434AF32DF}"/>
              </a:ext>
            </a:extLst>
          </p:cNvPr>
          <p:cNvSpPr txBox="1"/>
          <p:nvPr/>
        </p:nvSpPr>
        <p:spPr>
          <a:xfrm>
            <a:off x="87085" y="-43661"/>
            <a:ext cx="12017830" cy="2585323"/>
          </a:xfrm>
          <a:prstGeom prst="rect">
            <a:avLst/>
          </a:prstGeom>
          <a:noFill/>
        </p:spPr>
        <p:txBody>
          <a:bodyPr wrap="square" rtlCol="0">
            <a:spAutoFit/>
          </a:bodyPr>
          <a:lstStyle/>
          <a:p>
            <a:pPr algn="ctr"/>
            <a:r>
              <a:rPr lang="en-GB" sz="3600" b="1" u="sng" dirty="0">
                <a:solidFill>
                  <a:schemeClr val="accent2">
                    <a:lumMod val="50000"/>
                  </a:schemeClr>
                </a:solidFill>
              </a:rPr>
              <a:t>Person-</a:t>
            </a:r>
            <a:r>
              <a:rPr lang="en-GB" sz="3600" b="1" u="sng" dirty="0" err="1">
                <a:solidFill>
                  <a:schemeClr val="accent2">
                    <a:lumMod val="50000"/>
                  </a:schemeClr>
                </a:solidFill>
              </a:rPr>
              <a:t>centered</a:t>
            </a:r>
            <a:r>
              <a:rPr lang="en-GB" sz="3600" b="1" u="sng" dirty="0">
                <a:solidFill>
                  <a:schemeClr val="accent2">
                    <a:lumMod val="50000"/>
                  </a:schemeClr>
                </a:solidFill>
              </a:rPr>
              <a:t> Techniques </a:t>
            </a:r>
          </a:p>
          <a:p>
            <a:endParaRPr lang="en-GB" dirty="0"/>
          </a:p>
          <a:p>
            <a:r>
              <a:rPr lang="en-GB" b="1" dirty="0"/>
              <a:t>Being nondirective: </a:t>
            </a:r>
            <a:r>
              <a:rPr lang="en-GB" dirty="0"/>
              <a:t>The counsellor will not lead or direct the client: Being nondirective encourages the client to take responsibility for their own growth and decision-making, fostering independence and self-empowerment.</a:t>
            </a:r>
          </a:p>
          <a:p>
            <a:endParaRPr lang="en-GB" dirty="0"/>
          </a:p>
          <a:p>
            <a:r>
              <a:rPr lang="en-GB" b="1" dirty="0"/>
              <a:t>Active listening: </a:t>
            </a:r>
            <a:r>
              <a:rPr lang="en-GB" dirty="0"/>
              <a:t>The therapist will be good at Paraphrasing, summarizing reflecting, clarifying: ask open-ended questions, and reflect the client’s thoughts and emotions, helping them gain insight and clarity without steering the conversation.</a:t>
            </a:r>
          </a:p>
        </p:txBody>
      </p:sp>
      <p:sp>
        <p:nvSpPr>
          <p:cNvPr id="6" name="TextBox 5">
            <a:extLst>
              <a:ext uri="{FF2B5EF4-FFF2-40B4-BE49-F238E27FC236}">
                <a16:creationId xmlns:a16="http://schemas.microsoft.com/office/drawing/2014/main" id="{1683E56E-33C4-E633-2C75-BC4E31FBF402}"/>
              </a:ext>
            </a:extLst>
          </p:cNvPr>
          <p:cNvSpPr txBox="1"/>
          <p:nvPr/>
        </p:nvSpPr>
        <p:spPr>
          <a:xfrm>
            <a:off x="5993128" y="3429000"/>
            <a:ext cx="2209801" cy="2031325"/>
          </a:xfrm>
          <a:prstGeom prst="rect">
            <a:avLst/>
          </a:prstGeom>
          <a:noFill/>
        </p:spPr>
        <p:txBody>
          <a:bodyPr wrap="square" rtlCol="0">
            <a:spAutoFit/>
          </a:bodyPr>
          <a:lstStyle/>
          <a:p>
            <a:r>
              <a:rPr lang="en-GB" dirty="0"/>
              <a:t>The Therapist will: </a:t>
            </a:r>
          </a:p>
          <a:p>
            <a:pPr marL="285750" indent="-285750">
              <a:buFont typeface="Wingdings" panose="05000000000000000000" pitchFamily="2" charset="2"/>
              <a:buChar char="v"/>
            </a:pPr>
            <a:r>
              <a:rPr lang="en-GB" dirty="0"/>
              <a:t>Give no advice</a:t>
            </a:r>
          </a:p>
          <a:p>
            <a:pPr marL="285750" indent="-285750">
              <a:buFont typeface="Wingdings" panose="05000000000000000000" pitchFamily="2" charset="2"/>
              <a:buChar char="v"/>
            </a:pPr>
            <a:r>
              <a:rPr lang="en-GB" dirty="0"/>
              <a:t>Ask no questions</a:t>
            </a:r>
          </a:p>
          <a:p>
            <a:pPr marL="285750" indent="-285750">
              <a:buFont typeface="Wingdings" panose="05000000000000000000" pitchFamily="2" charset="2"/>
              <a:buChar char="v"/>
            </a:pPr>
            <a:r>
              <a:rPr lang="en-GB" dirty="0"/>
              <a:t>And will not interpretate what the client is saying </a:t>
            </a:r>
          </a:p>
        </p:txBody>
      </p:sp>
      <p:sp>
        <p:nvSpPr>
          <p:cNvPr id="7" name="TextBox 6">
            <a:extLst>
              <a:ext uri="{FF2B5EF4-FFF2-40B4-BE49-F238E27FC236}">
                <a16:creationId xmlns:a16="http://schemas.microsoft.com/office/drawing/2014/main" id="{E36A3AEE-CCF1-2755-FC32-513FC35F6B32}"/>
              </a:ext>
            </a:extLst>
          </p:cNvPr>
          <p:cNvSpPr txBox="1"/>
          <p:nvPr/>
        </p:nvSpPr>
        <p:spPr>
          <a:xfrm>
            <a:off x="8338457" y="2695421"/>
            <a:ext cx="3766458" cy="3970318"/>
          </a:xfrm>
          <a:prstGeom prst="rect">
            <a:avLst/>
          </a:prstGeom>
          <a:noFill/>
        </p:spPr>
        <p:txBody>
          <a:bodyPr wrap="square" rtlCol="0">
            <a:spAutoFit/>
          </a:bodyPr>
          <a:lstStyle/>
          <a:p>
            <a:r>
              <a:rPr lang="en-GB" dirty="0">
                <a:solidFill>
                  <a:schemeClr val="accent2">
                    <a:lumMod val="50000"/>
                  </a:schemeClr>
                </a:solidFill>
              </a:rPr>
              <a:t>Therapeutic Progress will be:</a:t>
            </a:r>
          </a:p>
          <a:p>
            <a:r>
              <a:rPr lang="en-GB" dirty="0">
                <a:solidFill>
                  <a:schemeClr val="accent2">
                    <a:lumMod val="50000"/>
                  </a:schemeClr>
                </a:solidFill>
              </a:rPr>
              <a:t>In the beginning the client will be:</a:t>
            </a:r>
          </a:p>
          <a:p>
            <a:pPr marL="285750" indent="-285750">
              <a:buFont typeface="Wingdings" panose="05000000000000000000" pitchFamily="2" charset="2"/>
              <a:buChar char="v"/>
            </a:pPr>
            <a:r>
              <a:rPr lang="en-GB" dirty="0">
                <a:solidFill>
                  <a:schemeClr val="accent2">
                    <a:lumMod val="50000"/>
                  </a:schemeClr>
                </a:solidFill>
              </a:rPr>
              <a:t>Closed</a:t>
            </a:r>
          </a:p>
          <a:p>
            <a:pPr marL="285750" indent="-285750">
              <a:buFont typeface="Wingdings" panose="05000000000000000000" pitchFamily="2" charset="2"/>
              <a:buChar char="v"/>
            </a:pPr>
            <a:r>
              <a:rPr lang="en-GB" dirty="0">
                <a:solidFill>
                  <a:schemeClr val="accent2">
                    <a:lumMod val="50000"/>
                  </a:schemeClr>
                </a:solidFill>
              </a:rPr>
              <a:t>Not open to experiences </a:t>
            </a:r>
          </a:p>
          <a:p>
            <a:pPr marL="285750" indent="-285750">
              <a:buFont typeface="Wingdings" panose="05000000000000000000" pitchFamily="2" charset="2"/>
              <a:buChar char="v"/>
            </a:pPr>
            <a:r>
              <a:rPr lang="en-GB" dirty="0">
                <a:solidFill>
                  <a:schemeClr val="accent2">
                    <a:lumMod val="50000"/>
                  </a:schemeClr>
                </a:solidFill>
              </a:rPr>
              <a:t>Not self-aware.</a:t>
            </a:r>
          </a:p>
          <a:p>
            <a:endParaRPr lang="en-GB" dirty="0">
              <a:solidFill>
                <a:schemeClr val="accent2">
                  <a:lumMod val="50000"/>
                </a:schemeClr>
              </a:solidFill>
            </a:endParaRPr>
          </a:p>
          <a:p>
            <a:r>
              <a:rPr lang="en-GB" dirty="0">
                <a:solidFill>
                  <a:schemeClr val="accent2">
                    <a:lumMod val="50000"/>
                  </a:schemeClr>
                </a:solidFill>
              </a:rPr>
              <a:t>As the therapy progresses the client will be:</a:t>
            </a:r>
          </a:p>
          <a:p>
            <a:pPr marL="285750" indent="-285750">
              <a:buFont typeface="Wingdings" panose="05000000000000000000" pitchFamily="2" charset="2"/>
              <a:buChar char="v"/>
            </a:pPr>
            <a:r>
              <a:rPr lang="en-GB" dirty="0">
                <a:solidFill>
                  <a:schemeClr val="accent2">
                    <a:lumMod val="50000"/>
                  </a:schemeClr>
                </a:solidFill>
              </a:rPr>
              <a:t>Open to experiences</a:t>
            </a:r>
          </a:p>
          <a:p>
            <a:pPr marL="285750" indent="-285750">
              <a:buFont typeface="Wingdings" panose="05000000000000000000" pitchFamily="2" charset="2"/>
              <a:buChar char="v"/>
            </a:pPr>
            <a:r>
              <a:rPr lang="en-GB" dirty="0">
                <a:solidFill>
                  <a:schemeClr val="accent2">
                    <a:lumMod val="50000"/>
                  </a:schemeClr>
                </a:solidFill>
              </a:rPr>
              <a:t>Feel positive self-regard</a:t>
            </a:r>
          </a:p>
          <a:p>
            <a:pPr marL="285750" indent="-285750">
              <a:buFont typeface="Wingdings" panose="05000000000000000000" pitchFamily="2" charset="2"/>
              <a:buChar char="v"/>
            </a:pPr>
            <a:r>
              <a:rPr lang="en-GB" dirty="0">
                <a:solidFill>
                  <a:schemeClr val="accent2">
                    <a:lumMod val="50000"/>
                  </a:schemeClr>
                </a:solidFill>
              </a:rPr>
              <a:t>Self-Aware </a:t>
            </a:r>
          </a:p>
          <a:p>
            <a:pPr marL="285750" indent="-285750">
              <a:buFont typeface="Wingdings" panose="05000000000000000000" pitchFamily="2" charset="2"/>
              <a:buChar char="v"/>
            </a:pPr>
            <a:endParaRPr lang="en-GB" dirty="0">
              <a:solidFill>
                <a:schemeClr val="accent2">
                  <a:lumMod val="50000"/>
                </a:schemeClr>
              </a:solidFill>
            </a:endParaRPr>
          </a:p>
          <a:p>
            <a:pPr marL="285750" indent="-285750">
              <a:buFont typeface="Wingdings" panose="05000000000000000000" pitchFamily="2" charset="2"/>
              <a:buChar char="v"/>
            </a:pPr>
            <a:r>
              <a:rPr lang="en-GB" dirty="0">
                <a:solidFill>
                  <a:schemeClr val="accent2">
                    <a:lumMod val="50000"/>
                  </a:schemeClr>
                </a:solidFill>
              </a:rPr>
              <a:t>Then progressing to self-</a:t>
            </a:r>
            <a:r>
              <a:rPr lang="en-GB" dirty="0" err="1">
                <a:solidFill>
                  <a:schemeClr val="accent2">
                    <a:lumMod val="50000"/>
                  </a:schemeClr>
                </a:solidFill>
              </a:rPr>
              <a:t>actuliazation</a:t>
            </a:r>
            <a:r>
              <a:rPr lang="en-GB" dirty="0">
                <a:solidFill>
                  <a:schemeClr val="accent2">
                    <a:lumMod val="50000"/>
                  </a:schemeClr>
                </a:solidFill>
              </a:rPr>
              <a:t> </a:t>
            </a:r>
          </a:p>
        </p:txBody>
      </p:sp>
      <p:pic>
        <p:nvPicPr>
          <p:cNvPr id="9" name="Picture 8" descr="A group of giraffes looking at each other&#10;&#10;Description automatically generated">
            <a:extLst>
              <a:ext uri="{FF2B5EF4-FFF2-40B4-BE49-F238E27FC236}">
                <a16:creationId xmlns:a16="http://schemas.microsoft.com/office/drawing/2014/main" id="{82458FEC-ABAB-F460-AAAF-6962C38350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84" y="2695421"/>
            <a:ext cx="5770517" cy="3847011"/>
          </a:xfrm>
          <a:prstGeom prst="rect">
            <a:avLst/>
          </a:prstGeom>
        </p:spPr>
      </p:pic>
    </p:spTree>
    <p:extLst>
      <p:ext uri="{BB962C8B-B14F-4D97-AF65-F5344CB8AC3E}">
        <p14:creationId xmlns:p14="http://schemas.microsoft.com/office/powerpoint/2010/main" val="2858416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sitting on a spiral staircase in a head&#10;&#10;Description automatically generated">
            <a:extLst>
              <a:ext uri="{FF2B5EF4-FFF2-40B4-BE49-F238E27FC236}">
                <a16:creationId xmlns:a16="http://schemas.microsoft.com/office/drawing/2014/main" id="{D0C4806C-1B03-AA0F-DF6B-B9F0DDA6DCE6}"/>
              </a:ext>
            </a:extLst>
          </p:cNvPr>
          <p:cNvPicPr>
            <a:picLocks noChangeAspect="1"/>
          </p:cNvPicPr>
          <p:nvPr/>
        </p:nvPicPr>
        <p:blipFill>
          <a:blip r:embed="rId2">
            <a:extLst>
              <a:ext uri="{28A0092B-C50C-407E-A947-70E740481C1C}">
                <a14:useLocalDpi xmlns:a14="http://schemas.microsoft.com/office/drawing/2010/main" val="0"/>
              </a:ext>
            </a:extLst>
          </a:blip>
          <a:srcRect l="1719" t="-1" r="28352" b="-1"/>
          <a:stretch/>
        </p:blipFill>
        <p:spPr>
          <a:xfrm>
            <a:off x="-119742" y="-10886"/>
            <a:ext cx="7184571"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ED9752D9-AD33-BBEB-B3E1-22FD5BF76057}"/>
              </a:ext>
            </a:extLst>
          </p:cNvPr>
          <p:cNvSpPr txBox="1"/>
          <p:nvPr/>
        </p:nvSpPr>
        <p:spPr>
          <a:xfrm>
            <a:off x="7271657" y="97971"/>
            <a:ext cx="4920343" cy="6749133"/>
          </a:xfrm>
          <a:prstGeom prst="rect">
            <a:avLst/>
          </a:prstGeom>
        </p:spPr>
        <p:txBody>
          <a:bodyPr vert="horz" lIns="91440" tIns="45720" rIns="91440" bIns="45720" rtlCol="0">
            <a:normAutofit fontScale="92500" lnSpcReduction="20000"/>
          </a:bodyPr>
          <a:lstStyle/>
          <a:p>
            <a:pPr algn="ctr">
              <a:lnSpc>
                <a:spcPct val="90000"/>
              </a:lnSpc>
              <a:spcAft>
                <a:spcPts val="600"/>
              </a:spcAft>
            </a:pPr>
            <a:r>
              <a:rPr lang="en-US" sz="2200" b="1" dirty="0">
                <a:solidFill>
                  <a:schemeClr val="accent5">
                    <a:lumMod val="75000"/>
                  </a:schemeClr>
                </a:solidFill>
              </a:rPr>
              <a:t>Goals of Person-Centered Therapy</a:t>
            </a:r>
          </a:p>
          <a:p>
            <a:pPr indent="-228600" algn="ctr">
              <a:lnSpc>
                <a:spcPct val="90000"/>
              </a:lnSpc>
              <a:spcAft>
                <a:spcPts val="600"/>
              </a:spcAft>
              <a:buFont typeface="Arial" panose="020B0604020202020204" pitchFamily="34" charset="0"/>
              <a:buChar char="•"/>
            </a:pPr>
            <a:endParaRPr lang="en-US" sz="2200" b="1" dirty="0">
              <a:solidFill>
                <a:schemeClr val="accent5">
                  <a:lumMod val="75000"/>
                </a:schemeClr>
              </a:solidFill>
            </a:endParaRPr>
          </a:p>
          <a:p>
            <a:pPr algn="ctr">
              <a:lnSpc>
                <a:spcPct val="90000"/>
              </a:lnSpc>
              <a:spcAft>
                <a:spcPts val="600"/>
              </a:spcAft>
            </a:pPr>
            <a:r>
              <a:rPr lang="en-US" sz="2200" b="1" dirty="0">
                <a:solidFill>
                  <a:schemeClr val="accent5">
                    <a:lumMod val="75000"/>
                  </a:schemeClr>
                </a:solidFill>
              </a:rPr>
              <a:t>Create a Therapeutic Relationship Based on Empathy, Congruence, and Unconditional Positive Regard</a:t>
            </a:r>
            <a:r>
              <a:rPr lang="en-US" sz="2200" dirty="0">
                <a:solidFill>
                  <a:schemeClr val="accent5">
                    <a:lumMod val="75000"/>
                  </a:schemeClr>
                </a:solidFill>
              </a:rPr>
              <a:t>:</a:t>
            </a:r>
          </a:p>
          <a:p>
            <a:pPr marL="57150" indent="-285750" algn="ctr">
              <a:lnSpc>
                <a:spcPct val="90000"/>
              </a:lnSpc>
              <a:spcAft>
                <a:spcPts val="600"/>
              </a:spcAft>
              <a:buFont typeface="Wingdings" panose="05000000000000000000" pitchFamily="2" charset="2"/>
              <a:buChar char="v"/>
            </a:pPr>
            <a:r>
              <a:rPr lang="en-US" sz="2200" dirty="0">
                <a:solidFill>
                  <a:schemeClr val="accent5">
                    <a:lumMod val="75000"/>
                  </a:schemeClr>
                </a:solidFill>
              </a:rPr>
              <a:t>Build a supportive and non-judgmental relationship where the client feels valued, heard, and understood.</a:t>
            </a:r>
          </a:p>
          <a:p>
            <a:pPr indent="-228600" algn="ctr">
              <a:lnSpc>
                <a:spcPct val="90000"/>
              </a:lnSpc>
              <a:spcAft>
                <a:spcPts val="600"/>
              </a:spcAft>
              <a:buFont typeface="Arial" panose="020B0604020202020204" pitchFamily="34" charset="0"/>
              <a:buChar char="•"/>
            </a:pPr>
            <a:endParaRPr lang="en-US" sz="2200" b="1" dirty="0">
              <a:solidFill>
                <a:schemeClr val="accent5">
                  <a:lumMod val="75000"/>
                </a:schemeClr>
              </a:solidFill>
            </a:endParaRPr>
          </a:p>
          <a:p>
            <a:pPr algn="ctr">
              <a:lnSpc>
                <a:spcPct val="90000"/>
              </a:lnSpc>
              <a:spcAft>
                <a:spcPts val="600"/>
              </a:spcAft>
            </a:pPr>
            <a:r>
              <a:rPr lang="en-US" sz="2200" b="1" dirty="0">
                <a:solidFill>
                  <a:schemeClr val="accent5">
                    <a:lumMod val="75000"/>
                  </a:schemeClr>
                </a:solidFill>
              </a:rPr>
              <a:t>Facilitate Personal Decision-Making</a:t>
            </a:r>
            <a:r>
              <a:rPr lang="en-US" sz="2200" dirty="0">
                <a:solidFill>
                  <a:schemeClr val="accent5">
                    <a:lumMod val="75000"/>
                  </a:schemeClr>
                </a:solidFill>
              </a:rPr>
              <a:t>:</a:t>
            </a:r>
          </a:p>
          <a:p>
            <a:pPr marL="57150" indent="-285750" algn="ctr">
              <a:lnSpc>
                <a:spcPct val="90000"/>
              </a:lnSpc>
              <a:spcAft>
                <a:spcPts val="600"/>
              </a:spcAft>
              <a:buFont typeface="Wingdings" panose="05000000000000000000" pitchFamily="2" charset="2"/>
              <a:buChar char="v"/>
            </a:pPr>
            <a:r>
              <a:rPr lang="en-US" sz="2200" dirty="0">
                <a:solidFill>
                  <a:schemeClr val="accent5">
                    <a:lumMod val="75000"/>
                  </a:schemeClr>
                </a:solidFill>
              </a:rPr>
              <a:t>Client will set their own goals.  Assist clients in making their own decisions by trusting their internal resources and wisdom, rather than relying on external directives.</a:t>
            </a:r>
          </a:p>
          <a:p>
            <a:pPr indent="-228600" algn="ctr">
              <a:lnSpc>
                <a:spcPct val="90000"/>
              </a:lnSpc>
              <a:spcAft>
                <a:spcPts val="600"/>
              </a:spcAft>
              <a:buFont typeface="Arial" panose="020B0604020202020204" pitchFamily="34" charset="0"/>
              <a:buChar char="•"/>
            </a:pPr>
            <a:endParaRPr lang="en-US" sz="2200" dirty="0">
              <a:solidFill>
                <a:schemeClr val="accent5">
                  <a:lumMod val="75000"/>
                </a:schemeClr>
              </a:solidFill>
            </a:endParaRPr>
          </a:p>
          <a:p>
            <a:pPr algn="ctr">
              <a:lnSpc>
                <a:spcPct val="90000"/>
              </a:lnSpc>
              <a:spcAft>
                <a:spcPts val="600"/>
              </a:spcAft>
            </a:pPr>
            <a:r>
              <a:rPr lang="en-US" sz="2200" b="1" dirty="0">
                <a:solidFill>
                  <a:schemeClr val="accent5">
                    <a:lumMod val="75000"/>
                  </a:schemeClr>
                </a:solidFill>
              </a:rPr>
              <a:t>Enhance Emotional Expression</a:t>
            </a:r>
            <a:r>
              <a:rPr lang="en-US" sz="2200" dirty="0">
                <a:solidFill>
                  <a:schemeClr val="accent5">
                    <a:lumMod val="75000"/>
                  </a:schemeClr>
                </a:solidFill>
              </a:rPr>
              <a:t>:</a:t>
            </a:r>
          </a:p>
          <a:p>
            <a:pPr marL="57150" indent="-285750" algn="ctr">
              <a:lnSpc>
                <a:spcPct val="90000"/>
              </a:lnSpc>
              <a:spcAft>
                <a:spcPts val="600"/>
              </a:spcAft>
              <a:buFont typeface="Wingdings" panose="05000000000000000000" pitchFamily="2" charset="2"/>
              <a:buChar char="v"/>
            </a:pPr>
            <a:r>
              <a:rPr lang="en-US" sz="2200" dirty="0">
                <a:solidFill>
                  <a:schemeClr val="accent5">
                    <a:lumMod val="75000"/>
                  </a:schemeClr>
                </a:solidFill>
              </a:rPr>
              <a:t>Create a safe space where clients can freely express and process their emotions without fear of judgment.</a:t>
            </a:r>
          </a:p>
          <a:p>
            <a:pPr indent="-228600" algn="ctr">
              <a:lnSpc>
                <a:spcPct val="90000"/>
              </a:lnSpc>
              <a:spcAft>
                <a:spcPts val="600"/>
              </a:spcAft>
              <a:buFont typeface="Arial" panose="020B0604020202020204" pitchFamily="34" charset="0"/>
              <a:buChar char="•"/>
            </a:pPr>
            <a:endParaRPr lang="en-US" sz="2200" dirty="0">
              <a:solidFill>
                <a:schemeClr val="accent5">
                  <a:lumMod val="75000"/>
                </a:schemeClr>
              </a:solidFill>
            </a:endParaRPr>
          </a:p>
          <a:p>
            <a:pPr algn="ctr">
              <a:lnSpc>
                <a:spcPct val="90000"/>
              </a:lnSpc>
              <a:spcAft>
                <a:spcPts val="600"/>
              </a:spcAft>
            </a:pPr>
            <a:r>
              <a:rPr lang="en-US" sz="2200" b="1" dirty="0">
                <a:solidFill>
                  <a:schemeClr val="accent5">
                    <a:lumMod val="75000"/>
                  </a:schemeClr>
                </a:solidFill>
              </a:rPr>
              <a:t>Self-Actualized</a:t>
            </a:r>
          </a:p>
          <a:p>
            <a:pPr marL="57150" indent="-285750" algn="ctr">
              <a:lnSpc>
                <a:spcPct val="90000"/>
              </a:lnSpc>
              <a:spcAft>
                <a:spcPts val="600"/>
              </a:spcAft>
              <a:buFont typeface="Wingdings" panose="05000000000000000000" pitchFamily="2" charset="2"/>
              <a:buChar char="v"/>
            </a:pPr>
            <a:r>
              <a:rPr lang="en-US" sz="2200" dirty="0">
                <a:solidFill>
                  <a:schemeClr val="accent5">
                    <a:lumMod val="75000"/>
                  </a:schemeClr>
                </a:solidFill>
              </a:rPr>
              <a:t>It is hoped that the client will experience congruence between self and experiences and become </a:t>
            </a:r>
            <a:r>
              <a:rPr lang="en-US" sz="2200" dirty="0" err="1">
                <a:solidFill>
                  <a:schemeClr val="accent5">
                    <a:lumMod val="75000"/>
                  </a:schemeClr>
                </a:solidFill>
              </a:rPr>
              <a:t>self-actualised</a:t>
            </a:r>
            <a:r>
              <a:rPr lang="en-US" sz="2200" dirty="0">
                <a:solidFill>
                  <a:schemeClr val="accent5">
                    <a:lumMod val="75000"/>
                  </a:schemeClr>
                </a:solidFill>
              </a:rPr>
              <a:t>.</a:t>
            </a:r>
          </a:p>
          <a:p>
            <a:pPr indent="-228600">
              <a:lnSpc>
                <a:spcPct val="90000"/>
              </a:lnSpc>
              <a:spcAft>
                <a:spcPts val="600"/>
              </a:spcAft>
              <a:buFont typeface="Arial" panose="020B0604020202020204" pitchFamily="34" charset="0"/>
              <a:buChar char="•"/>
            </a:pPr>
            <a:endParaRPr lang="en-US" sz="800" b="1" dirty="0"/>
          </a:p>
        </p:txBody>
      </p:sp>
    </p:spTree>
    <p:extLst>
      <p:ext uri="{BB962C8B-B14F-4D97-AF65-F5344CB8AC3E}">
        <p14:creationId xmlns:p14="http://schemas.microsoft.com/office/powerpoint/2010/main" val="258005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a flower with a watering can&#10;&#10;Description automatically generated">
            <a:extLst>
              <a:ext uri="{FF2B5EF4-FFF2-40B4-BE49-F238E27FC236}">
                <a16:creationId xmlns:a16="http://schemas.microsoft.com/office/drawing/2014/main" id="{E1307525-A297-CD21-7EDD-5BB155392403}"/>
              </a:ext>
            </a:extLst>
          </p:cNvPr>
          <p:cNvPicPr>
            <a:picLocks noChangeAspect="1"/>
          </p:cNvPicPr>
          <p:nvPr/>
        </p:nvPicPr>
        <p:blipFill>
          <a:blip r:embed="rId2">
            <a:extLst>
              <a:ext uri="{28A0092B-C50C-407E-A947-70E740481C1C}">
                <a14:useLocalDpi xmlns:a14="http://schemas.microsoft.com/office/drawing/2010/main" val="0"/>
              </a:ext>
            </a:extLst>
          </a:blip>
          <a:srcRect r="-2" b="63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 name="TextBox 1">
            <a:extLst>
              <a:ext uri="{FF2B5EF4-FFF2-40B4-BE49-F238E27FC236}">
                <a16:creationId xmlns:a16="http://schemas.microsoft.com/office/drawing/2014/main" id="{0264E654-B4CC-02F8-F7DB-6727D0D63626}"/>
              </a:ext>
            </a:extLst>
          </p:cNvPr>
          <p:cNvSpPr txBox="1"/>
          <p:nvPr/>
        </p:nvSpPr>
        <p:spPr>
          <a:xfrm>
            <a:off x="6487887" y="169359"/>
            <a:ext cx="5529942" cy="6558012"/>
          </a:xfrm>
          <a:prstGeom prst="rect">
            <a:avLst/>
          </a:prstGeom>
        </p:spPr>
        <p:txBody>
          <a:bodyPr vert="horz" lIns="91440" tIns="45720" rIns="91440" bIns="45720" rtlCol="0">
            <a:normAutofit/>
          </a:bodyPr>
          <a:lstStyle/>
          <a:p>
            <a:pPr algn="ctr">
              <a:lnSpc>
                <a:spcPct val="90000"/>
              </a:lnSpc>
              <a:spcAft>
                <a:spcPts val="600"/>
              </a:spcAft>
            </a:pPr>
            <a:r>
              <a:rPr lang="en-US" sz="3200" dirty="0"/>
              <a:t>Therapeutic Style for a </a:t>
            </a:r>
          </a:p>
          <a:p>
            <a:pPr algn="ctr">
              <a:lnSpc>
                <a:spcPct val="90000"/>
              </a:lnSpc>
              <a:spcAft>
                <a:spcPts val="600"/>
              </a:spcAft>
            </a:pPr>
            <a:r>
              <a:rPr lang="en-US" sz="3200" dirty="0"/>
              <a:t>Person-Centered counsellor</a:t>
            </a:r>
          </a:p>
          <a:p>
            <a:pPr indent="-228600">
              <a:lnSpc>
                <a:spcPct val="90000"/>
              </a:lnSpc>
              <a:spcAft>
                <a:spcPts val="600"/>
              </a:spcAft>
              <a:buFont typeface="Arial" panose="020B0604020202020204" pitchFamily="34" charset="0"/>
              <a:buChar char="•"/>
            </a:pPr>
            <a:endParaRPr lang="en-US" sz="1600" dirty="0"/>
          </a:p>
          <a:p>
            <a:pPr marL="342900" indent="-285750">
              <a:lnSpc>
                <a:spcPct val="90000"/>
              </a:lnSpc>
              <a:spcAft>
                <a:spcPts val="600"/>
              </a:spcAft>
              <a:buFont typeface="Wingdings" panose="05000000000000000000" pitchFamily="2" charset="2"/>
              <a:buChar char="v"/>
            </a:pPr>
            <a:r>
              <a:rPr lang="en-US" sz="2400" dirty="0"/>
              <a:t>Therapeutic alliance</a:t>
            </a:r>
          </a:p>
          <a:p>
            <a:pPr marL="342900" indent="-285750">
              <a:lnSpc>
                <a:spcPct val="90000"/>
              </a:lnSpc>
              <a:spcAft>
                <a:spcPts val="600"/>
              </a:spcAft>
              <a:buFont typeface="Wingdings" panose="05000000000000000000" pitchFamily="2" charset="2"/>
              <a:buChar char="v"/>
            </a:pPr>
            <a:r>
              <a:rPr lang="en-US" sz="2400" dirty="0"/>
              <a:t>Skills that develop from being nondirective</a:t>
            </a:r>
          </a:p>
          <a:p>
            <a:pPr marL="342900" indent="-285750">
              <a:lnSpc>
                <a:spcPct val="90000"/>
              </a:lnSpc>
              <a:spcAft>
                <a:spcPts val="600"/>
              </a:spcAft>
              <a:buFont typeface="Wingdings" panose="05000000000000000000" pitchFamily="2" charset="2"/>
              <a:buChar char="v"/>
            </a:pPr>
            <a:r>
              <a:rPr lang="en-US" sz="2400" dirty="0"/>
              <a:t>Positive view of development</a:t>
            </a:r>
          </a:p>
          <a:p>
            <a:pPr marL="342900" indent="-285750">
              <a:lnSpc>
                <a:spcPct val="90000"/>
              </a:lnSpc>
              <a:spcAft>
                <a:spcPts val="600"/>
              </a:spcAft>
              <a:buFont typeface="Wingdings" panose="05000000000000000000" pitchFamily="2" charset="2"/>
              <a:buChar char="v"/>
            </a:pPr>
            <a:r>
              <a:rPr lang="en-US" sz="2400" dirty="0"/>
              <a:t>Realizing the full potential of the client</a:t>
            </a:r>
          </a:p>
          <a:p>
            <a:pPr marL="57150" indent="-285750">
              <a:lnSpc>
                <a:spcPct val="90000"/>
              </a:lnSpc>
              <a:spcAft>
                <a:spcPts val="600"/>
              </a:spcAft>
              <a:buFont typeface="Wingdings" panose="05000000000000000000" pitchFamily="2" charset="2"/>
              <a:buChar char="v"/>
            </a:pPr>
            <a:endParaRPr lang="en-US" sz="2400" dirty="0"/>
          </a:p>
          <a:p>
            <a:pPr marL="342900" indent="-285750">
              <a:lnSpc>
                <a:spcPct val="90000"/>
              </a:lnSpc>
              <a:spcAft>
                <a:spcPts val="600"/>
              </a:spcAft>
              <a:buFont typeface="Wingdings" panose="05000000000000000000" pitchFamily="2" charset="2"/>
              <a:buChar char="v"/>
            </a:pPr>
            <a:r>
              <a:rPr lang="en-US" sz="2400" dirty="0">
                <a:solidFill>
                  <a:schemeClr val="accent6">
                    <a:lumMod val="75000"/>
                  </a:schemeClr>
                </a:solidFill>
              </a:rPr>
              <a:t>Empathy </a:t>
            </a:r>
          </a:p>
          <a:p>
            <a:pPr marL="342900" indent="-285750">
              <a:lnSpc>
                <a:spcPct val="90000"/>
              </a:lnSpc>
              <a:spcAft>
                <a:spcPts val="600"/>
              </a:spcAft>
              <a:buFont typeface="Wingdings" panose="05000000000000000000" pitchFamily="2" charset="2"/>
              <a:buChar char="v"/>
            </a:pPr>
            <a:r>
              <a:rPr lang="en-US" sz="2400" dirty="0">
                <a:solidFill>
                  <a:schemeClr val="accent6">
                    <a:lumMod val="75000"/>
                  </a:schemeClr>
                </a:solidFill>
              </a:rPr>
              <a:t>Nonjudgemental Stance</a:t>
            </a:r>
          </a:p>
          <a:p>
            <a:pPr marL="342900" indent="-285750">
              <a:lnSpc>
                <a:spcPct val="90000"/>
              </a:lnSpc>
              <a:spcAft>
                <a:spcPts val="600"/>
              </a:spcAft>
              <a:buFont typeface="Wingdings" panose="05000000000000000000" pitchFamily="2" charset="2"/>
              <a:buChar char="v"/>
            </a:pPr>
            <a:r>
              <a:rPr lang="en-US" sz="2400" dirty="0">
                <a:solidFill>
                  <a:schemeClr val="accent6">
                    <a:lumMod val="75000"/>
                  </a:schemeClr>
                </a:solidFill>
              </a:rPr>
              <a:t>Authenticity</a:t>
            </a:r>
          </a:p>
          <a:p>
            <a:pPr marL="57150">
              <a:lnSpc>
                <a:spcPct val="90000"/>
              </a:lnSpc>
              <a:spcAft>
                <a:spcPts val="600"/>
              </a:spcAft>
            </a:pPr>
            <a:endParaRPr lang="en-US" sz="2400" dirty="0">
              <a:solidFill>
                <a:schemeClr val="accent6">
                  <a:lumMod val="75000"/>
                </a:schemeClr>
              </a:solidFill>
            </a:endParaRPr>
          </a:p>
          <a:p>
            <a:pPr marL="57150">
              <a:lnSpc>
                <a:spcPct val="90000"/>
              </a:lnSpc>
              <a:spcAft>
                <a:spcPts val="600"/>
              </a:spcAft>
            </a:pPr>
            <a:r>
              <a:rPr lang="en-GB" sz="2400" dirty="0">
                <a:solidFill>
                  <a:schemeClr val="accent6">
                    <a:lumMod val="75000"/>
                  </a:schemeClr>
                </a:solidFill>
              </a:rPr>
              <a:t>(most therapeutic styles will believe in these last three) </a:t>
            </a:r>
            <a:endParaRPr lang="en-US" sz="2400" dirty="0">
              <a:solidFill>
                <a:schemeClr val="accent6">
                  <a:lumMod val="75000"/>
                </a:schemeClr>
              </a:solidFill>
            </a:endParaRPr>
          </a:p>
        </p:txBody>
      </p:sp>
    </p:spTree>
    <p:extLst>
      <p:ext uri="{BB962C8B-B14F-4D97-AF65-F5344CB8AC3E}">
        <p14:creationId xmlns:p14="http://schemas.microsoft.com/office/powerpoint/2010/main" val="1645315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A982F8-D7FF-6D1B-7B3B-2325FB570AB3}"/>
              </a:ext>
            </a:extLst>
          </p:cNvPr>
          <p:cNvSpPr txBox="1"/>
          <p:nvPr/>
        </p:nvSpPr>
        <p:spPr>
          <a:xfrm>
            <a:off x="539723" y="121571"/>
            <a:ext cx="5219756" cy="1569660"/>
          </a:xfrm>
          <a:prstGeom prst="rect">
            <a:avLst/>
          </a:prstGeom>
          <a:noFill/>
        </p:spPr>
        <p:txBody>
          <a:bodyPr wrap="square" rtlCol="0">
            <a:spAutoFit/>
          </a:bodyPr>
          <a:lstStyle/>
          <a:p>
            <a:pPr algn="ctr"/>
            <a:r>
              <a:rPr lang="en-GB" sz="3200" dirty="0">
                <a:solidFill>
                  <a:schemeClr val="accent1">
                    <a:lumMod val="60000"/>
                    <a:lumOff val="40000"/>
                  </a:schemeClr>
                </a:solidFill>
                <a:latin typeface="Britannic Bold" panose="020B0903060703020204" pitchFamily="34" charset="0"/>
              </a:rPr>
              <a:t>Gestalt Therapy - Fritz Perls  (1893-1970)</a:t>
            </a:r>
          </a:p>
          <a:p>
            <a:pPr algn="ctr"/>
            <a:endParaRPr lang="en-GB" sz="3200" dirty="0"/>
          </a:p>
        </p:txBody>
      </p:sp>
      <p:pic>
        <p:nvPicPr>
          <p:cNvPr id="4" name="Picture 3" descr="A close-up of a person with a beard&#10;&#10;Description automatically generated">
            <a:extLst>
              <a:ext uri="{FF2B5EF4-FFF2-40B4-BE49-F238E27FC236}">
                <a16:creationId xmlns:a16="http://schemas.microsoft.com/office/drawing/2014/main" id="{6553F3F6-2E44-0A0B-E723-FD82FDBEFE03}"/>
              </a:ext>
            </a:extLst>
          </p:cNvPr>
          <p:cNvPicPr>
            <a:picLocks noChangeAspect="1"/>
          </p:cNvPicPr>
          <p:nvPr/>
        </p:nvPicPr>
        <p:blipFill>
          <a:blip r:embed="rId3">
            <a:extLst>
              <a:ext uri="{28A0092B-C50C-407E-A947-70E740481C1C}">
                <a14:useLocalDpi xmlns:a14="http://schemas.microsoft.com/office/drawing/2010/main" val="0"/>
              </a:ext>
            </a:extLst>
          </a:blip>
          <a:srcRect l="13506" r="23620"/>
          <a:stretch/>
        </p:blipFill>
        <p:spPr>
          <a:xfrm>
            <a:off x="355601" y="1337651"/>
            <a:ext cx="5588000" cy="4785563"/>
          </a:xfrm>
          <a:prstGeom prst="rect">
            <a:avLst/>
          </a:prstGeom>
        </p:spPr>
      </p:pic>
      <p:pic>
        <p:nvPicPr>
          <p:cNvPr id="6" name="Picture 5" descr="A person wearing a hat and suit&#10;&#10;Description automatically generated">
            <a:extLst>
              <a:ext uri="{FF2B5EF4-FFF2-40B4-BE49-F238E27FC236}">
                <a16:creationId xmlns:a16="http://schemas.microsoft.com/office/drawing/2014/main" id="{F25124FB-7FFD-B76C-BB70-3DA9FC9685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601" y="0"/>
            <a:ext cx="5588000" cy="6858000"/>
          </a:xfrm>
          <a:prstGeom prst="rect">
            <a:avLst/>
          </a:prstGeom>
        </p:spPr>
      </p:pic>
      <p:sp>
        <p:nvSpPr>
          <p:cNvPr id="7" name="TextBox 6">
            <a:extLst>
              <a:ext uri="{FF2B5EF4-FFF2-40B4-BE49-F238E27FC236}">
                <a16:creationId xmlns:a16="http://schemas.microsoft.com/office/drawing/2014/main" id="{0D3FDD3D-68FF-3E8E-B291-B91FA4AD93E3}"/>
              </a:ext>
            </a:extLst>
          </p:cNvPr>
          <p:cNvSpPr txBox="1"/>
          <p:nvPr/>
        </p:nvSpPr>
        <p:spPr>
          <a:xfrm>
            <a:off x="5943602" y="121571"/>
            <a:ext cx="6175702" cy="4524315"/>
          </a:xfrm>
          <a:prstGeom prst="rect">
            <a:avLst/>
          </a:prstGeom>
          <a:noFill/>
        </p:spPr>
        <p:txBody>
          <a:bodyPr wrap="square" rtlCol="0">
            <a:spAutoFit/>
          </a:bodyPr>
          <a:lstStyle/>
          <a:p>
            <a:pPr algn="ctr"/>
            <a:r>
              <a:rPr lang="en-GB" dirty="0"/>
              <a:t>Gestalt theory is founded on a positive view of human nature. Perls believed that developing an awareness of one's feelings, reactions, and thoughts in a present situation could resolve personal issues. In other words, people have the ability to solve their own problems.</a:t>
            </a:r>
          </a:p>
          <a:p>
            <a:pPr algn="ctr"/>
            <a:endParaRPr lang="en-GB" dirty="0"/>
          </a:p>
          <a:p>
            <a:pPr algn="ctr"/>
            <a:r>
              <a:rPr lang="en-GB" dirty="0"/>
              <a:t>Perls developed most of the techniques of Gestalt therapy in the United States, and he helped establish Gestalt institutes in various parts of the country during the 1960s. Many of his techniques have been incorporated into eclectic approaches to psychotherapy.</a:t>
            </a:r>
          </a:p>
          <a:p>
            <a:pPr algn="ctr"/>
            <a:endParaRPr lang="en-GB" dirty="0"/>
          </a:p>
          <a:p>
            <a:pPr algn="ctr"/>
            <a:r>
              <a:rPr lang="en-GB" sz="2400" dirty="0"/>
              <a:t>"the Gestalt" refers to the whole awareness of a person’s experiences in the present moment</a:t>
            </a:r>
          </a:p>
        </p:txBody>
      </p:sp>
      <p:sp>
        <p:nvSpPr>
          <p:cNvPr id="8" name="TextBox 7">
            <a:extLst>
              <a:ext uri="{FF2B5EF4-FFF2-40B4-BE49-F238E27FC236}">
                <a16:creationId xmlns:a16="http://schemas.microsoft.com/office/drawing/2014/main" id="{ACF7C0BE-382F-F39C-0BF3-0703C12F5C33}"/>
              </a:ext>
            </a:extLst>
          </p:cNvPr>
          <p:cNvSpPr txBox="1"/>
          <p:nvPr/>
        </p:nvSpPr>
        <p:spPr>
          <a:xfrm>
            <a:off x="7157701" y="4767457"/>
            <a:ext cx="4076516" cy="1754326"/>
          </a:xfrm>
          <a:prstGeom prst="rect">
            <a:avLst/>
          </a:prstGeom>
          <a:noFill/>
        </p:spPr>
        <p:txBody>
          <a:bodyPr wrap="square" rtlCol="0">
            <a:spAutoFit/>
          </a:bodyPr>
          <a:lstStyle/>
          <a:p>
            <a:pPr marL="285750" indent="-285750" algn="ctr">
              <a:buFont typeface="Wingdings" panose="05000000000000000000" pitchFamily="2" charset="2"/>
              <a:buChar char="v"/>
            </a:pPr>
            <a:r>
              <a:rPr lang="en-GB" dirty="0">
                <a:solidFill>
                  <a:schemeClr val="accent1">
                    <a:lumMod val="75000"/>
                  </a:schemeClr>
                </a:solidFill>
              </a:rPr>
              <a:t>Freudian influences</a:t>
            </a:r>
          </a:p>
          <a:p>
            <a:pPr marL="285750" indent="-285750" algn="ctr">
              <a:buFont typeface="Wingdings" panose="05000000000000000000" pitchFamily="2" charset="2"/>
              <a:buChar char="v"/>
            </a:pPr>
            <a:r>
              <a:rPr lang="en-GB" dirty="0">
                <a:solidFill>
                  <a:schemeClr val="accent1">
                    <a:lumMod val="75000"/>
                  </a:schemeClr>
                </a:solidFill>
              </a:rPr>
              <a:t>WW1 and WW2</a:t>
            </a:r>
          </a:p>
          <a:p>
            <a:pPr marL="285750" indent="-285750" algn="ctr">
              <a:buFont typeface="Wingdings" panose="05000000000000000000" pitchFamily="2" charset="2"/>
              <a:buChar char="v"/>
            </a:pPr>
            <a:r>
              <a:rPr lang="en-GB" dirty="0">
                <a:solidFill>
                  <a:schemeClr val="accent1">
                    <a:lumMod val="75000"/>
                  </a:schemeClr>
                </a:solidFill>
              </a:rPr>
              <a:t>Gravitated toward psychoanalysis</a:t>
            </a:r>
          </a:p>
          <a:p>
            <a:pPr marL="285750" indent="-285750" algn="ctr">
              <a:buFont typeface="Wingdings" panose="05000000000000000000" pitchFamily="2" charset="2"/>
              <a:buChar char="v"/>
            </a:pPr>
            <a:r>
              <a:rPr lang="en-GB" dirty="0">
                <a:solidFill>
                  <a:schemeClr val="accent1">
                    <a:lumMod val="75000"/>
                  </a:schemeClr>
                </a:solidFill>
              </a:rPr>
              <a:t>Being in the Present </a:t>
            </a:r>
          </a:p>
          <a:p>
            <a:pPr marL="285750" indent="-285750" algn="ctr">
              <a:buFont typeface="Wingdings" panose="05000000000000000000" pitchFamily="2" charset="2"/>
              <a:buChar char="v"/>
            </a:pPr>
            <a:r>
              <a:rPr lang="en-GB" dirty="0">
                <a:solidFill>
                  <a:schemeClr val="accent1">
                    <a:lumMod val="75000"/>
                  </a:schemeClr>
                </a:solidFill>
              </a:rPr>
              <a:t>Fritz Perls co-wrote his first book, Ego, Hunger, and Aggression</a:t>
            </a:r>
          </a:p>
        </p:txBody>
      </p:sp>
    </p:spTree>
    <p:extLst>
      <p:ext uri="{BB962C8B-B14F-4D97-AF65-F5344CB8AC3E}">
        <p14:creationId xmlns:p14="http://schemas.microsoft.com/office/powerpoint/2010/main" val="386103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drawing of a person with colorful leaves in her head&#10;&#10;Description automatically generated">
            <a:extLst>
              <a:ext uri="{FF2B5EF4-FFF2-40B4-BE49-F238E27FC236}">
                <a16:creationId xmlns:a16="http://schemas.microsoft.com/office/drawing/2014/main" id="{56119415-8BFB-347A-F02A-C0272AC27FCB}"/>
              </a:ext>
            </a:extLst>
          </p:cNvPr>
          <p:cNvPicPr>
            <a:picLocks noChangeAspect="1"/>
          </p:cNvPicPr>
          <p:nvPr/>
        </p:nvPicPr>
        <p:blipFill>
          <a:blip r:embed="rId3">
            <a:extLst>
              <a:ext uri="{28A0092B-C50C-407E-A947-70E740481C1C}">
                <a14:useLocalDpi xmlns:a14="http://schemas.microsoft.com/office/drawing/2010/main" val="0"/>
              </a:ext>
            </a:extLst>
          </a:blip>
          <a:srcRect l="22015" r="21614"/>
          <a:stretch/>
        </p:blipFill>
        <p:spPr>
          <a:xfrm>
            <a:off x="8548966" y="261257"/>
            <a:ext cx="3615005" cy="3627281"/>
          </a:xfrm>
          <a:prstGeom prst="rect">
            <a:avLst/>
          </a:prstGeom>
        </p:spPr>
      </p:pic>
      <p:sp>
        <p:nvSpPr>
          <p:cNvPr id="2" name="TextBox 1">
            <a:extLst>
              <a:ext uri="{FF2B5EF4-FFF2-40B4-BE49-F238E27FC236}">
                <a16:creationId xmlns:a16="http://schemas.microsoft.com/office/drawing/2014/main" id="{4A110CEF-4B42-F721-9431-25A1A54F1E0C}"/>
              </a:ext>
            </a:extLst>
          </p:cNvPr>
          <p:cNvSpPr txBox="1"/>
          <p:nvPr/>
        </p:nvSpPr>
        <p:spPr>
          <a:xfrm>
            <a:off x="270205" y="110353"/>
            <a:ext cx="8278761" cy="6955750"/>
          </a:xfrm>
          <a:prstGeom prst="rect">
            <a:avLst/>
          </a:prstGeom>
          <a:noFill/>
        </p:spPr>
        <p:txBody>
          <a:bodyPr wrap="square" rtlCol="0">
            <a:spAutoFit/>
          </a:bodyPr>
          <a:lstStyle/>
          <a:p>
            <a:pPr algn="ctr"/>
            <a:r>
              <a:rPr lang="en-GB" sz="2400" dirty="0"/>
              <a:t>Gestalt Therapy</a:t>
            </a:r>
            <a:endParaRPr lang="en-GB" sz="2400" b="1" dirty="0"/>
          </a:p>
          <a:p>
            <a:pPr algn="ctr"/>
            <a:endParaRPr lang="en-GB" sz="2400" dirty="0"/>
          </a:p>
          <a:p>
            <a:r>
              <a:rPr lang="en-GB" sz="2000" kern="100" dirty="0">
                <a:effectLst/>
                <a:latin typeface="Aptos" panose="020B0004020202020204" pitchFamily="34" charset="0"/>
                <a:ea typeface="Aptos" panose="020B0004020202020204" pitchFamily="34" charset="0"/>
                <a:cs typeface="Times New Roman" panose="02020603050405020304" pitchFamily="18" charset="0"/>
              </a:rPr>
              <a:t>Gestalt therapy seeks to help clients integrate these various forms of awareness (sensory, emotional, bodily, environmental) into a cohesive understanding of themselves. By doing so, clients can break free from habitual patterns, unfinished business (unresolved past issues), or fragmented experiences that prevent them from living fully in the present.</a:t>
            </a:r>
          </a:p>
          <a:p>
            <a:endParaRPr lang="en-GB" sz="2000" dirty="0"/>
          </a:p>
          <a:p>
            <a:r>
              <a:rPr lang="en-GB" sz="2000" b="1" dirty="0"/>
              <a:t>Awareness</a:t>
            </a:r>
            <a:r>
              <a:rPr lang="en-GB" sz="2000" dirty="0"/>
              <a:t>- enhancing awareness in one way or another</a:t>
            </a:r>
          </a:p>
          <a:p>
            <a:endParaRPr lang="en-GB" sz="2000" dirty="0"/>
          </a:p>
          <a:p>
            <a:pPr marL="285750" indent="-285750">
              <a:buFont typeface="Wingdings" panose="05000000000000000000" pitchFamily="2" charset="2"/>
              <a:buChar char="v"/>
            </a:pPr>
            <a:r>
              <a:rPr lang="en-GB" sz="2000" b="1" dirty="0">
                <a:solidFill>
                  <a:srgbClr val="FF0000"/>
                </a:solidFill>
              </a:rPr>
              <a:t>Sense</a:t>
            </a:r>
            <a:r>
              <a:rPr lang="en-GB" sz="2000" b="1" dirty="0"/>
              <a:t> – </a:t>
            </a:r>
            <a:r>
              <a:rPr lang="en-GB" sz="2000" dirty="0"/>
              <a:t>an Individuals awareness of how they are sensing themselves, people around them, or how their actual senses are functioning.</a:t>
            </a:r>
            <a:endParaRPr lang="en-GB" sz="2000" b="1" dirty="0"/>
          </a:p>
          <a:p>
            <a:pPr marL="285750" indent="-285750">
              <a:buFont typeface="Wingdings" panose="05000000000000000000" pitchFamily="2" charset="2"/>
              <a:buChar char="v"/>
            </a:pPr>
            <a:r>
              <a:rPr lang="en-GB" sz="2000" b="1" dirty="0">
                <a:solidFill>
                  <a:srgbClr val="0070C0"/>
                </a:solidFill>
              </a:rPr>
              <a:t>Emotions</a:t>
            </a:r>
            <a:r>
              <a:rPr lang="en-GB" sz="2000" b="1" dirty="0"/>
              <a:t> - </a:t>
            </a:r>
            <a:r>
              <a:rPr lang="en-GB" sz="2000" dirty="0"/>
              <a:t>accepting emotions as they emerge. Instead of analysing or explaining why they feel a certain way</a:t>
            </a:r>
          </a:p>
          <a:p>
            <a:pPr marL="285750" indent="-285750">
              <a:buFont typeface="Wingdings" panose="05000000000000000000" pitchFamily="2" charset="2"/>
              <a:buChar char="v"/>
            </a:pPr>
            <a:r>
              <a:rPr lang="en-GB" sz="2000" b="1" dirty="0">
                <a:solidFill>
                  <a:schemeClr val="accent5">
                    <a:lumMod val="60000"/>
                    <a:lumOff val="40000"/>
                  </a:schemeClr>
                </a:solidFill>
              </a:rPr>
              <a:t>Bodily sensations </a:t>
            </a:r>
            <a:r>
              <a:rPr lang="en-GB" sz="2000" b="1" dirty="0"/>
              <a:t>- </a:t>
            </a:r>
            <a:r>
              <a:rPr lang="en-GB" sz="2000" dirty="0"/>
              <a:t>Clients are encouraged to notice how their bodily sensations reflect their emotions and internal states</a:t>
            </a:r>
          </a:p>
          <a:p>
            <a:pPr marL="285750" indent="-285750">
              <a:buFont typeface="Wingdings" panose="05000000000000000000" pitchFamily="2" charset="2"/>
              <a:buChar char="v"/>
            </a:pPr>
            <a:r>
              <a:rPr lang="en-GB" sz="2000" b="1" dirty="0">
                <a:solidFill>
                  <a:srgbClr val="FF6600"/>
                </a:solidFill>
              </a:rPr>
              <a:t>Environment</a:t>
            </a:r>
            <a:r>
              <a:rPr lang="en-GB" sz="2000" b="1" dirty="0"/>
              <a:t>  -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Awareness of their physical and social environment, as well as the impact of others on their emotions and thoughts, is crucial in helping clients become more aware of their needs, boundaries, and roles in different contexts.</a:t>
            </a:r>
          </a:p>
          <a:p>
            <a:pPr marL="285750" indent="-285750">
              <a:buFont typeface="Wingdings" panose="05000000000000000000" pitchFamily="2" charset="2"/>
              <a:buChar char="v"/>
            </a:pPr>
            <a:endParaRPr lang="en-GB" sz="2000" b="1" dirty="0"/>
          </a:p>
          <a:p>
            <a:endParaRPr lang="en-GB" dirty="0"/>
          </a:p>
        </p:txBody>
      </p:sp>
      <p:pic>
        <p:nvPicPr>
          <p:cNvPr id="6" name="Picture 5" descr="A brick walkway with ivy growing on it&#10;&#10;Description automatically generated">
            <a:extLst>
              <a:ext uri="{FF2B5EF4-FFF2-40B4-BE49-F238E27FC236}">
                <a16:creationId xmlns:a16="http://schemas.microsoft.com/office/drawing/2014/main" id="{845C3F51-0BD2-278E-A2AE-953C561138A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20939" y="4147457"/>
            <a:ext cx="3671061" cy="2449286"/>
          </a:xfrm>
          <a:prstGeom prst="rect">
            <a:avLst/>
          </a:prstGeom>
        </p:spPr>
      </p:pic>
    </p:spTree>
    <p:extLst>
      <p:ext uri="{BB962C8B-B14F-4D97-AF65-F5344CB8AC3E}">
        <p14:creationId xmlns:p14="http://schemas.microsoft.com/office/powerpoint/2010/main" val="3846419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51AE5A-59AE-0D9F-9ACC-D1BD9B8BEECA}"/>
              </a:ext>
            </a:extLst>
          </p:cNvPr>
          <p:cNvSpPr txBox="1"/>
          <p:nvPr/>
        </p:nvSpPr>
        <p:spPr>
          <a:xfrm>
            <a:off x="174172" y="413658"/>
            <a:ext cx="5508171" cy="5724644"/>
          </a:xfrm>
          <a:prstGeom prst="rect">
            <a:avLst/>
          </a:prstGeom>
          <a:noFill/>
        </p:spPr>
        <p:txBody>
          <a:bodyPr wrap="square" rtlCol="0">
            <a:spAutoFit/>
          </a:bodyPr>
          <a:lstStyle/>
          <a:p>
            <a:pPr algn="ctr"/>
            <a:r>
              <a:rPr lang="en-GB" sz="2000" b="1" dirty="0"/>
              <a:t>Outcome of Enhanced Awareness in Gestalt Therapy:</a:t>
            </a:r>
          </a:p>
          <a:p>
            <a:pPr algn="ctr"/>
            <a:endParaRPr lang="en-GB" sz="2000" b="1" dirty="0"/>
          </a:p>
          <a:p>
            <a:r>
              <a:rPr lang="en-GB" dirty="0"/>
              <a:t>By enhancing awareness across these areas, clients in Gestalt therapy can:</a:t>
            </a:r>
          </a:p>
          <a:p>
            <a:pPr marL="285750" indent="-285750">
              <a:buFont typeface="Wingdings" panose="05000000000000000000" pitchFamily="2" charset="2"/>
              <a:buChar char="v"/>
            </a:pPr>
            <a:r>
              <a:rPr lang="en-GB" b="1" dirty="0"/>
              <a:t>Resolve unfinished business</a:t>
            </a:r>
            <a:r>
              <a:rPr lang="en-GB" dirty="0"/>
              <a:t>: By addressing past issues that are carried into the present, clients can find closure and emotional release.</a:t>
            </a:r>
          </a:p>
          <a:p>
            <a:pPr marL="285750" indent="-285750">
              <a:buFont typeface="Wingdings" panose="05000000000000000000" pitchFamily="2" charset="2"/>
              <a:buChar char="v"/>
            </a:pPr>
            <a:r>
              <a:rPr lang="en-GB" b="1" dirty="0"/>
              <a:t>Develop greater self-acceptance</a:t>
            </a:r>
            <a:r>
              <a:rPr lang="en-GB" dirty="0"/>
              <a:t>: Through increased awareness, clients learn to accept their emotions, thoughts, and behaviours without judgment.</a:t>
            </a:r>
          </a:p>
          <a:p>
            <a:pPr marL="285750" indent="-285750">
              <a:buFont typeface="Wingdings" panose="05000000000000000000" pitchFamily="2" charset="2"/>
              <a:buChar char="v"/>
            </a:pPr>
            <a:r>
              <a:rPr lang="en-GB" b="1" dirty="0"/>
              <a:t>Improve interpersonal relationships</a:t>
            </a:r>
            <a:r>
              <a:rPr lang="en-GB" dirty="0"/>
              <a:t>: Awareness of how they interact with others and their environment helps clients navigate relationships more effectively.</a:t>
            </a:r>
          </a:p>
          <a:p>
            <a:pPr marL="285750" indent="-285750">
              <a:buFont typeface="Wingdings" panose="05000000000000000000" pitchFamily="2" charset="2"/>
              <a:buChar char="v"/>
            </a:pPr>
            <a:r>
              <a:rPr lang="en-GB" b="1" dirty="0"/>
              <a:t>Live more authentically:</a:t>
            </a:r>
            <a:r>
              <a:rPr lang="en-GB" dirty="0"/>
              <a:t> As they become more aware of their true needs, desires, and feelings, clients can make choices that reflect their authentic selves.</a:t>
            </a:r>
          </a:p>
        </p:txBody>
      </p:sp>
      <p:pic>
        <p:nvPicPr>
          <p:cNvPr id="4" name="Picture 3" descr="A person standing on a road leading to a city&#10;&#10;Description automatically generated">
            <a:extLst>
              <a:ext uri="{FF2B5EF4-FFF2-40B4-BE49-F238E27FC236}">
                <a16:creationId xmlns:a16="http://schemas.microsoft.com/office/drawing/2014/main" id="{DAE044A5-0890-FC71-102D-2F0E83D198A8}"/>
              </a:ext>
            </a:extLst>
          </p:cNvPr>
          <p:cNvPicPr>
            <a:picLocks noChangeAspect="1"/>
          </p:cNvPicPr>
          <p:nvPr/>
        </p:nvPicPr>
        <p:blipFill>
          <a:blip r:embed="rId2">
            <a:extLst>
              <a:ext uri="{28A0092B-C50C-407E-A947-70E740481C1C}">
                <a14:useLocalDpi xmlns:a14="http://schemas.microsoft.com/office/drawing/2010/main" val="0"/>
              </a:ext>
            </a:extLst>
          </a:blip>
          <a:srcRect l="20357" r="18035"/>
          <a:stretch/>
        </p:blipFill>
        <p:spPr>
          <a:xfrm>
            <a:off x="5969833" y="269110"/>
            <a:ext cx="6047995" cy="6197003"/>
          </a:xfrm>
          <a:prstGeom prst="rect">
            <a:avLst/>
          </a:prstGeom>
        </p:spPr>
      </p:pic>
    </p:spTree>
    <p:extLst>
      <p:ext uri="{BB962C8B-B14F-4D97-AF65-F5344CB8AC3E}">
        <p14:creationId xmlns:p14="http://schemas.microsoft.com/office/powerpoint/2010/main" val="1864102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F8A6CB-41C4-D30F-BC43-DB8CF2A88661}"/>
              </a:ext>
            </a:extLst>
          </p:cNvPr>
          <p:cNvSpPr txBox="1"/>
          <p:nvPr/>
        </p:nvSpPr>
        <p:spPr>
          <a:xfrm>
            <a:off x="0" y="10805"/>
            <a:ext cx="8497661" cy="6847195"/>
          </a:xfrm>
          <a:prstGeom prst="rect">
            <a:avLst/>
          </a:prstGeom>
          <a:noFill/>
        </p:spPr>
        <p:txBody>
          <a:bodyPr wrap="square" rtlCol="0">
            <a:spAutoFit/>
          </a:bodyPr>
          <a:lstStyle/>
          <a:p>
            <a:pPr algn="ctr">
              <a:lnSpc>
                <a:spcPct val="115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Techniques for Gestalt Therapy: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rPr>
              <a:t>The Empty Chair Technique</a:t>
            </a:r>
            <a:r>
              <a:rPr lang="en-GB" sz="1800"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rPr>
              <a:t>: A method where clients address an empty chair as if another person or part of themselves is sitting there. This helps them become aware of their internal dialogue and emotional conflicts.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Dialogue with Opposing Parts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Clients may explore conflicting parts of themselves by engaging in a dialogue between different aspects of their personality or emotions.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rPr>
              <a:t>Body Awareness Exercises</a:t>
            </a:r>
            <a:r>
              <a:rPr lang="en-GB" sz="1800"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rPr>
              <a:t>: Techniques that focus on bodily sensations, such as deep breathing or focusing on muscle tension, help clients connect their emotional and physical states.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Here and Now Focus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Gestalt therapists continuously bring the client's attention back to the present moment, asking questions like “What are you experiencing right now?” This encourages immediacy and presence in the session.</a:t>
            </a:r>
          </a:p>
          <a:p>
            <a:pPr marL="342900" lvl="0" indent="-342900">
              <a:lnSpc>
                <a:spcPct val="115000"/>
              </a:lnSpc>
              <a:spcAft>
                <a:spcPts val="800"/>
              </a:spcAft>
              <a:buSzPts val="1000"/>
              <a:buFont typeface="Symbol" panose="05050102010706020507" pitchFamily="18" charset="2"/>
              <a:buChar char=""/>
              <a:tabLst>
                <a:tab pos="457200" algn="l"/>
              </a:tabLst>
            </a:pPr>
            <a:r>
              <a:rPr lang="en-GB" b="1" kern="100" dirty="0">
                <a:solidFill>
                  <a:schemeClr val="accent6">
                    <a:lumMod val="75000"/>
                  </a:schemeClr>
                </a:solidFill>
                <a:latin typeface="Aptos" panose="020B0004020202020204" pitchFamily="34" charset="0"/>
                <a:ea typeface="Aptos" panose="020B0004020202020204" pitchFamily="34" charset="0"/>
                <a:cs typeface="Times New Roman" panose="02020603050405020304" pitchFamily="18" charset="0"/>
              </a:rPr>
              <a:t>Strong and Weak Parts of self</a:t>
            </a:r>
            <a:r>
              <a:rPr lang="en-GB" kern="100" dirty="0">
                <a:solidFill>
                  <a:schemeClr val="accent6">
                    <a:lumMod val="75000"/>
                  </a:schemeClr>
                </a:solidFill>
                <a:latin typeface="Aptos" panose="020B0004020202020204" pitchFamily="34" charset="0"/>
                <a:ea typeface="Aptos" panose="020B0004020202020204" pitchFamily="34" charset="0"/>
                <a:cs typeface="Times New Roman" panose="02020603050405020304" pitchFamily="18" charset="0"/>
              </a:rPr>
              <a:t>: Enactment, ‘I feel like a scary monster’.  Having two chairs to play the strong and weak parts of self.</a:t>
            </a: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 statements: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kern="100" dirty="0">
                <a:latin typeface="Aptos" panose="020B0004020202020204" pitchFamily="34" charset="0"/>
                <a:ea typeface="Aptos" panose="020B0004020202020204" pitchFamily="34" charset="0"/>
                <a:cs typeface="Times New Roman" panose="02020603050405020304" pitchFamily="18" charset="0"/>
              </a:rPr>
              <a: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ncreasing the use of the word I, will lead to better ownership of situations and increase acceptance of responsibility </a:t>
            </a:r>
          </a:p>
          <a:p>
            <a:pPr marL="342900" lvl="0" indent="-342900">
              <a:lnSpc>
                <a:spcPct val="115000"/>
              </a:lnSpc>
              <a:spcAft>
                <a:spcPts val="800"/>
              </a:spcAft>
              <a:buSzPts val="1000"/>
              <a:buFont typeface="Symbol" panose="05050102010706020507" pitchFamily="18" charset="2"/>
              <a:buChar char=""/>
              <a:tabLst>
                <a:tab pos="457200" algn="l"/>
              </a:tabLst>
            </a:pPr>
            <a:r>
              <a:rPr lang="en-GB" b="1" kern="100" dirty="0">
                <a:solidFill>
                  <a:schemeClr val="accent6">
                    <a:lumMod val="75000"/>
                  </a:schemeClr>
                </a:solidFill>
                <a:latin typeface="Aptos" panose="020B0004020202020204" pitchFamily="34" charset="0"/>
                <a:ea typeface="Aptos" panose="020B0004020202020204" pitchFamily="34" charset="0"/>
                <a:cs typeface="Times New Roman" panose="02020603050405020304" pitchFamily="18" charset="0"/>
              </a:rPr>
              <a:t>Homework</a:t>
            </a:r>
            <a:r>
              <a:rPr lang="en-GB" kern="100" dirty="0">
                <a:solidFill>
                  <a:schemeClr val="accent6">
                    <a:lumMod val="75000"/>
                  </a:schemeClr>
                </a:solidFill>
                <a:latin typeface="Aptos" panose="020B0004020202020204" pitchFamily="34" charset="0"/>
                <a:ea typeface="Aptos" panose="020B0004020202020204" pitchFamily="34" charset="0"/>
                <a:cs typeface="Times New Roman" panose="02020603050405020304" pitchFamily="18" charset="0"/>
              </a:rPr>
              <a:t>: Allows the client to bring in material that has been created or awareness created outside of the therapy room.</a:t>
            </a:r>
            <a:endParaRPr lang="en-GB" sz="1800" kern="100" dirty="0">
              <a:solidFill>
                <a:schemeClr val="accent6">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descr="A plant growing out of the dirt&#10;&#10;Description automatically generated">
            <a:extLst>
              <a:ext uri="{FF2B5EF4-FFF2-40B4-BE49-F238E27FC236}">
                <a16:creationId xmlns:a16="http://schemas.microsoft.com/office/drawing/2014/main" id="{A08BD0B5-6022-AC9E-0918-474F9379FA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7661" y="0"/>
            <a:ext cx="3857625" cy="6858000"/>
          </a:xfrm>
          <a:prstGeom prst="rect">
            <a:avLst/>
          </a:prstGeom>
        </p:spPr>
      </p:pic>
    </p:spTree>
    <p:extLst>
      <p:ext uri="{BB962C8B-B14F-4D97-AF65-F5344CB8AC3E}">
        <p14:creationId xmlns:p14="http://schemas.microsoft.com/office/powerpoint/2010/main" val="14869393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artoon of a superhero&#10;&#10;Description automatically generated">
            <a:extLst>
              <a:ext uri="{FF2B5EF4-FFF2-40B4-BE49-F238E27FC236}">
                <a16:creationId xmlns:a16="http://schemas.microsoft.com/office/drawing/2014/main" id="{7962AF9E-8B6A-0ADE-A048-179A244160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4169" y="263986"/>
            <a:ext cx="4693659" cy="2640182"/>
          </a:xfrm>
          <a:prstGeom prst="rect">
            <a:avLst/>
          </a:prstGeom>
        </p:spPr>
      </p:pic>
      <p:pic>
        <p:nvPicPr>
          <p:cNvPr id="6" name="Picture 5" descr="Two chairs with a scribble drawn on them&#10;&#10;Description automatically generated">
            <a:extLst>
              <a:ext uri="{FF2B5EF4-FFF2-40B4-BE49-F238E27FC236}">
                <a16:creationId xmlns:a16="http://schemas.microsoft.com/office/drawing/2014/main" id="{FF5285B2-B2DA-27D9-8223-A527423257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168" y="3098161"/>
            <a:ext cx="4693659" cy="3438106"/>
          </a:xfrm>
          <a:prstGeom prst="rect">
            <a:avLst/>
          </a:prstGeom>
        </p:spPr>
      </p:pic>
      <p:sp>
        <p:nvSpPr>
          <p:cNvPr id="15" name="Right Triangle 1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F6D6BD8-1E24-6CBB-D428-9B36780B85D2}"/>
              </a:ext>
            </a:extLst>
          </p:cNvPr>
          <p:cNvSpPr txBox="1"/>
          <p:nvPr/>
        </p:nvSpPr>
        <p:spPr>
          <a:xfrm>
            <a:off x="5107727" y="856107"/>
            <a:ext cx="6330900" cy="4870369"/>
          </a:xfrm>
          <a:prstGeom prst="rect">
            <a:avLst/>
          </a:prstGeom>
        </p:spPr>
        <p:txBody>
          <a:bodyPr vert="horz" lIns="91440" tIns="45720" rIns="91440" bIns="45720" rtlCol="0" anchor="t">
            <a:normAutofit lnSpcReduction="10000"/>
          </a:bodyPr>
          <a:lstStyle/>
          <a:p>
            <a:pPr algn="ctr">
              <a:lnSpc>
                <a:spcPct val="90000"/>
              </a:lnSpc>
              <a:spcAft>
                <a:spcPts val="600"/>
              </a:spcAft>
            </a:pPr>
            <a:r>
              <a:rPr lang="en-US" sz="3600" u="sng" dirty="0"/>
              <a:t>Partner up Activity</a:t>
            </a:r>
          </a:p>
          <a:p>
            <a:pPr indent="-228600" algn="ctr">
              <a:lnSpc>
                <a:spcPct val="90000"/>
              </a:lnSpc>
              <a:spcAft>
                <a:spcPts val="600"/>
              </a:spcAft>
              <a:buFont typeface="Arial" panose="020B0604020202020204" pitchFamily="34" charset="0"/>
              <a:buChar char="•"/>
            </a:pPr>
            <a:endParaRPr lang="en-US" sz="3600" dirty="0"/>
          </a:p>
          <a:p>
            <a:pPr algn="ctr">
              <a:lnSpc>
                <a:spcPct val="90000"/>
              </a:lnSpc>
              <a:spcAft>
                <a:spcPts val="600"/>
              </a:spcAft>
            </a:pPr>
            <a:r>
              <a:rPr lang="en-US" sz="3600" dirty="0"/>
              <a:t>Think of a situation from this week or speak about your experience here and now.  </a:t>
            </a:r>
          </a:p>
          <a:p>
            <a:pPr algn="ctr">
              <a:lnSpc>
                <a:spcPct val="90000"/>
              </a:lnSpc>
              <a:spcAft>
                <a:spcPts val="600"/>
              </a:spcAft>
            </a:pPr>
            <a:endParaRPr lang="en-US" sz="3600" dirty="0"/>
          </a:p>
          <a:p>
            <a:pPr algn="ctr">
              <a:lnSpc>
                <a:spcPct val="90000"/>
              </a:lnSpc>
              <a:spcAft>
                <a:spcPts val="600"/>
              </a:spcAft>
            </a:pPr>
            <a:r>
              <a:rPr lang="en-US" sz="3600" dirty="0"/>
              <a:t>Tell your partner about your</a:t>
            </a:r>
          </a:p>
          <a:p>
            <a:pPr algn="ctr">
              <a:lnSpc>
                <a:spcPct val="90000"/>
              </a:lnSpc>
              <a:spcAft>
                <a:spcPts val="600"/>
              </a:spcAft>
            </a:pPr>
            <a:r>
              <a:rPr lang="en-US" sz="3600" dirty="0"/>
              <a:t> </a:t>
            </a:r>
            <a:r>
              <a:rPr lang="en-US" sz="5400" dirty="0"/>
              <a:t>‘strong and weak’</a:t>
            </a:r>
            <a:r>
              <a:rPr lang="en-US" sz="3600" dirty="0"/>
              <a:t> self. </a:t>
            </a:r>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3954970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A91D94-C02E-9C0A-387E-291B3061AAFF}"/>
              </a:ext>
            </a:extLst>
          </p:cNvPr>
          <p:cNvSpPr txBox="1"/>
          <p:nvPr/>
        </p:nvSpPr>
        <p:spPr>
          <a:xfrm>
            <a:off x="246037" y="847292"/>
            <a:ext cx="3546190" cy="5632311"/>
          </a:xfrm>
          <a:prstGeom prst="rect">
            <a:avLst/>
          </a:prstGeom>
          <a:noFill/>
        </p:spPr>
        <p:txBody>
          <a:bodyPr wrap="square" rtlCol="0">
            <a:spAutoFit/>
          </a:bodyPr>
          <a:lstStyle/>
          <a:p>
            <a:pPr algn="ctr"/>
            <a:r>
              <a:rPr lang="en-GB" dirty="0"/>
              <a:t>Look back at your writing from the last week (or further back if needed) to create an I poem.</a:t>
            </a:r>
          </a:p>
          <a:p>
            <a:endParaRPr lang="en-GB" dirty="0"/>
          </a:p>
          <a:p>
            <a:pPr algn="ctr"/>
            <a:r>
              <a:rPr lang="en-GB" b="1" dirty="0"/>
              <a:t>Example - Reflective Journal Week 3</a:t>
            </a:r>
          </a:p>
          <a:p>
            <a:pPr algn="ctr"/>
            <a:r>
              <a:rPr lang="en-GB" dirty="0"/>
              <a:t>Last week was really bad I had an arguments with my partner which was very upsetting. I felt they just did not hear what I was saying, no matter how hard I tried.  I was left feeling upset and I was isolated in my home.  As I was so beat down I decided to take a walk.  I wanted to clear my head.  It took about an hour but after the refreshing walk I felt I had more clarification; the walk was mindful, and I went back stronger and I was more confident of how I felt. </a:t>
            </a:r>
          </a:p>
        </p:txBody>
      </p:sp>
      <p:sp>
        <p:nvSpPr>
          <p:cNvPr id="3" name="TextBox 2">
            <a:extLst>
              <a:ext uri="{FF2B5EF4-FFF2-40B4-BE49-F238E27FC236}">
                <a16:creationId xmlns:a16="http://schemas.microsoft.com/office/drawing/2014/main" id="{4A62F297-2F40-5413-1ADE-DBE504CC2460}"/>
              </a:ext>
            </a:extLst>
          </p:cNvPr>
          <p:cNvSpPr txBox="1"/>
          <p:nvPr/>
        </p:nvSpPr>
        <p:spPr>
          <a:xfrm>
            <a:off x="4081804" y="1402463"/>
            <a:ext cx="3341914" cy="5232202"/>
          </a:xfrm>
          <a:prstGeom prst="rect">
            <a:avLst/>
          </a:prstGeom>
          <a:noFill/>
        </p:spPr>
        <p:txBody>
          <a:bodyPr wrap="square" rtlCol="0">
            <a:spAutoFit/>
          </a:bodyPr>
          <a:lstStyle/>
          <a:p>
            <a:r>
              <a:rPr lang="en-GB" sz="2800" b="1" u="sng" dirty="0">
                <a:solidFill>
                  <a:srgbClr val="FF6600"/>
                </a:solidFill>
              </a:rPr>
              <a:t>I Poem – I felt </a:t>
            </a:r>
          </a:p>
          <a:p>
            <a:endParaRPr lang="en-GB" dirty="0">
              <a:solidFill>
                <a:srgbClr val="FF6600"/>
              </a:solidFill>
            </a:endParaRPr>
          </a:p>
          <a:p>
            <a:r>
              <a:rPr lang="en-GB" dirty="0"/>
              <a:t>I had an argument</a:t>
            </a:r>
          </a:p>
          <a:p>
            <a:r>
              <a:rPr lang="en-GB" dirty="0"/>
              <a:t>I felt they did not hear</a:t>
            </a:r>
          </a:p>
          <a:p>
            <a:r>
              <a:rPr lang="en-GB" dirty="0"/>
              <a:t>I tried</a:t>
            </a:r>
          </a:p>
          <a:p>
            <a:r>
              <a:rPr lang="en-GB" dirty="0"/>
              <a:t>I was left feeling upset</a:t>
            </a:r>
          </a:p>
          <a:p>
            <a:r>
              <a:rPr lang="en-GB" dirty="0"/>
              <a:t>I was so beat down</a:t>
            </a:r>
          </a:p>
          <a:p>
            <a:endParaRPr lang="en-GB" dirty="0"/>
          </a:p>
          <a:p>
            <a:r>
              <a:rPr lang="en-GB" dirty="0"/>
              <a:t>I decided to take a walk</a:t>
            </a:r>
          </a:p>
          <a:p>
            <a:r>
              <a:rPr lang="en-GB" dirty="0"/>
              <a:t>I wanted to clear my head</a:t>
            </a:r>
          </a:p>
          <a:p>
            <a:endParaRPr lang="en-GB" dirty="0"/>
          </a:p>
          <a:p>
            <a:r>
              <a:rPr lang="en-GB" dirty="0"/>
              <a:t>I felt </a:t>
            </a:r>
          </a:p>
          <a:p>
            <a:endParaRPr lang="en-GB" dirty="0"/>
          </a:p>
          <a:p>
            <a:r>
              <a:rPr lang="en-GB" dirty="0"/>
              <a:t>I had more clarification</a:t>
            </a:r>
          </a:p>
          <a:p>
            <a:r>
              <a:rPr lang="en-GB" dirty="0"/>
              <a:t>I went back stronger</a:t>
            </a:r>
          </a:p>
          <a:p>
            <a:r>
              <a:rPr lang="en-GB" dirty="0"/>
              <a:t>I was more confident</a:t>
            </a:r>
          </a:p>
          <a:p>
            <a:endParaRPr lang="en-GB" dirty="0"/>
          </a:p>
          <a:p>
            <a:r>
              <a:rPr lang="en-GB" dirty="0"/>
              <a:t>I felt. </a:t>
            </a:r>
          </a:p>
        </p:txBody>
      </p:sp>
      <p:pic>
        <p:nvPicPr>
          <p:cNvPr id="5" name="Picture 4" descr="A black bird standing in a crowd of orange birds&#10;&#10;Description automatically generated">
            <a:extLst>
              <a:ext uri="{FF2B5EF4-FFF2-40B4-BE49-F238E27FC236}">
                <a16:creationId xmlns:a16="http://schemas.microsoft.com/office/drawing/2014/main" id="{8BBFB0E9-6795-F287-F81C-18C9644A09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48840" y="0"/>
            <a:ext cx="5164931" cy="6858000"/>
          </a:xfrm>
          <a:prstGeom prst="rect">
            <a:avLst/>
          </a:prstGeom>
        </p:spPr>
      </p:pic>
      <p:sp>
        <p:nvSpPr>
          <p:cNvPr id="6" name="TextBox 5">
            <a:extLst>
              <a:ext uri="{FF2B5EF4-FFF2-40B4-BE49-F238E27FC236}">
                <a16:creationId xmlns:a16="http://schemas.microsoft.com/office/drawing/2014/main" id="{59114DF4-C0F0-2486-76BB-1597D332D453}"/>
              </a:ext>
            </a:extLst>
          </p:cNvPr>
          <p:cNvSpPr txBox="1"/>
          <p:nvPr/>
        </p:nvSpPr>
        <p:spPr>
          <a:xfrm>
            <a:off x="511629" y="87086"/>
            <a:ext cx="6357257" cy="646331"/>
          </a:xfrm>
          <a:prstGeom prst="rect">
            <a:avLst/>
          </a:prstGeom>
          <a:noFill/>
        </p:spPr>
        <p:txBody>
          <a:bodyPr wrap="square" rtlCol="0">
            <a:spAutoFit/>
          </a:bodyPr>
          <a:lstStyle/>
          <a:p>
            <a:pPr algn="ctr"/>
            <a:r>
              <a:rPr lang="en-GB" sz="3600" dirty="0"/>
              <a:t>Activity create an ‘I poem’ </a:t>
            </a:r>
          </a:p>
        </p:txBody>
      </p:sp>
    </p:spTree>
    <p:extLst>
      <p:ext uri="{BB962C8B-B14F-4D97-AF65-F5344CB8AC3E}">
        <p14:creationId xmlns:p14="http://schemas.microsoft.com/office/powerpoint/2010/main" val="1152436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ight star in space&#10;&#10;Description automatically generated">
            <a:extLst>
              <a:ext uri="{FF2B5EF4-FFF2-40B4-BE49-F238E27FC236}">
                <a16:creationId xmlns:a16="http://schemas.microsoft.com/office/drawing/2014/main" id="{BBE539C5-66C2-CCA3-B827-FFADACE54785}"/>
              </a:ext>
            </a:extLst>
          </p:cNvPr>
          <p:cNvPicPr>
            <a:picLocks noChangeAspect="1"/>
          </p:cNvPicPr>
          <p:nvPr/>
        </p:nvPicPr>
        <p:blipFill>
          <a:blip r:embed="rId2">
            <a:extLst>
              <a:ext uri="{28A0092B-C50C-407E-A947-70E740481C1C}">
                <a14:useLocalDpi xmlns:a14="http://schemas.microsoft.com/office/drawing/2010/main" val="0"/>
              </a:ext>
            </a:extLst>
          </a:blip>
          <a:srcRect l="7787" r="11493"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B0EFC5F-1788-AD44-01A5-650CA943E466}"/>
              </a:ext>
            </a:extLst>
          </p:cNvPr>
          <p:cNvSpPr txBox="1"/>
          <p:nvPr/>
        </p:nvSpPr>
        <p:spPr>
          <a:xfrm>
            <a:off x="174306" y="4357502"/>
            <a:ext cx="5649551" cy="2019491"/>
          </a:xfrm>
          <a:prstGeom prst="rect">
            <a:avLst/>
          </a:prstGeom>
        </p:spPr>
        <p:txBody>
          <a:bodyPr vert="horz" lIns="91440" tIns="45720" rIns="91440" bIns="45720" rtlCol="0">
            <a:normAutofit lnSpcReduction="10000"/>
          </a:bodyPr>
          <a:lstStyle/>
          <a:p>
            <a:pPr algn="ctr">
              <a:lnSpc>
                <a:spcPct val="90000"/>
              </a:lnSpc>
              <a:spcAft>
                <a:spcPts val="600"/>
              </a:spcAft>
            </a:pPr>
            <a:r>
              <a:rPr lang="en-US" sz="2400" dirty="0"/>
              <a:t>Four key themes, often known as pillars - death, meaning, isolation and freedom. </a:t>
            </a:r>
          </a:p>
          <a:p>
            <a:pPr algn="ctr">
              <a:lnSpc>
                <a:spcPct val="90000"/>
              </a:lnSpc>
              <a:spcAft>
                <a:spcPts val="600"/>
              </a:spcAft>
            </a:pPr>
            <a:endParaRPr lang="en-US" sz="2400" dirty="0"/>
          </a:p>
          <a:p>
            <a:pPr algn="ctr">
              <a:lnSpc>
                <a:spcPct val="90000"/>
              </a:lnSpc>
              <a:spcAft>
                <a:spcPts val="600"/>
              </a:spcAft>
            </a:pPr>
            <a:r>
              <a:rPr lang="en-US" sz="2400" dirty="0"/>
              <a:t>Main focus of existential therapy is on human experience as opposed to </a:t>
            </a:r>
            <a:r>
              <a:rPr lang="en-US" sz="2400" dirty="0" err="1"/>
              <a:t>behavioural</a:t>
            </a:r>
            <a:r>
              <a:rPr lang="en-US" sz="2400" dirty="0"/>
              <a:t> ‘rules’</a:t>
            </a:r>
          </a:p>
        </p:txBody>
      </p:sp>
      <p:sp>
        <p:nvSpPr>
          <p:cNvPr id="6" name="TextBox 5">
            <a:extLst>
              <a:ext uri="{FF2B5EF4-FFF2-40B4-BE49-F238E27FC236}">
                <a16:creationId xmlns:a16="http://schemas.microsoft.com/office/drawing/2014/main" id="{D89FFD4D-34FC-CB4F-6F5F-A4596A285909}"/>
              </a:ext>
            </a:extLst>
          </p:cNvPr>
          <p:cNvSpPr txBox="1"/>
          <p:nvPr/>
        </p:nvSpPr>
        <p:spPr>
          <a:xfrm>
            <a:off x="-10819" y="176785"/>
            <a:ext cx="6019799" cy="4647426"/>
          </a:xfrm>
          <a:prstGeom prst="rect">
            <a:avLst/>
          </a:prstGeom>
          <a:noFill/>
        </p:spPr>
        <p:txBody>
          <a:bodyPr wrap="square" rtlCol="0">
            <a:spAutoFit/>
          </a:bodyPr>
          <a:lstStyle/>
          <a:p>
            <a:pPr algn="ctr"/>
            <a:r>
              <a:rPr lang="en-GB" sz="2400" b="1" dirty="0"/>
              <a:t>Existential therapy: </a:t>
            </a:r>
            <a:r>
              <a:rPr lang="en-GB" sz="2400" dirty="0"/>
              <a:t>Existential therapy is a philosophical approach to psychotherapy that focuses on exploring the human condition, particularly themes related to existence, such as freedom, responsibility, meaning, isolation, and death. Rather than emphasizing a specific set of techniques, existential therapy is concerned with helping clients confront and engage with fundamental aspects of life. </a:t>
            </a:r>
          </a:p>
          <a:p>
            <a:endParaRPr lang="en-GB" sz="1600" b="1" dirty="0"/>
          </a:p>
          <a:p>
            <a:r>
              <a:rPr lang="en-GB" sz="4000" b="1" dirty="0"/>
              <a:t> </a:t>
            </a:r>
          </a:p>
        </p:txBody>
      </p:sp>
    </p:spTree>
    <p:extLst>
      <p:ext uri="{BB962C8B-B14F-4D97-AF65-F5344CB8AC3E}">
        <p14:creationId xmlns:p14="http://schemas.microsoft.com/office/powerpoint/2010/main" val="824605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a person and person&#10;&#10;Description automatically generated">
            <a:extLst>
              <a:ext uri="{FF2B5EF4-FFF2-40B4-BE49-F238E27FC236}">
                <a16:creationId xmlns:a16="http://schemas.microsoft.com/office/drawing/2014/main" id="{AAA1EDC2-1B32-5326-8F09-93F38405E2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81834"/>
            <a:ext cx="7310612" cy="3399767"/>
          </a:xfrm>
          <a:prstGeom prst="rect">
            <a:avLst/>
          </a:prstGeom>
        </p:spPr>
      </p:pic>
      <p:sp>
        <p:nvSpPr>
          <p:cNvPr id="2" name="TextBox 1">
            <a:extLst>
              <a:ext uri="{FF2B5EF4-FFF2-40B4-BE49-F238E27FC236}">
                <a16:creationId xmlns:a16="http://schemas.microsoft.com/office/drawing/2014/main" id="{BD3B864E-E446-3E8B-26EF-C16D56578603}"/>
              </a:ext>
            </a:extLst>
          </p:cNvPr>
          <p:cNvSpPr txBox="1"/>
          <p:nvPr/>
        </p:nvSpPr>
        <p:spPr>
          <a:xfrm>
            <a:off x="7190509" y="206829"/>
            <a:ext cx="4265370" cy="6466113"/>
          </a:xfrm>
          <a:prstGeom prst="rect">
            <a:avLst/>
          </a:prstGeom>
        </p:spPr>
        <p:txBody>
          <a:bodyPr vert="horz" lIns="91440" tIns="45720" rIns="91440" bIns="45720" rtlCol="0" anchor="ctr">
            <a:normAutofit/>
          </a:bodyPr>
          <a:lstStyle/>
          <a:p>
            <a:pPr algn="ctr">
              <a:lnSpc>
                <a:spcPct val="90000"/>
              </a:lnSpc>
              <a:spcAft>
                <a:spcPts val="600"/>
              </a:spcAft>
            </a:pPr>
            <a:r>
              <a:rPr lang="en-US" sz="3600" dirty="0"/>
              <a:t>K</a:t>
            </a:r>
            <a:r>
              <a:rPr lang="en-US" sz="3600" b="0" i="0" dirty="0">
                <a:effectLst/>
              </a:rPr>
              <a:t>ey influences on existentialist theory include:</a:t>
            </a:r>
          </a:p>
          <a:p>
            <a:pPr algn="ctr">
              <a:lnSpc>
                <a:spcPct val="90000"/>
              </a:lnSpc>
              <a:spcAft>
                <a:spcPts val="600"/>
              </a:spcAft>
            </a:pPr>
            <a:endParaRPr lang="en-US" sz="3600" b="0" i="0" dirty="0">
              <a:effectLst/>
            </a:endParaRPr>
          </a:p>
          <a:p>
            <a:pPr algn="ctr">
              <a:lnSpc>
                <a:spcPct val="90000"/>
              </a:lnSpc>
              <a:spcAft>
                <a:spcPts val="600"/>
              </a:spcAft>
            </a:pPr>
            <a:r>
              <a:rPr lang="en-US" sz="3600" dirty="0"/>
              <a:t>Friedrich </a:t>
            </a:r>
            <a:r>
              <a:rPr lang="en-US" sz="3600" dirty="0" err="1"/>
              <a:t>Nietzshe</a:t>
            </a:r>
            <a:endParaRPr lang="en-US" sz="3600" dirty="0"/>
          </a:p>
          <a:p>
            <a:pPr algn="ctr">
              <a:lnSpc>
                <a:spcPct val="90000"/>
              </a:lnSpc>
              <a:spcAft>
                <a:spcPts val="600"/>
              </a:spcAft>
            </a:pPr>
            <a:r>
              <a:rPr lang="en-US" sz="3600" dirty="0"/>
              <a:t>Simone de Beauvoir</a:t>
            </a:r>
          </a:p>
          <a:p>
            <a:pPr algn="ctr">
              <a:lnSpc>
                <a:spcPct val="90000"/>
              </a:lnSpc>
              <a:spcAft>
                <a:spcPts val="600"/>
              </a:spcAft>
            </a:pPr>
            <a:r>
              <a:rPr lang="en-US" sz="3600" b="0" i="0" dirty="0">
                <a:effectLst/>
              </a:rPr>
              <a:t>Martin Heidegger</a:t>
            </a:r>
          </a:p>
          <a:p>
            <a:pPr algn="ctr">
              <a:lnSpc>
                <a:spcPct val="90000"/>
              </a:lnSpc>
              <a:spcAft>
                <a:spcPts val="600"/>
              </a:spcAft>
            </a:pPr>
            <a:r>
              <a:rPr lang="en-US" sz="3600" dirty="0"/>
              <a:t>Jean-Paul Sartre</a:t>
            </a:r>
          </a:p>
          <a:p>
            <a:pPr algn="ctr">
              <a:lnSpc>
                <a:spcPct val="90000"/>
              </a:lnSpc>
              <a:spcAft>
                <a:spcPts val="600"/>
              </a:spcAft>
            </a:pPr>
            <a:r>
              <a:rPr lang="en-US" sz="3600" dirty="0" err="1"/>
              <a:t>Vikor</a:t>
            </a:r>
            <a:r>
              <a:rPr lang="en-US" sz="3600" dirty="0"/>
              <a:t> Frankl</a:t>
            </a:r>
          </a:p>
          <a:p>
            <a:pPr algn="ctr">
              <a:lnSpc>
                <a:spcPct val="90000"/>
              </a:lnSpc>
              <a:spcAft>
                <a:spcPts val="600"/>
              </a:spcAft>
            </a:pPr>
            <a:r>
              <a:rPr lang="en-US" sz="3600" dirty="0"/>
              <a:t>Irvin </a:t>
            </a:r>
            <a:r>
              <a:rPr lang="en-US" sz="3600" dirty="0" err="1"/>
              <a:t>Yalmon</a:t>
            </a:r>
            <a:r>
              <a:rPr lang="en-US" sz="3600" dirty="0"/>
              <a:t> </a:t>
            </a:r>
          </a:p>
          <a:p>
            <a:pPr indent="-228600">
              <a:lnSpc>
                <a:spcPct val="90000"/>
              </a:lnSpc>
              <a:spcAft>
                <a:spcPts val="600"/>
              </a:spcAft>
              <a:buFont typeface="Arial" panose="020B0604020202020204" pitchFamily="34" charset="0"/>
              <a:buChar char="•"/>
            </a:pPr>
            <a:endParaRPr lang="en-US" sz="2000" b="0" i="0" dirty="0">
              <a:effectLst/>
            </a:endParaRPr>
          </a:p>
        </p:txBody>
      </p:sp>
    </p:spTree>
    <p:extLst>
      <p:ext uri="{BB962C8B-B14F-4D97-AF65-F5344CB8AC3E}">
        <p14:creationId xmlns:p14="http://schemas.microsoft.com/office/powerpoint/2010/main" val="3833414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B46031-2C7F-3A67-483C-84AAE546AFC1}"/>
              </a:ext>
            </a:extLst>
          </p:cNvPr>
          <p:cNvSpPr txBox="1"/>
          <p:nvPr/>
        </p:nvSpPr>
        <p:spPr>
          <a:xfrm>
            <a:off x="239486" y="-239485"/>
            <a:ext cx="6564084" cy="6340197"/>
          </a:xfrm>
          <a:prstGeom prst="rect">
            <a:avLst/>
          </a:prstGeom>
          <a:noFill/>
        </p:spPr>
        <p:txBody>
          <a:bodyPr wrap="square" rtlCol="0">
            <a:spAutoFit/>
          </a:bodyPr>
          <a:lstStyle/>
          <a:p>
            <a:pPr algn="ctr"/>
            <a:r>
              <a:rPr lang="en-GB" dirty="0"/>
              <a:t> </a:t>
            </a:r>
          </a:p>
          <a:p>
            <a:pPr algn="ctr"/>
            <a:endParaRPr lang="en-GB" dirty="0"/>
          </a:p>
          <a:p>
            <a:pPr algn="ctr"/>
            <a:r>
              <a:rPr lang="en-GB" sz="2800" b="1" dirty="0"/>
              <a:t>‘Existence precedes essence’</a:t>
            </a:r>
          </a:p>
          <a:p>
            <a:pPr algn="ctr"/>
            <a:endParaRPr lang="en-GB" dirty="0"/>
          </a:p>
          <a:p>
            <a:pPr algn="ctr"/>
            <a:r>
              <a:rPr lang="en-GB" dirty="0"/>
              <a:t>Meaning first person existence or experience is always the foundation, existence is prior to a discovery or understanding of essences.</a:t>
            </a:r>
          </a:p>
          <a:p>
            <a:pPr algn="ctr"/>
            <a:endParaRPr lang="en-GB" dirty="0"/>
          </a:p>
          <a:p>
            <a:pPr algn="ctr"/>
            <a:r>
              <a:rPr lang="en-GB" dirty="0"/>
              <a:t>Based greatly around Phenomenology:</a:t>
            </a:r>
          </a:p>
          <a:p>
            <a:pPr algn="ctr"/>
            <a:r>
              <a:rPr lang="en-GB" dirty="0"/>
              <a:t>Phenomenology is the study of subjective, lived experience. In existential therapy, it is used to explore how individuals perceive and experience the world around them, focusing on the meaning they give to their experiences rather than objective facts or external interpretations. The therapist aims to understand the client’s unique, personal perspective—often referred to as their “lifeworld.”</a:t>
            </a:r>
          </a:p>
          <a:p>
            <a:pPr algn="ctr"/>
            <a:endParaRPr lang="en-GB" dirty="0"/>
          </a:p>
          <a:p>
            <a:pPr algn="ctr"/>
            <a:r>
              <a:rPr lang="en-GB" dirty="0"/>
              <a:t>Example: Experiencing that the sky is blue, or the taste that lemons are bitter</a:t>
            </a:r>
          </a:p>
          <a:p>
            <a:pPr algn="ctr"/>
            <a:endParaRPr lang="en-GB" dirty="0"/>
          </a:p>
          <a:p>
            <a:pPr algn="ctr"/>
            <a:r>
              <a:rPr lang="en-GB" dirty="0"/>
              <a:t>Example more complex: How we experience time, confront our own death or personal freedom.</a:t>
            </a:r>
          </a:p>
        </p:txBody>
      </p:sp>
      <p:pic>
        <p:nvPicPr>
          <p:cNvPr id="4" name="Picture 3" descr="A person with fire coming out of their head&#10;&#10;Description automatically generated">
            <a:extLst>
              <a:ext uri="{FF2B5EF4-FFF2-40B4-BE49-F238E27FC236}">
                <a16:creationId xmlns:a16="http://schemas.microsoft.com/office/drawing/2014/main" id="{CD4DDFC2-005B-BFB0-E344-02FE4D1295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3570" y="620486"/>
            <a:ext cx="5148944" cy="5148944"/>
          </a:xfrm>
          <a:prstGeom prst="rect">
            <a:avLst/>
          </a:prstGeom>
        </p:spPr>
      </p:pic>
    </p:spTree>
    <p:extLst>
      <p:ext uri="{BB962C8B-B14F-4D97-AF65-F5344CB8AC3E}">
        <p14:creationId xmlns:p14="http://schemas.microsoft.com/office/powerpoint/2010/main" val="658416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4A17E1-9DBE-1503-6FC6-9B3EEFD4DF42}"/>
              </a:ext>
            </a:extLst>
          </p:cNvPr>
          <p:cNvSpPr txBox="1"/>
          <p:nvPr/>
        </p:nvSpPr>
        <p:spPr>
          <a:xfrm>
            <a:off x="152400" y="56138"/>
            <a:ext cx="6705600" cy="6801862"/>
          </a:xfrm>
          <a:prstGeom prst="rect">
            <a:avLst/>
          </a:prstGeom>
          <a:noFill/>
        </p:spPr>
        <p:txBody>
          <a:bodyPr wrap="square" rtlCol="0">
            <a:spAutoFit/>
          </a:bodyPr>
          <a:lstStyle/>
          <a:p>
            <a:pPr algn="ctr"/>
            <a:r>
              <a:rPr lang="en-GB" sz="2800" b="1" dirty="0"/>
              <a:t>Phenomenology’s Role in Addressing Existential Themes </a:t>
            </a:r>
          </a:p>
          <a:p>
            <a:pPr algn="ctr"/>
            <a:r>
              <a:rPr lang="en-GB" sz="2800" b="1" dirty="0"/>
              <a:t>Techniques in therapy ‘working with existential givens’:</a:t>
            </a:r>
          </a:p>
          <a:p>
            <a:endParaRPr lang="en-GB" b="1" dirty="0"/>
          </a:p>
          <a:p>
            <a:pPr marL="285750" indent="-285750">
              <a:buFont typeface="Wingdings" panose="05000000000000000000" pitchFamily="2" charset="2"/>
              <a:buChar char="v"/>
            </a:pPr>
            <a:r>
              <a:rPr lang="en-GB" b="1" dirty="0"/>
              <a:t>Death and Mortality:</a:t>
            </a:r>
            <a:r>
              <a:rPr lang="en-GB" dirty="0"/>
              <a:t> The therapist explores the client’s unique fears, anxieties, and understandings of death, not through universal concepts, but through the client’s own narrative and emotional experience.</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b="1" dirty="0"/>
              <a:t>Freedom and Choice:</a:t>
            </a:r>
            <a:r>
              <a:rPr lang="en-GB" dirty="0"/>
              <a:t> Rather than telling the client what freedom or responsibility means, the therapist helps the client reflect on how they experience their choices and the weight of their decisions.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b="1" dirty="0"/>
              <a:t>Isolation:</a:t>
            </a:r>
            <a:r>
              <a:rPr lang="en-GB" dirty="0"/>
              <a:t> Phenomenology helps in exploring the client’s subjective feelings of loneliness, even in the presence of others, understanding the personal meaning behind those feelings.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b="1" dirty="0"/>
              <a:t>Meaninglessness:</a:t>
            </a:r>
            <a:r>
              <a:rPr lang="en-GB" dirty="0"/>
              <a:t> The therapist explores how the client grapples with the lack of inherent meaning in life, focusing on the client's personal quest to create or find meaning.</a:t>
            </a:r>
          </a:p>
        </p:txBody>
      </p:sp>
      <p:pic>
        <p:nvPicPr>
          <p:cNvPr id="4" name="Picture 3" descr="A person sitting at a desk with a clock in the background&#10;&#10;Description automatically generated">
            <a:extLst>
              <a:ext uri="{FF2B5EF4-FFF2-40B4-BE49-F238E27FC236}">
                <a16:creationId xmlns:a16="http://schemas.microsoft.com/office/drawing/2014/main" id="{3E0DFCF8-983A-EBF8-B11F-242BE4481A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5086" y="0"/>
            <a:ext cx="6858000" cy="6858000"/>
          </a:xfrm>
          <a:prstGeom prst="rect">
            <a:avLst/>
          </a:prstGeom>
        </p:spPr>
      </p:pic>
    </p:spTree>
    <p:extLst>
      <p:ext uri="{BB962C8B-B14F-4D97-AF65-F5344CB8AC3E}">
        <p14:creationId xmlns:p14="http://schemas.microsoft.com/office/powerpoint/2010/main" val="2223399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and person sitting in chairs&#10;&#10;Description automatically generated">
            <a:extLst>
              <a:ext uri="{FF2B5EF4-FFF2-40B4-BE49-F238E27FC236}">
                <a16:creationId xmlns:a16="http://schemas.microsoft.com/office/drawing/2014/main" id="{7FB9CAA4-4A7A-E1A6-81E3-0F0D99646218}"/>
              </a:ext>
            </a:extLst>
          </p:cNvPr>
          <p:cNvPicPr>
            <a:picLocks noChangeAspect="1"/>
          </p:cNvPicPr>
          <p:nvPr/>
        </p:nvPicPr>
        <p:blipFill>
          <a:blip r:embed="rId2">
            <a:extLst>
              <a:ext uri="{28A0092B-C50C-407E-A947-70E740481C1C}">
                <a14:useLocalDpi xmlns:a14="http://schemas.microsoft.com/office/drawing/2010/main" val="0"/>
              </a:ext>
            </a:extLst>
          </a:blip>
          <a:srcRect r="11090"/>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8DE0B96D-D73B-F039-EE92-AC2E9CF06958}"/>
              </a:ext>
            </a:extLst>
          </p:cNvPr>
          <p:cNvSpPr txBox="1"/>
          <p:nvPr/>
        </p:nvSpPr>
        <p:spPr>
          <a:xfrm>
            <a:off x="6096000" y="119743"/>
            <a:ext cx="5998029" cy="6618513"/>
          </a:xfrm>
          <a:prstGeom prst="rect">
            <a:avLst/>
          </a:prstGeom>
        </p:spPr>
        <p:txBody>
          <a:bodyPr vert="horz" lIns="91440" tIns="45720" rIns="91440" bIns="45720" rtlCol="0">
            <a:normAutofit/>
          </a:bodyPr>
          <a:lstStyle/>
          <a:p>
            <a:pPr>
              <a:lnSpc>
                <a:spcPct val="90000"/>
              </a:lnSpc>
              <a:spcAft>
                <a:spcPts val="600"/>
              </a:spcAft>
            </a:pPr>
            <a:r>
              <a:rPr lang="en-US" b="1" dirty="0"/>
              <a:t>Confrontation of Existential anxiety</a:t>
            </a:r>
            <a:r>
              <a:rPr lang="en-US" dirty="0"/>
              <a:t> arises from awareness of existential themes like freedom, death, isolation, and meaninglessness. Instead of avoiding or suppressing this anxiety, existential therapists help clients face it directly, as it is seen as a natural part of human existence. By confronting this anxiety, clients can achieve greater self-awareness and live more meaningful lives.</a:t>
            </a:r>
          </a:p>
          <a:p>
            <a:pPr>
              <a:lnSpc>
                <a:spcPct val="90000"/>
              </a:lnSpc>
              <a:spcAft>
                <a:spcPts val="600"/>
              </a:spcAft>
            </a:pPr>
            <a:endParaRPr lang="en-US" b="1" dirty="0"/>
          </a:p>
          <a:p>
            <a:pPr>
              <a:lnSpc>
                <a:spcPct val="90000"/>
              </a:lnSpc>
              <a:spcAft>
                <a:spcPts val="600"/>
              </a:spcAft>
            </a:pPr>
            <a:r>
              <a:rPr lang="en-US" b="1" dirty="0"/>
              <a:t>Emphasis on the Present Moment (The Here and Now)</a:t>
            </a:r>
          </a:p>
          <a:p>
            <a:pPr>
              <a:lnSpc>
                <a:spcPct val="90000"/>
              </a:lnSpc>
              <a:spcAft>
                <a:spcPts val="600"/>
              </a:spcAft>
            </a:pPr>
            <a:r>
              <a:rPr lang="en-US" dirty="0"/>
              <a:t>While past experiences and future concerns are important, existential therapy often focuses on </a:t>
            </a:r>
            <a:r>
              <a:rPr lang="en-US" b="1" dirty="0"/>
              <a:t>how the client experiences life in the present moment</a:t>
            </a:r>
            <a:r>
              <a:rPr lang="en-US" dirty="0"/>
              <a:t>. The goal is to help clients become more mindful and aware of how they are living right now, and how they can make choices that align with their authentic selves.</a:t>
            </a:r>
          </a:p>
          <a:p>
            <a:pPr>
              <a:lnSpc>
                <a:spcPct val="90000"/>
              </a:lnSpc>
              <a:spcAft>
                <a:spcPts val="600"/>
              </a:spcAft>
            </a:pPr>
            <a:endParaRPr lang="en-US" b="1" dirty="0"/>
          </a:p>
          <a:p>
            <a:pPr>
              <a:lnSpc>
                <a:spcPct val="90000"/>
              </a:lnSpc>
              <a:spcAft>
                <a:spcPts val="600"/>
              </a:spcAft>
            </a:pPr>
            <a:r>
              <a:rPr lang="en-US" b="1" dirty="0"/>
              <a:t>Therapeutic Relationship as a Genuine Encounter</a:t>
            </a:r>
          </a:p>
          <a:p>
            <a:pPr>
              <a:lnSpc>
                <a:spcPct val="90000"/>
              </a:lnSpc>
              <a:spcAft>
                <a:spcPts val="600"/>
              </a:spcAft>
            </a:pPr>
            <a:r>
              <a:rPr lang="en-US" dirty="0"/>
              <a:t>The relationship between the therapist and client is a key part of existential therapy. It is seen as an </a:t>
            </a:r>
            <a:r>
              <a:rPr lang="en-US" b="1" dirty="0"/>
              <a:t>authentic encounter</a:t>
            </a:r>
            <a:r>
              <a:rPr lang="en-US" dirty="0"/>
              <a:t> where the therapist strives to understand the client’s subjective experience. The therapist is genuine, transparent, and involved in the process, which encourages the client to engage authentically as well.</a:t>
            </a:r>
          </a:p>
          <a:p>
            <a:pPr indent="-228600">
              <a:lnSpc>
                <a:spcPct val="90000"/>
              </a:lnSpc>
              <a:spcAft>
                <a:spcPts val="600"/>
              </a:spcAft>
              <a:buFont typeface="Arial" panose="020B0604020202020204" pitchFamily="34" charset="0"/>
              <a:buChar char="•"/>
            </a:pPr>
            <a:endParaRPr lang="en-US" sz="1100" b="1" dirty="0"/>
          </a:p>
        </p:txBody>
      </p:sp>
      <p:sp>
        <p:nvSpPr>
          <p:cNvPr id="5" name="TextBox 4">
            <a:extLst>
              <a:ext uri="{FF2B5EF4-FFF2-40B4-BE49-F238E27FC236}">
                <a16:creationId xmlns:a16="http://schemas.microsoft.com/office/drawing/2014/main" id="{795EE089-CA5C-99D0-5C97-D11E839AD322}"/>
              </a:ext>
            </a:extLst>
          </p:cNvPr>
          <p:cNvSpPr txBox="1"/>
          <p:nvPr/>
        </p:nvSpPr>
        <p:spPr>
          <a:xfrm>
            <a:off x="1164771" y="119743"/>
            <a:ext cx="5442857" cy="1938992"/>
          </a:xfrm>
          <a:prstGeom prst="rect">
            <a:avLst/>
          </a:prstGeom>
          <a:noFill/>
        </p:spPr>
        <p:txBody>
          <a:bodyPr wrap="square" rtlCol="0">
            <a:spAutoFit/>
          </a:bodyPr>
          <a:lstStyle/>
          <a:p>
            <a:pPr algn="ctr"/>
            <a:r>
              <a:rPr lang="en-US" sz="4000" b="1" dirty="0"/>
              <a:t>Aspects of Gestalt</a:t>
            </a:r>
          </a:p>
          <a:p>
            <a:pPr algn="ctr"/>
            <a:r>
              <a:rPr lang="en-US" sz="4000" b="1" dirty="0"/>
              <a:t>Therapy</a:t>
            </a:r>
          </a:p>
          <a:p>
            <a:endParaRPr lang="en-GB" sz="4000" dirty="0"/>
          </a:p>
        </p:txBody>
      </p:sp>
    </p:spTree>
    <p:extLst>
      <p:ext uri="{BB962C8B-B14F-4D97-AF65-F5344CB8AC3E}">
        <p14:creationId xmlns:p14="http://schemas.microsoft.com/office/powerpoint/2010/main" val="3452763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person's eyes&#10;&#10;Description automatically generated">
            <a:extLst>
              <a:ext uri="{FF2B5EF4-FFF2-40B4-BE49-F238E27FC236}">
                <a16:creationId xmlns:a16="http://schemas.microsoft.com/office/drawing/2014/main" id="{B2586538-31A7-10BF-F8A5-21D650B72BC9}"/>
              </a:ext>
            </a:extLst>
          </p:cNvPr>
          <p:cNvPicPr>
            <a:picLocks noChangeAspect="1"/>
          </p:cNvPicPr>
          <p:nvPr/>
        </p:nvPicPr>
        <p:blipFill>
          <a:blip r:embed="rId2">
            <a:extLst>
              <a:ext uri="{28A0092B-C50C-407E-A947-70E740481C1C}">
                <a14:useLocalDpi xmlns:a14="http://schemas.microsoft.com/office/drawing/2010/main" val="0"/>
              </a:ext>
            </a:extLst>
          </a:blip>
          <a:srcRect l="12953" r="11695"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A67DB1AE-4226-1F2E-45BC-604C0C1F3107}"/>
              </a:ext>
            </a:extLst>
          </p:cNvPr>
          <p:cNvSpPr txBox="1"/>
          <p:nvPr/>
        </p:nvSpPr>
        <p:spPr>
          <a:xfrm>
            <a:off x="6096000" y="130628"/>
            <a:ext cx="5965371" cy="6640285"/>
          </a:xfrm>
          <a:prstGeom prst="rect">
            <a:avLst/>
          </a:prstGeom>
        </p:spPr>
        <p:txBody>
          <a:bodyPr vert="horz" lIns="91440" tIns="45720" rIns="91440" bIns="45720" rtlCol="0">
            <a:normAutofit lnSpcReduction="10000"/>
          </a:bodyPr>
          <a:lstStyle/>
          <a:p>
            <a:pPr>
              <a:lnSpc>
                <a:spcPct val="90000"/>
              </a:lnSpc>
              <a:spcAft>
                <a:spcPts val="600"/>
              </a:spcAft>
            </a:pPr>
            <a:r>
              <a:rPr lang="en-US" sz="2000" b="1" dirty="0"/>
              <a:t>Holistic Understanding of the Person</a:t>
            </a:r>
          </a:p>
          <a:p>
            <a:pPr>
              <a:lnSpc>
                <a:spcPct val="90000"/>
              </a:lnSpc>
              <a:spcAft>
                <a:spcPts val="600"/>
              </a:spcAft>
            </a:pPr>
            <a:r>
              <a:rPr lang="en-US" sz="2000" dirty="0"/>
              <a:t>Existential therapy considers the person as a whole, integrating their emotional, intellectual, and physical experiences. It doesn't isolate problems into specific symptoms but looks at how clients relate to the broader issues of existence.</a:t>
            </a:r>
          </a:p>
          <a:p>
            <a:pPr>
              <a:lnSpc>
                <a:spcPct val="90000"/>
              </a:lnSpc>
              <a:spcAft>
                <a:spcPts val="600"/>
              </a:spcAft>
            </a:pPr>
            <a:endParaRPr lang="en-US" sz="2000" b="1" dirty="0"/>
          </a:p>
          <a:p>
            <a:pPr>
              <a:lnSpc>
                <a:spcPct val="90000"/>
              </a:lnSpc>
              <a:spcAft>
                <a:spcPts val="600"/>
              </a:spcAft>
            </a:pPr>
            <a:r>
              <a:rPr lang="en-US" sz="2000" b="1" dirty="0"/>
              <a:t>Embracing Ambiguity and Uncertainty</a:t>
            </a:r>
          </a:p>
          <a:p>
            <a:pPr>
              <a:lnSpc>
                <a:spcPct val="90000"/>
              </a:lnSpc>
              <a:spcAft>
                <a:spcPts val="600"/>
              </a:spcAft>
            </a:pPr>
            <a:r>
              <a:rPr lang="en-US" sz="2000" dirty="0"/>
              <a:t>Existential therapy embraces the inherent </a:t>
            </a:r>
            <a:r>
              <a:rPr lang="en-US" sz="2000" b="1" dirty="0"/>
              <a:t>uncertainties of life</a:t>
            </a:r>
            <a:r>
              <a:rPr lang="en-US" sz="2000" dirty="0"/>
              <a:t>. It encourages clients to accept that many aspects of existence, such as the future or the meaning of life, are ambiguous. Rather than providing clear answers, the therapy helps clients develop the strength to live with these uncertainties.</a:t>
            </a:r>
          </a:p>
          <a:p>
            <a:pPr>
              <a:lnSpc>
                <a:spcPct val="90000"/>
              </a:lnSpc>
              <a:spcAft>
                <a:spcPts val="600"/>
              </a:spcAft>
            </a:pPr>
            <a:endParaRPr lang="en-US" sz="2000" b="1" dirty="0"/>
          </a:p>
          <a:p>
            <a:pPr>
              <a:lnSpc>
                <a:spcPct val="90000"/>
              </a:lnSpc>
              <a:spcAft>
                <a:spcPts val="600"/>
              </a:spcAft>
            </a:pPr>
            <a:r>
              <a:rPr lang="en-US" sz="2000" b="1" dirty="0"/>
              <a:t>De-pathologizing Human Experience</a:t>
            </a:r>
          </a:p>
          <a:p>
            <a:pPr>
              <a:lnSpc>
                <a:spcPct val="90000"/>
              </a:lnSpc>
              <a:spcAft>
                <a:spcPts val="600"/>
              </a:spcAft>
            </a:pPr>
            <a:r>
              <a:rPr lang="en-US" sz="2000" dirty="0"/>
              <a:t>Existential therapy often avoids seeing clients through a lens of diagnosis or pathology. Instead, difficulties such as anxiety, despair, or depression are viewed as part of the human experience, often triggered by existential struggles like meaninglessness, loss, or a lack of freedom.</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3703727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women's faces&#10;&#10;Description automatically generated">
            <a:extLst>
              <a:ext uri="{FF2B5EF4-FFF2-40B4-BE49-F238E27FC236}">
                <a16:creationId xmlns:a16="http://schemas.microsoft.com/office/drawing/2014/main" id="{D9BD05DC-1EC5-CC25-346D-0DABE5A140A5}"/>
              </a:ext>
            </a:extLst>
          </p:cNvPr>
          <p:cNvPicPr>
            <a:picLocks noChangeAspect="1"/>
          </p:cNvPicPr>
          <p:nvPr/>
        </p:nvPicPr>
        <p:blipFill>
          <a:blip r:embed="rId2">
            <a:extLst>
              <a:ext uri="{28A0092B-C50C-407E-A947-70E740481C1C}">
                <a14:useLocalDpi xmlns:a14="http://schemas.microsoft.com/office/drawing/2010/main" val="0"/>
              </a:ext>
            </a:extLst>
          </a:blip>
          <a:srcRect l="7710" r="3380"/>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2" name="TextBox 1">
            <a:extLst>
              <a:ext uri="{FF2B5EF4-FFF2-40B4-BE49-F238E27FC236}">
                <a16:creationId xmlns:a16="http://schemas.microsoft.com/office/drawing/2014/main" id="{77BBCDF4-94D6-571E-9BAB-BE901998C4FB}"/>
              </a:ext>
            </a:extLst>
          </p:cNvPr>
          <p:cNvSpPr txBox="1"/>
          <p:nvPr/>
        </p:nvSpPr>
        <p:spPr>
          <a:xfrm>
            <a:off x="6324600" y="185058"/>
            <a:ext cx="5715000" cy="6444342"/>
          </a:xfrm>
          <a:prstGeom prst="rect">
            <a:avLst/>
          </a:prstGeom>
        </p:spPr>
        <p:txBody>
          <a:bodyPr vert="horz" lIns="91440" tIns="45720" rIns="91440" bIns="45720" rtlCol="0">
            <a:normAutofit/>
          </a:bodyPr>
          <a:lstStyle/>
          <a:p>
            <a:pPr>
              <a:lnSpc>
                <a:spcPct val="90000"/>
              </a:lnSpc>
              <a:spcAft>
                <a:spcPts val="600"/>
              </a:spcAft>
            </a:pPr>
            <a:r>
              <a:rPr lang="en-US" b="1" dirty="0"/>
              <a:t>Focus on Personal Responsibility</a:t>
            </a:r>
          </a:p>
          <a:p>
            <a:pPr>
              <a:lnSpc>
                <a:spcPct val="90000"/>
              </a:lnSpc>
              <a:spcAft>
                <a:spcPts val="600"/>
              </a:spcAft>
            </a:pPr>
            <a:r>
              <a:rPr lang="en-US" dirty="0"/>
              <a:t>Clients are encouraged to take responsibility for their choices and actions, understanding that they have the freedom to shape their lives but must also bear the consequences. This emphasis on </a:t>
            </a:r>
            <a:r>
              <a:rPr lang="en-US" b="1" dirty="0"/>
              <a:t>self-determination</a:t>
            </a:r>
            <a:r>
              <a:rPr lang="en-US" dirty="0"/>
              <a:t> and </a:t>
            </a:r>
            <a:r>
              <a:rPr lang="en-US" b="1" dirty="0"/>
              <a:t>accountability</a:t>
            </a:r>
            <a:r>
              <a:rPr lang="en-US" dirty="0"/>
              <a:t> is central to existential therapy.</a:t>
            </a:r>
          </a:p>
          <a:p>
            <a:pPr>
              <a:lnSpc>
                <a:spcPct val="90000"/>
              </a:lnSpc>
              <a:spcAft>
                <a:spcPts val="600"/>
              </a:spcAft>
            </a:pPr>
            <a:endParaRPr lang="en-US" b="1" dirty="0"/>
          </a:p>
          <a:p>
            <a:pPr>
              <a:lnSpc>
                <a:spcPct val="90000"/>
              </a:lnSpc>
              <a:spcAft>
                <a:spcPts val="600"/>
              </a:spcAft>
            </a:pPr>
            <a:r>
              <a:rPr lang="en-US" b="1" dirty="0"/>
              <a:t>Authenticity and Living Authentically</a:t>
            </a:r>
          </a:p>
          <a:p>
            <a:pPr>
              <a:lnSpc>
                <a:spcPct val="90000"/>
              </a:lnSpc>
              <a:spcAft>
                <a:spcPts val="600"/>
              </a:spcAft>
            </a:pPr>
            <a:r>
              <a:rPr lang="en-US" dirty="0"/>
              <a:t>Existential therapy helps clients explore how they can live more authentically. This involves recognizing where they may be living according to others' expectations or societal norms, rather than staying true to their own values and desires. The goal is to help clients live in a way that is congruent with their true self.</a:t>
            </a:r>
          </a:p>
          <a:p>
            <a:pPr>
              <a:lnSpc>
                <a:spcPct val="90000"/>
              </a:lnSpc>
              <a:spcAft>
                <a:spcPts val="600"/>
              </a:spcAft>
            </a:pPr>
            <a:endParaRPr lang="en-US" dirty="0"/>
          </a:p>
          <a:p>
            <a:pPr>
              <a:lnSpc>
                <a:spcPct val="90000"/>
              </a:lnSpc>
              <a:spcAft>
                <a:spcPts val="600"/>
              </a:spcAft>
            </a:pPr>
            <a:r>
              <a:rPr lang="en-US" b="1" dirty="0"/>
              <a:t>Non-directive Approach</a:t>
            </a:r>
          </a:p>
          <a:p>
            <a:pPr>
              <a:lnSpc>
                <a:spcPct val="90000"/>
              </a:lnSpc>
              <a:spcAft>
                <a:spcPts val="600"/>
              </a:spcAft>
            </a:pPr>
            <a:r>
              <a:rPr lang="en-US" dirty="0"/>
              <a:t>Existential therapy is often non-directive, meaning the therapist does not give advice or solutions to the client. Instead, the therapist facilitates the client’s exploration of their own values, beliefs, and experiences. The client is seen as the expert on their own life, and the therapist helps them clarify and explore their existential concerns.</a:t>
            </a:r>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3801078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66DDD3-226E-2E34-223F-19F3EC352379}"/>
              </a:ext>
            </a:extLst>
          </p:cNvPr>
          <p:cNvSpPr txBox="1"/>
          <p:nvPr/>
        </p:nvSpPr>
        <p:spPr>
          <a:xfrm>
            <a:off x="261257" y="163285"/>
            <a:ext cx="7119257" cy="6832640"/>
          </a:xfrm>
          <a:prstGeom prst="rect">
            <a:avLst/>
          </a:prstGeom>
          <a:noFill/>
        </p:spPr>
        <p:txBody>
          <a:bodyPr wrap="square" rtlCol="0">
            <a:spAutoFit/>
          </a:bodyPr>
          <a:lstStyle/>
          <a:p>
            <a:pPr algn="ctr"/>
            <a:r>
              <a:rPr lang="en-GB" dirty="0"/>
              <a:t> </a:t>
            </a:r>
            <a:r>
              <a:rPr lang="en-GB" sz="2800" b="1" dirty="0"/>
              <a:t>Existential Reflection </a:t>
            </a:r>
          </a:p>
          <a:p>
            <a:pPr algn="ctr"/>
            <a:endParaRPr lang="en-GB" sz="2800" dirty="0"/>
          </a:p>
          <a:p>
            <a:pPr algn="ctr"/>
            <a:r>
              <a:rPr lang="en-GB" sz="2800" dirty="0"/>
              <a:t>Clients are encouraged to engage in deep reflection on their values, choices, and life direction. This involves asking fundamental questions, such as: “What is the purpose of my life?” “What do I truly want?” and “What legacy do I want to leave behind?”</a:t>
            </a:r>
          </a:p>
          <a:p>
            <a:pPr algn="ctr"/>
            <a:endParaRPr lang="en-GB" sz="2800" dirty="0"/>
          </a:p>
          <a:p>
            <a:pPr algn="ctr"/>
            <a:r>
              <a:rPr lang="en-GB" sz="2800" dirty="0"/>
              <a:t>You can only take a client as far as you have gone yourself.</a:t>
            </a:r>
          </a:p>
          <a:p>
            <a:pPr algn="ctr"/>
            <a:endParaRPr lang="en-GB" sz="2800" dirty="0"/>
          </a:p>
          <a:p>
            <a:pPr algn="ctr"/>
            <a:r>
              <a:rPr lang="en-GB" sz="2800" dirty="0"/>
              <a:t>“As a counsellor, I can only take you as far as I have been willing to go in my own life.” (</a:t>
            </a:r>
            <a:r>
              <a:rPr lang="en-GB" sz="2800" dirty="0" err="1"/>
              <a:t>Luczaj</a:t>
            </a:r>
            <a:r>
              <a:rPr lang="en-GB" sz="2800" dirty="0"/>
              <a:t>, 2008)</a:t>
            </a:r>
          </a:p>
          <a:p>
            <a:pPr algn="ctr"/>
            <a:endParaRPr lang="en-GB" dirty="0"/>
          </a:p>
        </p:txBody>
      </p:sp>
      <p:pic>
        <p:nvPicPr>
          <p:cNvPr id="4" name="Picture 3" descr="A hand holding a pen&#10;&#10;Description automatically generated">
            <a:extLst>
              <a:ext uri="{FF2B5EF4-FFF2-40B4-BE49-F238E27FC236}">
                <a16:creationId xmlns:a16="http://schemas.microsoft.com/office/drawing/2014/main" id="{26BF49E6-A610-B199-2F22-77FA954818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1786" y="0"/>
            <a:ext cx="4570214" cy="6858000"/>
          </a:xfrm>
          <a:prstGeom prst="rect">
            <a:avLst/>
          </a:prstGeom>
        </p:spPr>
      </p:pic>
    </p:spTree>
    <p:extLst>
      <p:ext uri="{BB962C8B-B14F-4D97-AF65-F5344CB8AC3E}">
        <p14:creationId xmlns:p14="http://schemas.microsoft.com/office/powerpoint/2010/main" val="11157909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B6814F-E920-A979-358B-E291AFD92F08}"/>
              </a:ext>
            </a:extLst>
          </p:cNvPr>
          <p:cNvSpPr txBox="1"/>
          <p:nvPr/>
        </p:nvSpPr>
        <p:spPr>
          <a:xfrm>
            <a:off x="239486" y="152399"/>
            <a:ext cx="7739743" cy="5940088"/>
          </a:xfrm>
          <a:prstGeom prst="rect">
            <a:avLst/>
          </a:prstGeom>
          <a:noFill/>
        </p:spPr>
        <p:txBody>
          <a:bodyPr wrap="square" rtlCol="0">
            <a:spAutoFit/>
          </a:bodyPr>
          <a:lstStyle/>
          <a:p>
            <a:pPr algn="ctr"/>
            <a:r>
              <a:rPr lang="en-GB" sz="2000" b="1" dirty="0"/>
              <a:t>Exploration of Existential Themes</a:t>
            </a:r>
          </a:p>
          <a:p>
            <a:pPr algn="ctr"/>
            <a:endParaRPr lang="en-GB" sz="2000" dirty="0"/>
          </a:p>
          <a:p>
            <a:pPr algn="ctr"/>
            <a:r>
              <a:rPr lang="en-GB" sz="2000" b="1" dirty="0"/>
              <a:t>Freedom and Responsibility:</a:t>
            </a:r>
            <a:r>
              <a:rPr lang="en-GB" sz="2000" dirty="0"/>
              <a:t> Clients are helped to recognize the freedom they have to make choices in their lives and the responsibility that comes with this freedom. This includes acknowledging how their choices shape their existence.</a:t>
            </a:r>
          </a:p>
          <a:p>
            <a:pPr algn="ctr"/>
            <a:endParaRPr lang="en-GB" sz="2000" dirty="0"/>
          </a:p>
          <a:p>
            <a:pPr algn="ctr"/>
            <a:r>
              <a:rPr lang="en-GB" sz="2000" b="1" dirty="0"/>
              <a:t>Meaning and Meaninglessness:</a:t>
            </a:r>
            <a:r>
              <a:rPr lang="en-GB" sz="2000" dirty="0"/>
              <a:t> The therapist guides the client in their search for meaning, especially when they feel lost, disillusioned, or disconnected from a sense of purpose.</a:t>
            </a:r>
          </a:p>
          <a:p>
            <a:pPr algn="ctr"/>
            <a:endParaRPr lang="en-GB" sz="2000" dirty="0"/>
          </a:p>
          <a:p>
            <a:pPr algn="ctr"/>
            <a:r>
              <a:rPr lang="en-GB" sz="2000" b="1" dirty="0"/>
              <a:t>Death and Mortality:</a:t>
            </a:r>
            <a:r>
              <a:rPr lang="en-GB" sz="2000" dirty="0"/>
              <a:t> Clients are encouraged to confront their own mortality and the inevitability of death. This often leads to discussions about how to live authentically in the face of this reality.</a:t>
            </a:r>
          </a:p>
          <a:p>
            <a:pPr algn="ctr"/>
            <a:endParaRPr lang="en-GB" sz="2000" dirty="0"/>
          </a:p>
          <a:p>
            <a:pPr algn="ctr"/>
            <a:r>
              <a:rPr lang="en-GB" sz="2000" b="1" dirty="0"/>
              <a:t>Isolation:</a:t>
            </a:r>
            <a:r>
              <a:rPr lang="en-GB" sz="2000" dirty="0"/>
              <a:t> The awareness that we are ultimately alone in our experiences, even if we share connections with others, is explored. This theme focuses on dealing with the existential loneliness that comes from being separate individuals.</a:t>
            </a:r>
          </a:p>
        </p:txBody>
      </p:sp>
      <p:pic>
        <p:nvPicPr>
          <p:cNvPr id="4" name="Picture 3" descr="A person standing in front of a tree of arrows&#10;&#10;Description automatically generated">
            <a:extLst>
              <a:ext uri="{FF2B5EF4-FFF2-40B4-BE49-F238E27FC236}">
                <a16:creationId xmlns:a16="http://schemas.microsoft.com/office/drawing/2014/main" id="{CC8A0BE5-25C6-B032-51DC-681B61733A51}"/>
              </a:ext>
            </a:extLst>
          </p:cNvPr>
          <p:cNvPicPr>
            <a:picLocks noChangeAspect="1"/>
          </p:cNvPicPr>
          <p:nvPr/>
        </p:nvPicPr>
        <p:blipFill>
          <a:blip r:embed="rId2">
            <a:extLst>
              <a:ext uri="{28A0092B-C50C-407E-A947-70E740481C1C}">
                <a14:useLocalDpi xmlns:a14="http://schemas.microsoft.com/office/drawing/2010/main" val="0"/>
              </a:ext>
            </a:extLst>
          </a:blip>
          <a:srcRect l="19553" r="21056"/>
          <a:stretch/>
        </p:blipFill>
        <p:spPr>
          <a:xfrm>
            <a:off x="8273142" y="152399"/>
            <a:ext cx="3820885" cy="6433458"/>
          </a:xfrm>
          <a:prstGeom prst="rect">
            <a:avLst/>
          </a:prstGeom>
        </p:spPr>
      </p:pic>
    </p:spTree>
    <p:extLst>
      <p:ext uri="{BB962C8B-B14F-4D97-AF65-F5344CB8AC3E}">
        <p14:creationId xmlns:p14="http://schemas.microsoft.com/office/powerpoint/2010/main" val="123996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F34FD3-C131-D575-DE02-F74A81316198}"/>
              </a:ext>
            </a:extLst>
          </p:cNvPr>
          <p:cNvSpPr txBox="1"/>
          <p:nvPr/>
        </p:nvSpPr>
        <p:spPr>
          <a:xfrm>
            <a:off x="4822031" y="0"/>
            <a:ext cx="7479167" cy="2554545"/>
          </a:xfrm>
          <a:prstGeom prst="rect">
            <a:avLst/>
          </a:prstGeom>
          <a:noFill/>
        </p:spPr>
        <p:txBody>
          <a:bodyPr wrap="square" rtlCol="0">
            <a:spAutoFit/>
          </a:bodyPr>
          <a:lstStyle/>
          <a:p>
            <a:pPr algn="ctr"/>
            <a:r>
              <a:rPr lang="en-GB" sz="3200" dirty="0"/>
              <a:t>Activity: Therapeutic Scenarios (4 groups)</a:t>
            </a:r>
          </a:p>
          <a:p>
            <a:pPr marL="571500" indent="-571500" algn="ctr">
              <a:buFont typeface="Wingdings" panose="05000000000000000000" pitchFamily="2" charset="2"/>
              <a:buChar char="v"/>
            </a:pPr>
            <a:r>
              <a:rPr lang="en-GB" sz="3200" dirty="0"/>
              <a:t>Death </a:t>
            </a:r>
          </a:p>
          <a:p>
            <a:pPr marL="571500" indent="-571500" algn="ctr">
              <a:buFont typeface="Wingdings" panose="05000000000000000000" pitchFamily="2" charset="2"/>
              <a:buChar char="v"/>
            </a:pPr>
            <a:r>
              <a:rPr lang="en-GB" sz="3200" dirty="0"/>
              <a:t>Freedom </a:t>
            </a:r>
          </a:p>
          <a:p>
            <a:pPr marL="571500" indent="-571500" algn="ctr">
              <a:buFont typeface="Wingdings" panose="05000000000000000000" pitchFamily="2" charset="2"/>
              <a:buChar char="v"/>
            </a:pPr>
            <a:r>
              <a:rPr lang="en-GB" sz="3200" dirty="0"/>
              <a:t>Isolation </a:t>
            </a:r>
          </a:p>
          <a:p>
            <a:pPr marL="571500" indent="-571500" algn="ctr">
              <a:buFont typeface="Wingdings" panose="05000000000000000000" pitchFamily="2" charset="2"/>
              <a:buChar char="v"/>
            </a:pPr>
            <a:r>
              <a:rPr lang="en-GB" sz="3200" dirty="0"/>
              <a:t>Meaninglessness</a:t>
            </a:r>
          </a:p>
        </p:txBody>
      </p:sp>
      <p:pic>
        <p:nvPicPr>
          <p:cNvPr id="4" name="Picture 3" descr="A person looking at a dragon&#10;&#10;Description automatically generated">
            <a:extLst>
              <a:ext uri="{FF2B5EF4-FFF2-40B4-BE49-F238E27FC236}">
                <a16:creationId xmlns:a16="http://schemas.microsoft.com/office/drawing/2014/main" id="{5BF30F1F-D0DA-E925-C040-D2299B7135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822031" cy="6858000"/>
          </a:xfrm>
          <a:prstGeom prst="rect">
            <a:avLst/>
          </a:prstGeom>
        </p:spPr>
      </p:pic>
      <p:pic>
        <p:nvPicPr>
          <p:cNvPr id="6" name="Picture 5" descr="A child riding a bicycle&#10;&#10;Description automatically generated">
            <a:extLst>
              <a:ext uri="{FF2B5EF4-FFF2-40B4-BE49-F238E27FC236}">
                <a16:creationId xmlns:a16="http://schemas.microsoft.com/office/drawing/2014/main" id="{103EEBDD-B684-20CC-69D8-5E927D0D8CA6}"/>
              </a:ext>
            </a:extLst>
          </p:cNvPr>
          <p:cNvPicPr>
            <a:picLocks noChangeAspect="1"/>
          </p:cNvPicPr>
          <p:nvPr/>
        </p:nvPicPr>
        <p:blipFill>
          <a:blip r:embed="rId3">
            <a:extLst>
              <a:ext uri="{28A0092B-C50C-407E-A947-70E740481C1C}">
                <a14:useLocalDpi xmlns:a14="http://schemas.microsoft.com/office/drawing/2010/main" val="0"/>
              </a:ext>
            </a:extLst>
          </a:blip>
          <a:srcRect l="543" r="1548"/>
          <a:stretch/>
        </p:blipFill>
        <p:spPr>
          <a:xfrm>
            <a:off x="4822031" y="2642688"/>
            <a:ext cx="7369969" cy="4215311"/>
          </a:xfrm>
          <a:prstGeom prst="rect">
            <a:avLst/>
          </a:prstGeom>
        </p:spPr>
      </p:pic>
    </p:spTree>
    <p:extLst>
      <p:ext uri="{BB962C8B-B14F-4D97-AF65-F5344CB8AC3E}">
        <p14:creationId xmlns:p14="http://schemas.microsoft.com/office/powerpoint/2010/main" val="2159217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E4F507-C4C5-B782-B8D4-2717F6FC801B}"/>
              </a:ext>
            </a:extLst>
          </p:cNvPr>
          <p:cNvSpPr txBox="1"/>
          <p:nvPr/>
        </p:nvSpPr>
        <p:spPr>
          <a:xfrm>
            <a:off x="272143" y="326571"/>
            <a:ext cx="10591800" cy="5909310"/>
          </a:xfrm>
          <a:prstGeom prst="rect">
            <a:avLst/>
          </a:prstGeom>
          <a:noFill/>
        </p:spPr>
        <p:txBody>
          <a:bodyPr wrap="square" rtlCol="0">
            <a:spAutoFit/>
          </a:bodyPr>
          <a:lstStyle/>
          <a:p>
            <a:r>
              <a:rPr lang="en-GB" dirty="0"/>
              <a:t>References</a:t>
            </a:r>
          </a:p>
          <a:p>
            <a:endParaRPr lang="en-GB" dirty="0"/>
          </a:p>
          <a:p>
            <a:r>
              <a:rPr lang="en-GB" dirty="0"/>
              <a:t>Rogers, C. R. (1957). The necessary and sufficient conditions of therapeutic personality change. Journal of Consulting Psychology, 21(2), 95-103.</a:t>
            </a:r>
          </a:p>
          <a:p>
            <a:r>
              <a:rPr lang="en-GB" dirty="0" err="1"/>
              <a:t>Luczaj</a:t>
            </a:r>
            <a:r>
              <a:rPr lang="en-GB" dirty="0"/>
              <a:t>, S (2008) Counsellor’s Creed Point 6: “I Cannot Take You Further Than I Have Been” (available at) </a:t>
            </a:r>
            <a:r>
              <a:rPr lang="en-GB" dirty="0">
                <a:hlinkClick r:id="rId2"/>
              </a:rPr>
              <a:t>https://counsellingresource.com/features/2008/01/21/counsellor-creed-personal-growth/</a:t>
            </a:r>
            <a:endParaRPr lang="en-GB" dirty="0"/>
          </a:p>
          <a:p>
            <a:r>
              <a:rPr lang="en-GB" dirty="0"/>
              <a:t>Rogers, C. R. (1951). Client-</a:t>
            </a:r>
            <a:r>
              <a:rPr lang="en-GB" dirty="0" err="1"/>
              <a:t>Centered</a:t>
            </a:r>
            <a:r>
              <a:rPr lang="en-GB" dirty="0"/>
              <a:t> Therapy: Its Current Practice, Implications, and Theory. Houghton Mifflin.</a:t>
            </a:r>
          </a:p>
          <a:p>
            <a:r>
              <a:rPr lang="en-GB" dirty="0"/>
              <a:t>Rogers, C. R. (1961). On Becoming a Person: A Therapist's View of Psychotherapy. Houghton Mifflin.</a:t>
            </a:r>
          </a:p>
          <a:p>
            <a:r>
              <a:rPr lang="en-GB" dirty="0"/>
              <a:t>Mearns, D., &amp; Thorne, B. (2007). Person-Centred Counselling in Action (3rd ed.). SAGE Publications.</a:t>
            </a:r>
          </a:p>
          <a:p>
            <a:r>
              <a:rPr lang="en-GB" dirty="0"/>
              <a:t>Perls, F. S., </a:t>
            </a:r>
            <a:r>
              <a:rPr lang="en-GB" dirty="0" err="1"/>
              <a:t>Hefferline</a:t>
            </a:r>
            <a:r>
              <a:rPr lang="en-GB" dirty="0"/>
              <a:t>, R. F., &amp; Goodman, P. (1951). </a:t>
            </a:r>
            <a:r>
              <a:rPr lang="en-GB" i="1" dirty="0"/>
              <a:t>Gestalt Therapy: Excitement and Growth in the Human Personality</a:t>
            </a:r>
            <a:r>
              <a:rPr lang="en-GB" dirty="0"/>
              <a:t>. Julian Press.</a:t>
            </a:r>
          </a:p>
          <a:p>
            <a:r>
              <a:rPr lang="en-GB" dirty="0" err="1"/>
              <a:t>Yontef</a:t>
            </a:r>
            <a:r>
              <a:rPr lang="en-GB" dirty="0"/>
              <a:t>, G. M., &amp; Jacobs, L. (2010). </a:t>
            </a:r>
            <a:r>
              <a:rPr lang="en-GB" i="1" dirty="0"/>
              <a:t>Gestalt Therapy</a:t>
            </a:r>
            <a:r>
              <a:rPr lang="en-GB" dirty="0"/>
              <a:t>. In J. C. Norcross (Ed.), </a:t>
            </a:r>
            <a:r>
              <a:rPr lang="en-GB" i="1" dirty="0"/>
              <a:t>Theories of Psychotherapy Series</a:t>
            </a:r>
            <a:r>
              <a:rPr lang="en-GB" dirty="0"/>
              <a:t>. American Psychological Association.</a:t>
            </a:r>
          </a:p>
          <a:p>
            <a:r>
              <a:rPr lang="en-GB" dirty="0"/>
              <a:t>Yalom, I. D. (1980). </a:t>
            </a:r>
            <a:r>
              <a:rPr lang="en-GB" i="1" dirty="0"/>
              <a:t>Existential Psychotherapy</a:t>
            </a:r>
            <a:r>
              <a:rPr lang="en-GB" dirty="0"/>
              <a:t>. Basic Books.</a:t>
            </a:r>
          </a:p>
          <a:p>
            <a:r>
              <a:rPr lang="en-GB" dirty="0"/>
              <a:t>Frankl, V. E. (1984). </a:t>
            </a:r>
            <a:r>
              <a:rPr lang="en-GB" i="1" dirty="0"/>
              <a:t>Man’s Search for Meaning: An Introduction to Logotherapy</a:t>
            </a:r>
            <a:r>
              <a:rPr lang="en-GB" dirty="0"/>
              <a:t>. Beacon Press.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221981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peaking into a microphone&#10;&#10;Description automatically generated">
            <a:extLst>
              <a:ext uri="{FF2B5EF4-FFF2-40B4-BE49-F238E27FC236}">
                <a16:creationId xmlns:a16="http://schemas.microsoft.com/office/drawing/2014/main" id="{9A563110-D6D9-FED9-69FA-FE72E3AC8EBE}"/>
              </a:ext>
            </a:extLst>
          </p:cNvPr>
          <p:cNvPicPr>
            <a:picLocks noChangeAspect="1"/>
          </p:cNvPicPr>
          <p:nvPr/>
        </p:nvPicPr>
        <p:blipFill>
          <a:blip r:embed="rId2">
            <a:extLst>
              <a:ext uri="{28A0092B-C50C-407E-A947-70E740481C1C}">
                <a14:useLocalDpi xmlns:a14="http://schemas.microsoft.com/office/drawing/2010/main" val="0"/>
              </a:ext>
            </a:extLst>
          </a:blip>
          <a:srcRect r="2" b="3915"/>
          <a:stretch/>
        </p:blipFill>
        <p:spPr>
          <a:xfrm>
            <a:off x="279143" y="299508"/>
            <a:ext cx="5221625" cy="3010397"/>
          </a:xfrm>
          <a:prstGeom prst="rect">
            <a:avLst/>
          </a:prstGeom>
        </p:spPr>
      </p:pic>
      <p:pic>
        <p:nvPicPr>
          <p:cNvPr id="6" name="Picture 5" descr="A person smiling and pointing at something&#10;&#10;Description automatically generated">
            <a:extLst>
              <a:ext uri="{FF2B5EF4-FFF2-40B4-BE49-F238E27FC236}">
                <a16:creationId xmlns:a16="http://schemas.microsoft.com/office/drawing/2014/main" id="{E0D7AA70-5B50-95ED-6CE6-7B8210D4EBF7}"/>
              </a:ext>
            </a:extLst>
          </p:cNvPr>
          <p:cNvPicPr>
            <a:picLocks noChangeAspect="1"/>
          </p:cNvPicPr>
          <p:nvPr/>
        </p:nvPicPr>
        <p:blipFill>
          <a:blip r:embed="rId3">
            <a:extLst>
              <a:ext uri="{28A0092B-C50C-407E-A947-70E740481C1C}">
                <a14:useLocalDpi xmlns:a14="http://schemas.microsoft.com/office/drawing/2010/main" val="0"/>
              </a:ext>
            </a:extLst>
          </a:blip>
          <a:srcRect l="11263" r="7299"/>
          <a:stretch/>
        </p:blipFill>
        <p:spPr>
          <a:xfrm>
            <a:off x="279143" y="3548095"/>
            <a:ext cx="5221625" cy="3010397"/>
          </a:xfrm>
          <a:prstGeom prst="rect">
            <a:avLst/>
          </a:prstGeom>
        </p:spPr>
      </p:pic>
      <p:sp>
        <p:nvSpPr>
          <p:cNvPr id="2" name="TextBox 1">
            <a:extLst>
              <a:ext uri="{FF2B5EF4-FFF2-40B4-BE49-F238E27FC236}">
                <a16:creationId xmlns:a16="http://schemas.microsoft.com/office/drawing/2014/main" id="{64113625-6991-0F6B-3EDA-0E1D82A61ADD}"/>
              </a:ext>
            </a:extLst>
          </p:cNvPr>
          <p:cNvSpPr txBox="1"/>
          <p:nvPr/>
        </p:nvSpPr>
        <p:spPr>
          <a:xfrm>
            <a:off x="5900064" y="97972"/>
            <a:ext cx="5779905" cy="6760028"/>
          </a:xfrm>
          <a:prstGeom prst="rect">
            <a:avLst/>
          </a:prstGeom>
        </p:spPr>
        <p:txBody>
          <a:bodyPr vert="horz" lIns="91440" tIns="45720" rIns="91440" bIns="45720" rtlCol="0" anchor="t">
            <a:normAutofit lnSpcReduction="10000"/>
          </a:bodyPr>
          <a:lstStyle/>
          <a:p>
            <a:pPr algn="ctr">
              <a:lnSpc>
                <a:spcPct val="90000"/>
              </a:lnSpc>
              <a:spcAft>
                <a:spcPts val="600"/>
              </a:spcAft>
            </a:pPr>
            <a:r>
              <a:rPr lang="en-US" sz="2800" b="1" dirty="0">
                <a:solidFill>
                  <a:schemeClr val="tx1">
                    <a:alpha val="80000"/>
                  </a:schemeClr>
                </a:solidFill>
              </a:rPr>
              <a:t>Activity </a:t>
            </a:r>
          </a:p>
          <a:p>
            <a:pPr algn="ctr">
              <a:lnSpc>
                <a:spcPct val="90000"/>
              </a:lnSpc>
              <a:spcAft>
                <a:spcPts val="600"/>
              </a:spcAft>
            </a:pPr>
            <a:endParaRPr lang="en-US" sz="2800" dirty="0">
              <a:solidFill>
                <a:schemeClr val="tx1">
                  <a:alpha val="80000"/>
                </a:schemeClr>
              </a:solidFill>
            </a:endParaRPr>
          </a:p>
          <a:p>
            <a:pPr algn="ctr">
              <a:lnSpc>
                <a:spcPct val="90000"/>
              </a:lnSpc>
              <a:spcAft>
                <a:spcPts val="600"/>
              </a:spcAft>
            </a:pPr>
            <a:r>
              <a:rPr lang="en-US" sz="2800" dirty="0">
                <a:solidFill>
                  <a:schemeClr val="tx1">
                    <a:alpha val="80000"/>
                  </a:schemeClr>
                </a:solidFill>
              </a:rPr>
              <a:t> Existential Film Clip Analysis </a:t>
            </a:r>
          </a:p>
          <a:p>
            <a:pPr algn="ctr">
              <a:lnSpc>
                <a:spcPct val="90000"/>
              </a:lnSpc>
              <a:spcAft>
                <a:spcPts val="600"/>
              </a:spcAft>
            </a:pPr>
            <a:endParaRPr lang="en-US" sz="2800" dirty="0">
              <a:solidFill>
                <a:schemeClr val="tx1">
                  <a:alpha val="80000"/>
                </a:schemeClr>
              </a:solidFill>
            </a:endParaRPr>
          </a:p>
          <a:p>
            <a:pPr algn="ctr">
              <a:lnSpc>
                <a:spcPct val="90000"/>
              </a:lnSpc>
              <a:spcAft>
                <a:spcPts val="600"/>
              </a:spcAft>
            </a:pPr>
            <a:r>
              <a:rPr lang="en-US" sz="2800" dirty="0">
                <a:solidFill>
                  <a:schemeClr val="tx1">
                    <a:alpha val="80000"/>
                  </a:schemeClr>
                </a:solidFill>
              </a:rPr>
              <a:t>Film clip or scene from a movie that deals with existential themes (e.g., The Truman Show, Groundhog Day, Blade Runner, Wild Strawberries, Eternal Sunshine of the Spotless Mind, The Brand New Testament). </a:t>
            </a:r>
          </a:p>
          <a:p>
            <a:pPr algn="ctr">
              <a:lnSpc>
                <a:spcPct val="90000"/>
              </a:lnSpc>
              <a:spcAft>
                <a:spcPts val="600"/>
              </a:spcAft>
            </a:pPr>
            <a:endParaRPr lang="en-US" sz="2800" dirty="0">
              <a:solidFill>
                <a:schemeClr val="tx1">
                  <a:alpha val="80000"/>
                </a:schemeClr>
              </a:solidFill>
            </a:endParaRPr>
          </a:p>
          <a:p>
            <a:pPr algn="ctr">
              <a:lnSpc>
                <a:spcPct val="90000"/>
              </a:lnSpc>
              <a:spcAft>
                <a:spcPts val="600"/>
              </a:spcAft>
            </a:pPr>
            <a:r>
              <a:rPr lang="en-US" sz="2800" dirty="0">
                <a:solidFill>
                  <a:schemeClr val="tx1">
                    <a:alpha val="80000"/>
                  </a:schemeClr>
                </a:solidFill>
              </a:rPr>
              <a:t>Discuss how the character grapples with existential concerns like death, freedom, identity, or meaning.</a:t>
            </a:r>
          </a:p>
          <a:p>
            <a:pPr algn="ctr">
              <a:lnSpc>
                <a:spcPct val="90000"/>
              </a:lnSpc>
              <a:spcAft>
                <a:spcPts val="600"/>
              </a:spcAft>
            </a:pPr>
            <a:r>
              <a:rPr lang="en-US" sz="1700" dirty="0">
                <a:solidFill>
                  <a:schemeClr val="tx1">
                    <a:alpha val="80000"/>
                  </a:schemeClr>
                </a:solidFill>
              </a:rPr>
              <a:t>https://www.youtube.com/watch?v=AN0giXSieRg</a:t>
            </a:r>
          </a:p>
          <a:p>
            <a:pPr algn="ctr">
              <a:lnSpc>
                <a:spcPct val="90000"/>
              </a:lnSpc>
              <a:spcAft>
                <a:spcPts val="600"/>
              </a:spcAft>
            </a:pPr>
            <a:r>
              <a:rPr lang="en-US" sz="1500" dirty="0">
                <a:solidFill>
                  <a:schemeClr val="tx1">
                    <a:alpha val="80000"/>
                  </a:schemeClr>
                </a:solidFill>
                <a:hlinkClick r:id="rId4"/>
              </a:rPr>
              <a:t>https://www.youtube.com/watch?v=6U4-KZSoe6g</a:t>
            </a:r>
            <a:endParaRPr lang="en-US" sz="1500" dirty="0">
              <a:solidFill>
                <a:schemeClr val="tx1">
                  <a:alpha val="80000"/>
                </a:schemeClr>
              </a:solidFill>
            </a:endParaRPr>
          </a:p>
          <a:p>
            <a:pPr algn="ctr">
              <a:lnSpc>
                <a:spcPct val="90000"/>
              </a:lnSpc>
              <a:spcAft>
                <a:spcPts val="600"/>
              </a:spcAft>
            </a:pPr>
            <a:r>
              <a:rPr lang="en-US" sz="1500" dirty="0">
                <a:solidFill>
                  <a:schemeClr val="tx1">
                    <a:alpha val="80000"/>
                  </a:schemeClr>
                </a:solidFill>
                <a:hlinkClick r:id="rId5"/>
              </a:rPr>
              <a:t>https://www.youtube.com/watch?v=EwMgTyVbCS0</a:t>
            </a:r>
            <a:endParaRPr lang="en-US" sz="1500" dirty="0">
              <a:solidFill>
                <a:schemeClr val="tx1">
                  <a:alpha val="80000"/>
                </a:schemeClr>
              </a:solidFill>
            </a:endParaRPr>
          </a:p>
          <a:p>
            <a:pPr algn="ctr">
              <a:lnSpc>
                <a:spcPct val="90000"/>
              </a:lnSpc>
              <a:spcAft>
                <a:spcPts val="600"/>
              </a:spcAft>
            </a:pPr>
            <a:r>
              <a:rPr lang="en-US" sz="1500" dirty="0">
                <a:solidFill>
                  <a:schemeClr val="tx1">
                    <a:alpha val="80000"/>
                  </a:schemeClr>
                </a:solidFill>
              </a:rPr>
              <a:t>https://www.youtube.com/watch?v=DbovUX9W8ug</a:t>
            </a:r>
          </a:p>
          <a:p>
            <a:pPr algn="ctr">
              <a:lnSpc>
                <a:spcPct val="90000"/>
              </a:lnSpc>
              <a:spcAft>
                <a:spcPts val="600"/>
              </a:spcAft>
            </a:pPr>
            <a:endParaRPr lang="en-US" sz="1500" dirty="0">
              <a:solidFill>
                <a:schemeClr val="tx1">
                  <a:alpha val="80000"/>
                </a:schemeClr>
              </a:solidFill>
            </a:endParaRPr>
          </a:p>
        </p:txBody>
      </p:sp>
      <p:cxnSp>
        <p:nvCxnSpPr>
          <p:cNvPr id="15" name="Straight Connector 1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2547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1706</TotalTime>
  <Words>2838</Words>
  <Application>Microsoft Office PowerPoint</Application>
  <PresentationFormat>Widescreen</PresentationFormat>
  <Paragraphs>261</Paragraphs>
  <Slides>26</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Aptos</vt:lpstr>
      <vt:lpstr>Aptos Display</vt:lpstr>
      <vt:lpstr>Arial</vt:lpstr>
      <vt:lpstr>Britannic Bold</vt:lpstr>
      <vt:lpstr>Maiandra GD</vt:lpstr>
      <vt:lpstr>Symbol</vt:lpstr>
      <vt:lpstr>Wingdings</vt:lpstr>
      <vt:lpstr>Office Theme</vt:lpstr>
      <vt:lpstr>Recap last week - What does the therapeutic frame mean to you, and how might you develop your own frame when working with clients? </vt:lpstr>
      <vt:lpstr> Person-Centred, Gestalt and Existentialism   Week 3 MA Humanistic Counselling  Mx Tara Murphy</vt:lpstr>
      <vt:lpstr>Lesson 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Tara Murphy</dc:creator>
  <cp:lastModifiedBy>Tara Murphy</cp:lastModifiedBy>
  <cp:revision>1</cp:revision>
  <dcterms:created xsi:type="dcterms:W3CDTF">2024-10-12T11:20:01Z</dcterms:created>
  <dcterms:modified xsi:type="dcterms:W3CDTF">2024-10-13T15:46:22Z</dcterms:modified>
</cp:coreProperties>
</file>