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6" r:id="rId5"/>
    <p:sldId id="276" r:id="rId6"/>
    <p:sldId id="288" r:id="rId7"/>
    <p:sldId id="286" r:id="rId8"/>
    <p:sldId id="287" r:id="rId9"/>
    <p:sldId id="283" r:id="rId10"/>
    <p:sldId id="289" r:id="rId11"/>
    <p:sldId id="28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pos="7512" userDrawn="1">
          <p15:clr>
            <a:srgbClr val="A4A3A4"/>
          </p15:clr>
        </p15:guide>
        <p15:guide id="4" pos="144" userDrawn="1">
          <p15:clr>
            <a:srgbClr val="A4A3A4"/>
          </p15:clr>
        </p15:guide>
        <p15:guide id="5" orient="horz" pos="624" userDrawn="1">
          <p15:clr>
            <a:srgbClr val="A4A3A4"/>
          </p15:clr>
        </p15:guide>
        <p15:guide id="6" orient="horz" pos="405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69B691-1DA6-427E-9223-4985A74DAA88}" v="13" dt="2025-03-24T15:12:24.4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52" autoAdjust="0"/>
  </p:normalViewPr>
  <p:slideViewPr>
    <p:cSldViewPr snapToGrid="0" showGuides="1">
      <p:cViewPr varScale="1">
        <p:scale>
          <a:sx n="86" d="100"/>
          <a:sy n="86" d="100"/>
        </p:scale>
        <p:origin x="48" y="201"/>
      </p:cViewPr>
      <p:guideLst>
        <p:guide orient="horz" pos="2328"/>
        <p:guide pos="3864"/>
        <p:guide pos="7512"/>
        <p:guide pos="144"/>
        <p:guide orient="horz" pos="624"/>
        <p:guide orient="horz" pos="405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2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odri Thomas" userId="97013524-85ec-4bc1-99cf-ee75f81eb8cc" providerId="ADAL" clId="{1E9FBF81-8DCC-422B-B755-349E0A532E41}"/>
    <pc:docChg chg="custSel addSld modSld">
      <pc:chgData name="Rhodri Thomas" userId="97013524-85ec-4bc1-99cf-ee75f81eb8cc" providerId="ADAL" clId="{1E9FBF81-8DCC-422B-B755-349E0A532E41}" dt="2025-03-20T13:47:47.135" v="476" actId="20577"/>
      <pc:docMkLst>
        <pc:docMk/>
      </pc:docMkLst>
      <pc:sldChg chg="modSp mod">
        <pc:chgData name="Rhodri Thomas" userId="97013524-85ec-4bc1-99cf-ee75f81eb8cc" providerId="ADAL" clId="{1E9FBF81-8DCC-422B-B755-349E0A532E41}" dt="2025-03-20T13:28:20.391" v="114" actId="20577"/>
        <pc:sldMkLst>
          <pc:docMk/>
          <pc:sldMk cId="3299715198" sldId="276"/>
        </pc:sldMkLst>
        <pc:spChg chg="mod">
          <ac:chgData name="Rhodri Thomas" userId="97013524-85ec-4bc1-99cf-ee75f81eb8cc" providerId="ADAL" clId="{1E9FBF81-8DCC-422B-B755-349E0A532E41}" dt="2025-03-20T13:27:02.587" v="20" actId="14100"/>
          <ac:spMkLst>
            <pc:docMk/>
            <pc:sldMk cId="3299715198" sldId="276"/>
            <ac:spMk id="13" creationId="{E3ECCC05-FF78-40FA-84FF-172821D8B58A}"/>
          </ac:spMkLst>
        </pc:spChg>
        <pc:spChg chg="mod">
          <ac:chgData name="Rhodri Thomas" userId="97013524-85ec-4bc1-99cf-ee75f81eb8cc" providerId="ADAL" clId="{1E9FBF81-8DCC-422B-B755-349E0A532E41}" dt="2025-03-20T13:27:45.664" v="69" actId="1076"/>
          <ac:spMkLst>
            <pc:docMk/>
            <pc:sldMk cId="3299715198" sldId="276"/>
            <ac:spMk id="16" creationId="{D6178536-4D8A-4FF2-BBDC-4B3E7E0FCF26}"/>
          </ac:spMkLst>
        </pc:spChg>
        <pc:spChg chg="mod">
          <ac:chgData name="Rhodri Thomas" userId="97013524-85ec-4bc1-99cf-ee75f81eb8cc" providerId="ADAL" clId="{1E9FBF81-8DCC-422B-B755-349E0A532E41}" dt="2025-03-20T13:28:20.391" v="114" actId="20577"/>
          <ac:spMkLst>
            <pc:docMk/>
            <pc:sldMk cId="3299715198" sldId="276"/>
            <ac:spMk id="19" creationId="{EB7F2E37-0ACF-4E8A-9C1D-EC5B65BA2906}"/>
          </ac:spMkLst>
        </pc:spChg>
        <pc:spChg chg="mod">
          <ac:chgData name="Rhodri Thomas" userId="97013524-85ec-4bc1-99cf-ee75f81eb8cc" providerId="ADAL" clId="{1E9FBF81-8DCC-422B-B755-349E0A532E41}" dt="2025-03-20T13:27:58.941" v="88" actId="20577"/>
          <ac:spMkLst>
            <pc:docMk/>
            <pc:sldMk cId="3299715198" sldId="276"/>
            <ac:spMk id="21" creationId="{952C5002-7E64-4069-ACA0-6876E54A9B46}"/>
          </ac:spMkLst>
        </pc:spChg>
        <pc:spChg chg="mod">
          <ac:chgData name="Rhodri Thomas" userId="97013524-85ec-4bc1-99cf-ee75f81eb8cc" providerId="ADAL" clId="{1E9FBF81-8DCC-422B-B755-349E0A532E41}" dt="2025-03-20T13:27:09.462" v="32" actId="20577"/>
          <ac:spMkLst>
            <pc:docMk/>
            <pc:sldMk cId="3299715198" sldId="276"/>
            <ac:spMk id="25" creationId="{94A75A79-A67A-4A23-8588-7FC5EB9A5183}"/>
          </ac:spMkLst>
        </pc:spChg>
        <pc:spChg chg="mod">
          <ac:chgData name="Rhodri Thomas" userId="97013524-85ec-4bc1-99cf-ee75f81eb8cc" providerId="ADAL" clId="{1E9FBF81-8DCC-422B-B755-349E0A532E41}" dt="2025-03-20T13:27:32.223" v="68" actId="20577"/>
          <ac:spMkLst>
            <pc:docMk/>
            <pc:sldMk cId="3299715198" sldId="276"/>
            <ac:spMk id="27" creationId="{71BB375D-5EE6-4428-9817-2C7DB6B94332}"/>
          </ac:spMkLst>
        </pc:spChg>
        <pc:spChg chg="mod">
          <ac:chgData name="Rhodri Thomas" userId="97013524-85ec-4bc1-99cf-ee75f81eb8cc" providerId="ADAL" clId="{1E9FBF81-8DCC-422B-B755-349E0A532E41}" dt="2025-03-20T13:28:07.439" v="103" actId="20577"/>
          <ac:spMkLst>
            <pc:docMk/>
            <pc:sldMk cId="3299715198" sldId="276"/>
            <ac:spMk id="29" creationId="{D4D7D4B6-62C2-45AB-89A5-3A41DA021FD2}"/>
          </ac:spMkLst>
        </pc:spChg>
      </pc:sldChg>
      <pc:sldChg chg="modSp mod">
        <pc:chgData name="Rhodri Thomas" userId="97013524-85ec-4bc1-99cf-ee75f81eb8cc" providerId="ADAL" clId="{1E9FBF81-8DCC-422B-B755-349E0A532E41}" dt="2025-03-20T13:26:00.751" v="1" actId="20577"/>
        <pc:sldMkLst>
          <pc:docMk/>
          <pc:sldMk cId="858990548" sldId="287"/>
        </pc:sldMkLst>
        <pc:spChg chg="mod">
          <ac:chgData name="Rhodri Thomas" userId="97013524-85ec-4bc1-99cf-ee75f81eb8cc" providerId="ADAL" clId="{1E9FBF81-8DCC-422B-B755-349E0A532E41}" dt="2025-03-20T13:26:00.751" v="1" actId="20577"/>
          <ac:spMkLst>
            <pc:docMk/>
            <pc:sldMk cId="858990548" sldId="287"/>
            <ac:spMk id="3" creationId="{894D2928-9D27-769C-5EA6-274A80661930}"/>
          </ac:spMkLst>
        </pc:spChg>
      </pc:sldChg>
      <pc:sldChg chg="addSp modSp new mod">
        <pc:chgData name="Rhodri Thomas" userId="97013524-85ec-4bc1-99cf-ee75f81eb8cc" providerId="ADAL" clId="{1E9FBF81-8DCC-422B-B755-349E0A532E41}" dt="2025-03-20T13:47:47.135" v="476" actId="20577"/>
        <pc:sldMkLst>
          <pc:docMk/>
          <pc:sldMk cId="973718533" sldId="288"/>
        </pc:sldMkLst>
        <pc:spChg chg="add mod">
          <ac:chgData name="Rhodri Thomas" userId="97013524-85ec-4bc1-99cf-ee75f81eb8cc" providerId="ADAL" clId="{1E9FBF81-8DCC-422B-B755-349E0A532E41}" dt="2025-03-20T13:47:47.135" v="476" actId="20577"/>
          <ac:spMkLst>
            <pc:docMk/>
            <pc:sldMk cId="973718533" sldId="288"/>
            <ac:spMk id="2" creationId="{EEC2B5F4-5266-43A3-ACEB-E51BB5619E69}"/>
          </ac:spMkLst>
        </pc:spChg>
      </pc:sldChg>
    </pc:docChg>
  </pc:docChgLst>
  <pc:docChgLst>
    <pc:chgData name="Rhodri Thomas" userId="97013524-85ec-4bc1-99cf-ee75f81eb8cc" providerId="ADAL" clId="{F869B691-1DA6-427E-9223-4985A74DAA88}"/>
    <pc:docChg chg="custSel addSld modSld">
      <pc:chgData name="Rhodri Thomas" userId="97013524-85ec-4bc1-99cf-ee75f81eb8cc" providerId="ADAL" clId="{F869B691-1DA6-427E-9223-4985A74DAA88}" dt="2025-03-24T15:14:34.175" v="610" actId="1076"/>
      <pc:docMkLst>
        <pc:docMk/>
      </pc:docMkLst>
      <pc:sldChg chg="addSp delSp modSp mod">
        <pc:chgData name="Rhodri Thomas" userId="97013524-85ec-4bc1-99cf-ee75f81eb8cc" providerId="ADAL" clId="{F869B691-1DA6-427E-9223-4985A74DAA88}" dt="2025-03-24T15:14:34.175" v="610" actId="1076"/>
        <pc:sldMkLst>
          <pc:docMk/>
          <pc:sldMk cId="3299715198" sldId="276"/>
        </pc:sldMkLst>
        <pc:spChg chg="add mod">
          <ac:chgData name="Rhodri Thomas" userId="97013524-85ec-4bc1-99cf-ee75f81eb8cc" providerId="ADAL" clId="{F869B691-1DA6-427E-9223-4985A74DAA88}" dt="2025-03-24T15:08:33.087" v="472" actId="20577"/>
          <ac:spMkLst>
            <pc:docMk/>
            <pc:sldMk cId="3299715198" sldId="276"/>
            <ac:spMk id="9" creationId="{1C058AE8-03A8-D7DE-4D4C-02091DC0B548}"/>
          </ac:spMkLst>
        </pc:spChg>
        <pc:spChg chg="add mod">
          <ac:chgData name="Rhodri Thomas" userId="97013524-85ec-4bc1-99cf-ee75f81eb8cc" providerId="ADAL" clId="{F869B691-1DA6-427E-9223-4985A74DAA88}" dt="2025-03-24T15:09:41.778" v="510" actId="1076"/>
          <ac:spMkLst>
            <pc:docMk/>
            <pc:sldMk cId="3299715198" sldId="276"/>
            <ac:spMk id="12" creationId="{A3D6C8A4-40D8-4D43-E8AA-9870133D0341}"/>
          </ac:spMkLst>
        </pc:spChg>
        <pc:spChg chg="mod">
          <ac:chgData name="Rhodri Thomas" userId="97013524-85ec-4bc1-99cf-ee75f81eb8cc" providerId="ADAL" clId="{F869B691-1DA6-427E-9223-4985A74DAA88}" dt="2025-03-24T15:12:15.043" v="565" actId="1076"/>
          <ac:spMkLst>
            <pc:docMk/>
            <pc:sldMk cId="3299715198" sldId="276"/>
            <ac:spMk id="15" creationId="{416F1356-9015-4B5C-9C64-3C1D963E5F59}"/>
          </ac:spMkLst>
        </pc:spChg>
        <pc:spChg chg="mod">
          <ac:chgData name="Rhodri Thomas" userId="97013524-85ec-4bc1-99cf-ee75f81eb8cc" providerId="ADAL" clId="{F869B691-1DA6-427E-9223-4985A74DAA88}" dt="2025-03-24T15:12:17.258" v="566" actId="1076"/>
          <ac:spMkLst>
            <pc:docMk/>
            <pc:sldMk cId="3299715198" sldId="276"/>
            <ac:spMk id="16" creationId="{D6178536-4D8A-4FF2-BBDC-4B3E7E0FCF26}"/>
          </ac:spMkLst>
        </pc:spChg>
        <pc:spChg chg="add mod">
          <ac:chgData name="Rhodri Thomas" userId="97013524-85ec-4bc1-99cf-ee75f81eb8cc" providerId="ADAL" clId="{F869B691-1DA6-427E-9223-4985A74DAA88}" dt="2025-03-24T15:12:34.233" v="569" actId="1076"/>
          <ac:spMkLst>
            <pc:docMk/>
            <pc:sldMk cId="3299715198" sldId="276"/>
            <ac:spMk id="18" creationId="{E36CF248-AB5F-5F94-3140-47BB17F36F02}"/>
          </ac:spMkLst>
        </pc:spChg>
        <pc:spChg chg="mod">
          <ac:chgData name="Rhodri Thomas" userId="97013524-85ec-4bc1-99cf-ee75f81eb8cc" providerId="ADAL" clId="{F869B691-1DA6-427E-9223-4985A74DAA88}" dt="2025-03-24T15:13:47.436" v="604" actId="1076"/>
          <ac:spMkLst>
            <pc:docMk/>
            <pc:sldMk cId="3299715198" sldId="276"/>
            <ac:spMk id="19" creationId="{EB7F2E37-0ACF-4E8A-9C1D-EC5B65BA2906}"/>
          </ac:spMkLst>
        </pc:spChg>
        <pc:spChg chg="mod">
          <ac:chgData name="Rhodri Thomas" userId="97013524-85ec-4bc1-99cf-ee75f81eb8cc" providerId="ADAL" clId="{F869B691-1DA6-427E-9223-4985A74DAA88}" dt="2025-03-24T15:13:52.113" v="605" actId="1076"/>
          <ac:spMkLst>
            <pc:docMk/>
            <pc:sldMk cId="3299715198" sldId="276"/>
            <ac:spMk id="20" creationId="{88F812F5-70AF-4FBD-80D9-D59B3C456D5E}"/>
          </ac:spMkLst>
        </pc:spChg>
        <pc:spChg chg="mod">
          <ac:chgData name="Rhodri Thomas" userId="97013524-85ec-4bc1-99cf-ee75f81eb8cc" providerId="ADAL" clId="{F869B691-1DA6-427E-9223-4985A74DAA88}" dt="2025-03-24T15:12:08.618" v="564" actId="1076"/>
          <ac:spMkLst>
            <pc:docMk/>
            <pc:sldMk cId="3299715198" sldId="276"/>
            <ac:spMk id="21" creationId="{952C5002-7E64-4069-ACA0-6876E54A9B46}"/>
          </ac:spMkLst>
        </pc:spChg>
        <pc:spChg chg="mod">
          <ac:chgData name="Rhodri Thomas" userId="97013524-85ec-4bc1-99cf-ee75f81eb8cc" providerId="ADAL" clId="{F869B691-1DA6-427E-9223-4985A74DAA88}" dt="2025-03-24T15:12:04.381" v="563" actId="1076"/>
          <ac:spMkLst>
            <pc:docMk/>
            <pc:sldMk cId="3299715198" sldId="276"/>
            <ac:spMk id="22" creationId="{A49C5F3A-6F0D-4A0F-AE6E-92F342C22ACD}"/>
          </ac:spMkLst>
        </pc:spChg>
        <pc:spChg chg="mod">
          <ac:chgData name="Rhodri Thomas" userId="97013524-85ec-4bc1-99cf-ee75f81eb8cc" providerId="ADAL" clId="{F869B691-1DA6-427E-9223-4985A74DAA88}" dt="2025-03-24T15:14:34.175" v="610" actId="1076"/>
          <ac:spMkLst>
            <pc:docMk/>
            <pc:sldMk cId="3299715198" sldId="276"/>
            <ac:spMk id="23" creationId="{364CFD90-D0E1-4BC3-9D8B-7503E2632C39}"/>
          </ac:spMkLst>
        </pc:spChg>
        <pc:spChg chg="mod">
          <ac:chgData name="Rhodri Thomas" userId="97013524-85ec-4bc1-99cf-ee75f81eb8cc" providerId="ADAL" clId="{F869B691-1DA6-427E-9223-4985A74DAA88}" dt="2025-03-24T15:05:47.222" v="423" actId="1076"/>
          <ac:spMkLst>
            <pc:docMk/>
            <pc:sldMk cId="3299715198" sldId="276"/>
            <ac:spMk id="25" creationId="{94A75A79-A67A-4A23-8588-7FC5EB9A5183}"/>
          </ac:spMkLst>
        </pc:spChg>
        <pc:spChg chg="add mod">
          <ac:chgData name="Rhodri Thomas" userId="97013524-85ec-4bc1-99cf-ee75f81eb8cc" providerId="ADAL" clId="{F869B691-1DA6-427E-9223-4985A74DAA88}" dt="2025-03-24T15:13:38.610" v="602" actId="20577"/>
          <ac:spMkLst>
            <pc:docMk/>
            <pc:sldMk cId="3299715198" sldId="276"/>
            <ac:spMk id="26" creationId="{ECEC2E85-16B4-FA46-C5F7-E14ED5EA74FC}"/>
          </ac:spMkLst>
        </pc:spChg>
        <pc:spChg chg="mod">
          <ac:chgData name="Rhodri Thomas" userId="97013524-85ec-4bc1-99cf-ee75f81eb8cc" providerId="ADAL" clId="{F869B691-1DA6-427E-9223-4985A74DAA88}" dt="2025-03-24T15:06:00.761" v="428" actId="1076"/>
          <ac:spMkLst>
            <pc:docMk/>
            <pc:sldMk cId="3299715198" sldId="276"/>
            <ac:spMk id="27" creationId="{71BB375D-5EE6-4428-9817-2C7DB6B94332}"/>
          </ac:spMkLst>
        </pc:spChg>
        <pc:spChg chg="mod">
          <ac:chgData name="Rhodri Thomas" userId="97013524-85ec-4bc1-99cf-ee75f81eb8cc" providerId="ADAL" clId="{F869B691-1DA6-427E-9223-4985A74DAA88}" dt="2025-03-24T15:06:07.761" v="431" actId="1076"/>
          <ac:spMkLst>
            <pc:docMk/>
            <pc:sldMk cId="3299715198" sldId="276"/>
            <ac:spMk id="28" creationId="{B3A511B7-C7F3-4107-9962-1E10D2E087DD}"/>
          </ac:spMkLst>
        </pc:spChg>
        <pc:spChg chg="mod">
          <ac:chgData name="Rhodri Thomas" userId="97013524-85ec-4bc1-99cf-ee75f81eb8cc" providerId="ADAL" clId="{F869B691-1DA6-427E-9223-4985A74DAA88}" dt="2025-03-24T15:14:11.769" v="608" actId="1076"/>
          <ac:spMkLst>
            <pc:docMk/>
            <pc:sldMk cId="3299715198" sldId="276"/>
            <ac:spMk id="29" creationId="{D4D7D4B6-62C2-45AB-89A5-3A41DA021FD2}"/>
          </ac:spMkLst>
        </pc:spChg>
        <pc:spChg chg="mod">
          <ac:chgData name="Rhodri Thomas" userId="97013524-85ec-4bc1-99cf-ee75f81eb8cc" providerId="ADAL" clId="{F869B691-1DA6-427E-9223-4985A74DAA88}" dt="2025-03-24T15:14:19.212" v="609" actId="1076"/>
          <ac:spMkLst>
            <pc:docMk/>
            <pc:sldMk cId="3299715198" sldId="276"/>
            <ac:spMk id="30" creationId="{83902602-D4BC-4D44-AC14-BB55A86C5D06}"/>
          </ac:spMkLst>
        </pc:spChg>
        <pc:picChg chg="mod">
          <ac:chgData name="Rhodri Thomas" userId="97013524-85ec-4bc1-99cf-ee75f81eb8cc" providerId="ADAL" clId="{F869B691-1DA6-427E-9223-4985A74DAA88}" dt="2025-03-24T15:05:49.395" v="424" actId="1076"/>
          <ac:picMkLst>
            <pc:docMk/>
            <pc:sldMk cId="3299715198" sldId="276"/>
            <ac:picMk id="2" creationId="{1B9CB296-C670-16F6-DEB3-DFC5E6BE6B09}"/>
          </ac:picMkLst>
        </pc:picChg>
        <pc:picChg chg="add del mod">
          <ac:chgData name="Rhodri Thomas" userId="97013524-85ec-4bc1-99cf-ee75f81eb8cc" providerId="ADAL" clId="{F869B691-1DA6-427E-9223-4985A74DAA88}" dt="2025-03-24T15:08:43.160" v="473" actId="478"/>
          <ac:picMkLst>
            <pc:docMk/>
            <pc:sldMk cId="3299715198" sldId="276"/>
            <ac:picMk id="3" creationId="{E6F6A1F3-7FAF-E7D6-27B7-E9ED6D70D825}"/>
          </ac:picMkLst>
        </pc:picChg>
        <pc:picChg chg="add del mod">
          <ac:chgData name="Rhodri Thomas" userId="97013524-85ec-4bc1-99cf-ee75f81eb8cc" providerId="ADAL" clId="{F869B691-1DA6-427E-9223-4985A74DAA88}" dt="2025-03-24T15:06:57.248" v="438" actId="478"/>
          <ac:picMkLst>
            <pc:docMk/>
            <pc:sldMk cId="3299715198" sldId="276"/>
            <ac:picMk id="5" creationId="{EAC03815-BE89-E496-F0B0-F7818F103317}"/>
          </ac:picMkLst>
        </pc:picChg>
        <pc:picChg chg="add del mod">
          <ac:chgData name="Rhodri Thomas" userId="97013524-85ec-4bc1-99cf-ee75f81eb8cc" providerId="ADAL" clId="{F869B691-1DA6-427E-9223-4985A74DAA88}" dt="2025-03-24T15:07:12.066" v="442" actId="478"/>
          <ac:picMkLst>
            <pc:docMk/>
            <pc:sldMk cId="3299715198" sldId="276"/>
            <ac:picMk id="6" creationId="{24767DF7-6DD4-FD42-1F43-62C626DF781E}"/>
          </ac:picMkLst>
        </pc:picChg>
        <pc:picChg chg="add del mod">
          <ac:chgData name="Rhodri Thomas" userId="97013524-85ec-4bc1-99cf-ee75f81eb8cc" providerId="ADAL" clId="{F869B691-1DA6-427E-9223-4985A74DAA88}" dt="2025-03-24T15:08:51.383" v="476" actId="478"/>
          <ac:picMkLst>
            <pc:docMk/>
            <pc:sldMk cId="3299715198" sldId="276"/>
            <ac:picMk id="7" creationId="{6F0BE73B-D053-3892-B720-91616F430530}"/>
          </ac:picMkLst>
        </pc:picChg>
        <pc:picChg chg="add mod">
          <ac:chgData name="Rhodri Thomas" userId="97013524-85ec-4bc1-99cf-ee75f81eb8cc" providerId="ADAL" clId="{F869B691-1DA6-427E-9223-4985A74DAA88}" dt="2025-03-24T15:07:24.030" v="444" actId="1076"/>
          <ac:picMkLst>
            <pc:docMk/>
            <pc:sldMk cId="3299715198" sldId="276"/>
            <ac:picMk id="10" creationId="{E86A7169-C482-EFAB-5291-8ECAB7EA8361}"/>
          </ac:picMkLst>
        </pc:picChg>
        <pc:picChg chg="add mod">
          <ac:chgData name="Rhodri Thomas" userId="97013524-85ec-4bc1-99cf-ee75f81eb8cc" providerId="ADAL" clId="{F869B691-1DA6-427E-9223-4985A74DAA88}" dt="2025-03-24T15:09:44.456" v="511" actId="1076"/>
          <ac:picMkLst>
            <pc:docMk/>
            <pc:sldMk cId="3299715198" sldId="276"/>
            <ac:picMk id="17" creationId="{F0EB40B2-AB36-2676-FF2A-E3EDC63E1159}"/>
          </ac:picMkLst>
        </pc:picChg>
        <pc:picChg chg="add mod">
          <ac:chgData name="Rhodri Thomas" userId="97013524-85ec-4bc1-99cf-ee75f81eb8cc" providerId="ADAL" clId="{F869B691-1DA6-427E-9223-4985A74DAA88}" dt="2025-03-24T15:12:38.102" v="570" actId="1076"/>
          <ac:picMkLst>
            <pc:docMk/>
            <pc:sldMk cId="3299715198" sldId="276"/>
            <ac:picMk id="24" creationId="{97508BCD-845C-CFAA-B60C-F89CF08522FD}"/>
          </ac:picMkLst>
        </pc:picChg>
        <pc:picChg chg="add mod">
          <ac:chgData name="Rhodri Thomas" userId="97013524-85ec-4bc1-99cf-ee75f81eb8cc" providerId="ADAL" clId="{F869B691-1DA6-427E-9223-4985A74DAA88}" dt="2025-03-24T15:12:54.243" v="572" actId="1076"/>
          <ac:picMkLst>
            <pc:docMk/>
            <pc:sldMk cId="3299715198" sldId="276"/>
            <ac:picMk id="31" creationId="{B386A4F7-9DDC-7F60-A258-0036A7BA1145}"/>
          </ac:picMkLst>
        </pc:picChg>
      </pc:sldChg>
      <pc:sldChg chg="modSp mod">
        <pc:chgData name="Rhodri Thomas" userId="97013524-85ec-4bc1-99cf-ee75f81eb8cc" providerId="ADAL" clId="{F869B691-1DA6-427E-9223-4985A74DAA88}" dt="2025-03-24T14:59:11.966" v="1" actId="20577"/>
        <pc:sldMkLst>
          <pc:docMk/>
          <pc:sldMk cId="4036248488" sldId="286"/>
        </pc:sldMkLst>
        <pc:spChg chg="mod">
          <ac:chgData name="Rhodri Thomas" userId="97013524-85ec-4bc1-99cf-ee75f81eb8cc" providerId="ADAL" clId="{F869B691-1DA6-427E-9223-4985A74DAA88}" dt="2025-03-24T14:59:11.966" v="1" actId="20577"/>
          <ac:spMkLst>
            <pc:docMk/>
            <pc:sldMk cId="4036248488" sldId="286"/>
            <ac:spMk id="3" creationId="{C041DA8C-88EB-05FA-D361-36C92BD1706A}"/>
          </ac:spMkLst>
        </pc:spChg>
      </pc:sldChg>
      <pc:sldChg chg="addSp modSp new mod">
        <pc:chgData name="Rhodri Thomas" userId="97013524-85ec-4bc1-99cf-ee75f81eb8cc" providerId="ADAL" clId="{F869B691-1DA6-427E-9223-4985A74DAA88}" dt="2025-03-24T15:04:33.115" v="415" actId="12"/>
        <pc:sldMkLst>
          <pc:docMk/>
          <pc:sldMk cId="3013371247" sldId="289"/>
        </pc:sldMkLst>
        <pc:spChg chg="add mod">
          <ac:chgData name="Rhodri Thomas" userId="97013524-85ec-4bc1-99cf-ee75f81eb8cc" providerId="ADAL" clId="{F869B691-1DA6-427E-9223-4985A74DAA88}" dt="2025-03-24T15:04:33.115" v="415" actId="12"/>
          <ac:spMkLst>
            <pc:docMk/>
            <pc:sldMk cId="3013371247" sldId="289"/>
            <ac:spMk id="2" creationId="{A22F8A37-578D-D5FF-BE6C-AA66CEEC39CE}"/>
          </ac:spMkLst>
        </pc:spChg>
      </pc:sldChg>
    </pc:docChg>
  </pc:docChgLst>
  <pc:docChgLst>
    <pc:chgData name="Rhodri Thomas" userId="97013524-85ec-4bc1-99cf-ee75f81eb8cc" providerId="ADAL" clId="{A36FAAF8-C7CA-4490-B5DE-D94A8DC7FCAB}"/>
    <pc:docChg chg="custSel modSld">
      <pc:chgData name="Rhodri Thomas" userId="97013524-85ec-4bc1-99cf-ee75f81eb8cc" providerId="ADAL" clId="{A36FAAF8-C7CA-4490-B5DE-D94A8DC7FCAB}" dt="2024-02-22T09:33:12.870" v="20" actId="478"/>
      <pc:docMkLst>
        <pc:docMk/>
      </pc:docMkLst>
      <pc:sldChg chg="modSp mod">
        <pc:chgData name="Rhodri Thomas" userId="97013524-85ec-4bc1-99cf-ee75f81eb8cc" providerId="ADAL" clId="{A36FAAF8-C7CA-4490-B5DE-D94A8DC7FCAB}" dt="2024-02-22T09:29:49.134" v="19" actId="20577"/>
        <pc:sldMkLst>
          <pc:docMk/>
          <pc:sldMk cId="3299715198" sldId="276"/>
        </pc:sldMkLst>
      </pc:sldChg>
      <pc:sldChg chg="delSp mod">
        <pc:chgData name="Rhodri Thomas" userId="97013524-85ec-4bc1-99cf-ee75f81eb8cc" providerId="ADAL" clId="{A36FAAF8-C7CA-4490-B5DE-D94A8DC7FCAB}" dt="2024-02-22T09:33:12.870" v="20" actId="478"/>
        <pc:sldMkLst>
          <pc:docMk/>
          <pc:sldMk cId="1923038163" sldId="285"/>
        </pc:sldMkLst>
      </pc:sldChg>
    </pc:docChg>
  </pc:docChgLst>
  <pc:docChgLst>
    <pc:chgData name="Rhodri Thomas" userId="97013524-85ec-4bc1-99cf-ee75f81eb8cc" providerId="ADAL" clId="{79436CCF-D1BC-40E6-9AB3-D7B7D6E03BFD}"/>
    <pc:docChg chg="modSld">
      <pc:chgData name="Rhodri Thomas" userId="97013524-85ec-4bc1-99cf-ee75f81eb8cc" providerId="ADAL" clId="{79436CCF-D1BC-40E6-9AB3-D7B7D6E03BFD}" dt="2025-03-21T11:24:20.169" v="14" actId="403"/>
      <pc:docMkLst>
        <pc:docMk/>
      </pc:docMkLst>
      <pc:sldChg chg="modSp mod">
        <pc:chgData name="Rhodri Thomas" userId="97013524-85ec-4bc1-99cf-ee75f81eb8cc" providerId="ADAL" clId="{79436CCF-D1BC-40E6-9AB3-D7B7D6E03BFD}" dt="2025-03-21T11:23:43.824" v="11" actId="113"/>
        <pc:sldMkLst>
          <pc:docMk/>
          <pc:sldMk cId="3299715198" sldId="276"/>
        </pc:sldMkLst>
        <pc:spChg chg="mod">
          <ac:chgData name="Rhodri Thomas" userId="97013524-85ec-4bc1-99cf-ee75f81eb8cc" providerId="ADAL" clId="{79436CCF-D1BC-40E6-9AB3-D7B7D6E03BFD}" dt="2025-03-21T11:23:43.824" v="11" actId="113"/>
          <ac:spMkLst>
            <pc:docMk/>
            <pc:sldMk cId="3299715198" sldId="276"/>
            <ac:spMk id="16" creationId="{D6178536-4D8A-4FF2-BBDC-4B3E7E0FCF26}"/>
          </ac:spMkLst>
        </pc:spChg>
        <pc:spChg chg="mod">
          <ac:chgData name="Rhodri Thomas" userId="97013524-85ec-4bc1-99cf-ee75f81eb8cc" providerId="ADAL" clId="{79436CCF-D1BC-40E6-9AB3-D7B7D6E03BFD}" dt="2025-03-21T11:23:37.534" v="9" actId="113"/>
          <ac:spMkLst>
            <pc:docMk/>
            <pc:sldMk cId="3299715198" sldId="276"/>
            <ac:spMk id="19" creationId="{EB7F2E37-0ACF-4E8A-9C1D-EC5B65BA2906}"/>
          </ac:spMkLst>
        </pc:spChg>
        <pc:spChg chg="mod">
          <ac:chgData name="Rhodri Thomas" userId="97013524-85ec-4bc1-99cf-ee75f81eb8cc" providerId="ADAL" clId="{79436CCF-D1BC-40E6-9AB3-D7B7D6E03BFD}" dt="2025-03-21T11:23:28.827" v="7" actId="113"/>
          <ac:spMkLst>
            <pc:docMk/>
            <pc:sldMk cId="3299715198" sldId="276"/>
            <ac:spMk id="21" creationId="{952C5002-7E64-4069-ACA0-6876E54A9B46}"/>
          </ac:spMkLst>
        </pc:spChg>
        <pc:spChg chg="mod">
          <ac:chgData name="Rhodri Thomas" userId="97013524-85ec-4bc1-99cf-ee75f81eb8cc" providerId="ADAL" clId="{79436CCF-D1BC-40E6-9AB3-D7B7D6E03BFD}" dt="2025-03-21T11:23:14.784" v="1" actId="113"/>
          <ac:spMkLst>
            <pc:docMk/>
            <pc:sldMk cId="3299715198" sldId="276"/>
            <ac:spMk id="25" creationId="{94A75A79-A67A-4A23-8588-7FC5EB9A5183}"/>
          </ac:spMkLst>
        </pc:spChg>
        <pc:spChg chg="mod">
          <ac:chgData name="Rhodri Thomas" userId="97013524-85ec-4bc1-99cf-ee75f81eb8cc" providerId="ADAL" clId="{79436CCF-D1BC-40E6-9AB3-D7B7D6E03BFD}" dt="2025-03-21T11:23:19.401" v="3" actId="113"/>
          <ac:spMkLst>
            <pc:docMk/>
            <pc:sldMk cId="3299715198" sldId="276"/>
            <ac:spMk id="27" creationId="{71BB375D-5EE6-4428-9817-2C7DB6B94332}"/>
          </ac:spMkLst>
        </pc:spChg>
        <pc:spChg chg="mod">
          <ac:chgData name="Rhodri Thomas" userId="97013524-85ec-4bc1-99cf-ee75f81eb8cc" providerId="ADAL" clId="{79436CCF-D1BC-40E6-9AB3-D7B7D6E03BFD}" dt="2025-03-21T11:23:24.438" v="5" actId="113"/>
          <ac:spMkLst>
            <pc:docMk/>
            <pc:sldMk cId="3299715198" sldId="276"/>
            <ac:spMk id="29" creationId="{D4D7D4B6-62C2-45AB-89A5-3A41DA021FD2}"/>
          </ac:spMkLst>
        </pc:spChg>
      </pc:sldChg>
      <pc:sldChg chg="modSp mod">
        <pc:chgData name="Rhodri Thomas" userId="97013524-85ec-4bc1-99cf-ee75f81eb8cc" providerId="ADAL" clId="{79436CCF-D1BC-40E6-9AB3-D7B7D6E03BFD}" dt="2025-03-21T11:24:20.169" v="14" actId="403"/>
        <pc:sldMkLst>
          <pc:docMk/>
          <pc:sldMk cId="973718533" sldId="288"/>
        </pc:sldMkLst>
        <pc:spChg chg="mod">
          <ac:chgData name="Rhodri Thomas" userId="97013524-85ec-4bc1-99cf-ee75f81eb8cc" providerId="ADAL" clId="{79436CCF-D1BC-40E6-9AB3-D7B7D6E03BFD}" dt="2025-03-21T11:24:20.169" v="14" actId="403"/>
          <ac:spMkLst>
            <pc:docMk/>
            <pc:sldMk cId="973718533" sldId="288"/>
            <ac:spMk id="2" creationId="{EEC2B5F4-5266-43A3-ACEB-E51BB5619E69}"/>
          </ac:spMkLst>
        </pc:spChg>
      </pc:sldChg>
    </pc:docChg>
  </pc:docChgLst>
  <pc:docChgLst>
    <pc:chgData name="Rhodri Thomas" userId="97013524-85ec-4bc1-99cf-ee75f81eb8cc" providerId="ADAL" clId="{30AAC066-4770-486F-ABE5-886C08758E92}"/>
    <pc:docChg chg="modSld">
      <pc:chgData name="Rhodri Thomas" userId="97013524-85ec-4bc1-99cf-ee75f81eb8cc" providerId="ADAL" clId="{30AAC066-4770-486F-ABE5-886C08758E92}" dt="2025-01-29T16:53:15.770" v="1" actId="1076"/>
      <pc:docMkLst>
        <pc:docMk/>
      </pc:docMkLst>
      <pc:sldChg chg="addSp modSp mod">
        <pc:chgData name="Rhodri Thomas" userId="97013524-85ec-4bc1-99cf-ee75f81eb8cc" providerId="ADAL" clId="{30AAC066-4770-486F-ABE5-886C08758E92}" dt="2025-01-29T16:53:15.770" v="1" actId="1076"/>
        <pc:sldMkLst>
          <pc:docMk/>
          <pc:sldMk cId="3299715198" sldId="276"/>
        </pc:sldMkLst>
        <pc:picChg chg="add mod">
          <ac:chgData name="Rhodri Thomas" userId="97013524-85ec-4bc1-99cf-ee75f81eb8cc" providerId="ADAL" clId="{30AAC066-4770-486F-ABE5-886C08758E92}" dt="2025-01-29T16:53:15.770" v="1" actId="1076"/>
          <ac:picMkLst>
            <pc:docMk/>
            <pc:sldMk cId="3299715198" sldId="276"/>
            <ac:picMk id="2" creationId="{1B9CB296-C670-16F6-DEB3-DFC5E6BE6B0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65D3EB-CBDD-4100-83B7-3BFE0A8F411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2B4595-A79D-4567-9FE1-DCF31A42B3D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5C0719-993D-42E1-80ED-8F01056F36C2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0E452F-E862-4273-987C-980229E5320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EE394C-9AD7-48EA-AB0F-18032A3E097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421AD-3AC0-48CB-8727-BB447FD226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1598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3BC9C-6C58-464F-B94E-FD73C5FB016E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60DC36-8EFA-4378-9855-E019C55AC47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05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527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654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031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91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F864C-44C4-4000-952D-01F31BFB3F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392E06-C914-467E-9D4F-BD763EDA2D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EFBAF-82E9-49AD-B2CF-7D154E024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8006A-94B1-44F7-972D-56767EDE3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E7BFAB-D84B-45E1-A0BD-2516AC14F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64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07FBE-061D-452C-A8A6-213063CFD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A3535-1708-499D-B5D2-7D8F9FD182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06063-A112-49AB-80C8-504D99ECD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44C8D5-F898-4318-A76D-1FBD87329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6EC76-E8E8-4FFA-B671-7FA2F3EF5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28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2CABF-E3C1-431A-A69C-D4881CC43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584226-69DA-4211-B2C8-C29FD05A4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F82DB-B518-40FD-8A66-44B874C05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C1CCEE-725F-4745-837B-87EFB70E7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1522A-E0E6-406B-BF30-A7C7A5729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041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C9BDC-6F21-4EF5-A8DD-E35E27EAC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68D5F-2AB6-42D3-A54E-AB3E603251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5AB07F-D5F7-402A-AE4E-027BF1CA91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108EDC-3863-43B9-93C7-37465DC73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7D452-958D-4159-A9A4-16DD29680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9654B6-1460-48B9-AC7E-592F68BAB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0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8C848-926A-4FD3-A311-A100A2662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8ECD90-B4F0-4DFB-BB3D-F23102078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5A6C3A-033E-474B-AB97-D8291A04E7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32B928-3A23-4FCA-AD1F-E45A467B54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DC8376-6FC6-4A11-B0DB-9A148E9C00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80206F-8846-425C-A56E-16FFBA442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45E89F-12CF-4561-A5F2-1E05783A3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B4DFE4-927C-43B1-A061-5CB97FFB3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058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0E367-8DA0-4655-BCBC-F4280D864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EF9592-AA3C-4CF8-A5DB-4D010195A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2C9377-F93E-4515-852A-264707755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ED076D-476B-42BA-8795-14FE6C1E6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551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A599B4-6AB2-4190-82B5-7667EE1E9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8FBFB3-AD86-4E39-B8AE-B4EC14528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A4AF55-C114-4B60-9A20-56B00A11B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200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83DA1-5CB8-405D-9613-8A9B7BC56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2BB15-A24D-42E9-9CAE-BB82722630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F0849D-D3C3-462A-9751-4EAB0B9145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80DD20-7A20-4574-98A4-427795876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D0ED2B-71C4-421A-9DB0-676E00C10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C4572A-ADFC-4C53-BCA2-42BDF693B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950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F5C67-EEEC-4AB0-9653-0F80D6B10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D50D6D-5277-4324-AF23-5FAF007834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275657-2BF9-4761-96B6-50EE3CFCF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3C3F7B-A4C8-4F9D-8165-BC5186EA0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696EA5-2FA2-464D-982F-C53E6426A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11B398-191B-4AB1-86ED-00D0046EA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601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7B869-BFB2-4C20-8AB1-46704BB3D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F007DB-4F12-4428-9C48-5120DF0704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FFA8DA-0E31-4CA6-BBFC-2467AAD1D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974BD-9845-459A-9AAA-12731E250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71B0A-FDFB-4B2C-A9EC-2334C5900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409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0B5D73-1652-4A8E-B5A3-101523D729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B7FB99-7425-444D-B602-01B672BCE8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EA9C5-552A-48A1-AB54-ED54209B3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3AAA3-4155-48FB-8F00-16DBE0C9C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694EAE-CB3C-4DEF-A66D-583C7AAC9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804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3445CA-54C1-4DDE-A216-DD2414E3F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06395A-6879-4E93-B24E-067F88AC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0FF5B-A6A6-4F0F-AA5D-3F0F69A43A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A1498-92C7-4E4B-8045-C9195F45396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8FAA-76CC-42EF-8BE0-466A41BBAB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49FF02-6890-4E10-B958-1097AD32C6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789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safetypedia.com/safety/barriers-to-good-standards-of-health-and-safety-in-the-workplace/#lack-of-expertise" TargetMode="External"/><Relationship Id="rId3" Type="http://schemas.openxmlformats.org/officeDocument/2006/relationships/hyperlink" Target="https://safetypedia.com/safety/barriers-to-good-standards-of-health-and-safety-in-the-workplace/#2-competing-and-conflicting-demands" TargetMode="External"/><Relationship Id="rId7" Type="http://schemas.openxmlformats.org/officeDocument/2006/relationships/hyperlink" Target="https://safetypedia.com/safety/barriers-to-good-standards-of-health-and-safety-in-the-workplace/#socio-economic-factors" TargetMode="External"/><Relationship Id="rId2" Type="http://schemas.openxmlformats.org/officeDocument/2006/relationships/hyperlink" Target="https://safetypedia.com/safety/barriers-to-good-standards-of-health-and-safety-in-the-workplace/#1-the-complexity-of-the-proces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afetypedia.com/safety/barriers-to-good-standards-of-health-and-safety-in-the-workplace/#inadequate-resources-and-infrastructure" TargetMode="External"/><Relationship Id="rId5" Type="http://schemas.openxmlformats.org/officeDocument/2006/relationships/hyperlink" Target="https://safetypedia.com/safety/barriers-to-good-standards-of-health-and-safety-in-the-workplace/#budget-constraints" TargetMode="External"/><Relationship Id="rId10" Type="http://schemas.openxmlformats.org/officeDocument/2006/relationships/hyperlink" Target="https://safetypedia.com/safety/barriers-to-good-standards-of-health-and-safety-in-the-workplace/#compliance-challenges-and-regulatory-complexity" TargetMode="External"/><Relationship Id="rId4" Type="http://schemas.openxmlformats.org/officeDocument/2006/relationships/hyperlink" Target="https://safetypedia.com/safety/barriers-to-good-standards-of-health-and-safety-in-the-workplace/#time-constraints" TargetMode="External"/><Relationship Id="rId9" Type="http://schemas.openxmlformats.org/officeDocument/2006/relationships/hyperlink" Target="https://safetypedia.com/safety/barriers-to-good-standards-of-health-and-safety-in-the-workplace/#different-standards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safetypedia.com/safety/barriers-to-good-standards-of-health-and-safety-in-the-workplace/#poor-safety-attitudes-and-culture" TargetMode="External"/><Relationship Id="rId13" Type="http://schemas.openxmlformats.org/officeDocument/2006/relationships/hyperlink" Target="https://safetypedia.com/safety/barriers-to-good-standards-of-health-and-safety-in-the-workplace/#resistance-to-change" TargetMode="External"/><Relationship Id="rId18" Type="http://schemas.openxmlformats.org/officeDocument/2006/relationships/hyperlink" Target="https://safetypedia.com/safety/barriers-to-good-standards-of-health-and-safety-in-the-workplace/#lack-of-management-commitment" TargetMode="External"/><Relationship Id="rId3" Type="http://schemas.openxmlformats.org/officeDocument/2006/relationships/hyperlink" Target="https://safetypedia.com/safety/barriers-to-good-standards-of-health-and-safety-in-the-workplace/#psychological-barriers" TargetMode="External"/><Relationship Id="rId21" Type="http://schemas.openxmlformats.org/officeDocument/2006/relationships/hyperlink" Target="https://safetypedia.com/safety/barriers-to-good-standards-of-health-and-safety-in-the-workplace/" TargetMode="External"/><Relationship Id="rId7" Type="http://schemas.openxmlformats.org/officeDocument/2006/relationships/hyperlink" Target="https://safetypedia.com/safety/barriers-to-good-standards-of-health-and-safety-in-the-workplace/#lack-of-hazard-perception-and-reporting" TargetMode="External"/><Relationship Id="rId12" Type="http://schemas.openxmlformats.org/officeDocument/2006/relationships/hyperlink" Target="https://safetypedia.com/safety/barriers-to-good-standards-of-health-and-safety-in-the-workplace/#lack-of-awareness-and-training" TargetMode="External"/><Relationship Id="rId17" Type="http://schemas.openxmlformats.org/officeDocument/2006/relationships/hyperlink" Target="https://safetypedia.com/safety/barriers-to-good-standards-of-health-and-safety-in-the-workplace/#4-management-issues" TargetMode="External"/><Relationship Id="rId2" Type="http://schemas.openxmlformats.org/officeDocument/2006/relationships/hyperlink" Target="https://safetypedia.com/safety/barriers-to-good-standards-of-health-and-safety-in-the-workplace/#3-human-factors" TargetMode="External"/><Relationship Id="rId16" Type="http://schemas.openxmlformats.org/officeDocument/2006/relationships/hyperlink" Target="https://safetypedia.com/safety/barriers-to-good-standards-of-health-and-safety-in-the-workplace/#poor-organizational-culture" TargetMode="External"/><Relationship Id="rId20" Type="http://schemas.openxmlformats.org/officeDocument/2006/relationships/hyperlink" Target="https://safetypedia.com/safety/barriers-to-good-standards-of-health-and-safety-in-the-workplace/#insufficient-training-and-education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afetypedia.com/safety/barriers-to-good-standards-of-health-and-safety-in-the-workplace/#risk-taking-behaviors" TargetMode="External"/><Relationship Id="rId11" Type="http://schemas.openxmlformats.org/officeDocument/2006/relationships/hyperlink" Target="https://safetypedia.com/safety/barriers-to-good-standards-of-health-and-safety-in-the-workplace/#not-following-safety-instructions" TargetMode="External"/><Relationship Id="rId5" Type="http://schemas.openxmlformats.org/officeDocument/2006/relationships/hyperlink" Target="https://safetypedia.com/safety/barriers-to-good-standards-of-health-and-safety-in-the-workplace/#non-compliance-with-safety-procedures" TargetMode="External"/><Relationship Id="rId15" Type="http://schemas.openxmlformats.org/officeDocument/2006/relationships/hyperlink" Target="https://safetypedia.com/safety/barriers-to-good-standards-of-health-and-safety-in-the-workplace/#language-and-cultural-barriers" TargetMode="External"/><Relationship Id="rId10" Type="http://schemas.openxmlformats.org/officeDocument/2006/relationships/hyperlink" Target="https://safetypedia.com/safety/barriers-to-good-standards-of-health-and-safety-in-the-workplace/#good-safety-practices-are-not-encouraged" TargetMode="External"/><Relationship Id="rId19" Type="http://schemas.openxmlformats.org/officeDocument/2006/relationships/hyperlink" Target="https://safetypedia.com/safety/barriers-to-good-standards-of-health-and-safety-in-the-workplace/#lack-of-enforcement" TargetMode="External"/><Relationship Id="rId4" Type="http://schemas.openxmlformats.org/officeDocument/2006/relationships/hyperlink" Target="https://safetypedia.com/safety/barriers-to-good-standards-of-health-and-safety-in-the-workplace/#behavioral-issues" TargetMode="External"/><Relationship Id="rId9" Type="http://schemas.openxmlformats.org/officeDocument/2006/relationships/hyperlink" Target="https://safetypedia.com/safety/barriers-to-good-standards-of-health-and-safety-in-the-workplace/#demotivation-affecting-safety-performance" TargetMode="External"/><Relationship Id="rId14" Type="http://schemas.openxmlformats.org/officeDocument/2006/relationships/hyperlink" Target="https://safetypedia.com/safety/barriers-to-good-standards-of-health-and-safety-in-the-workplace/#lack-of-employee-engagement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chemeClr val="accent3">
              <a:lumMod val="75000"/>
            </a:schemeClr>
          </a:fgClr>
          <a:bgClr>
            <a:schemeClr val="accent3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00AEF-1595-4419-801B-6E36A33BB8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8813" y="2244944"/>
            <a:ext cx="10074452" cy="3877985"/>
          </a:xfrm>
        </p:spPr>
        <p:txBody>
          <a:bodyPr wrap="square" lIns="0" tIns="0" rIns="0" bIns="0" anchor="t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Barriers to H&amp;S Management and how they can be overcome</a:t>
            </a:r>
            <a:br>
              <a:rPr lang="en-US" b="1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accent4"/>
                </a:solidFill>
              </a:rPr>
              <a:t>R Thomas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C59176D-59A8-4C02-B448-EE01232FB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92319" y="-608242"/>
            <a:ext cx="2607364" cy="2607364"/>
          </a:xfrm>
          <a:prstGeom prst="diamond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A50B1817-3C7F-41BC-8557-7A00C928EE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25258" y="-1770743"/>
            <a:ext cx="3541486" cy="3541486"/>
          </a:xfrm>
          <a:prstGeom prst="diamond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6" descr="Icon of chart. ">
            <a:extLst>
              <a:ext uri="{FF2B5EF4-FFF2-40B4-BE49-F238E27FC236}">
                <a16:creationId xmlns:a16="http://schemas.microsoft.com/office/drawing/2014/main" id="{B95DF07A-CE7E-4D89-9AA0-25F4FFF3B9C7}"/>
              </a:ext>
            </a:extLst>
          </p:cNvPr>
          <p:cNvGrpSpPr/>
          <p:nvPr/>
        </p:nvGrpSpPr>
        <p:grpSpPr>
          <a:xfrm>
            <a:off x="738332" y="6093442"/>
            <a:ext cx="489958" cy="492680"/>
            <a:chOff x="2025650" y="4786313"/>
            <a:chExt cx="285750" cy="287338"/>
          </a:xfrm>
          <a:solidFill>
            <a:schemeClr val="bg1"/>
          </a:solidFill>
        </p:grpSpPr>
        <p:sp>
          <p:nvSpPr>
            <p:cNvPr id="8" name="Freeform 565">
              <a:extLst>
                <a:ext uri="{FF2B5EF4-FFF2-40B4-BE49-F238E27FC236}">
                  <a16:creationId xmlns:a16="http://schemas.microsoft.com/office/drawing/2014/main" id="{548FC78B-EF83-4185-A63D-1A5A85640B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25650" y="4786313"/>
              <a:ext cx="285750" cy="287338"/>
            </a:xfrm>
            <a:custGeom>
              <a:avLst/>
              <a:gdLst>
                <a:gd name="T0" fmla="*/ 812 w 903"/>
                <a:gd name="T1" fmla="*/ 500 h 903"/>
                <a:gd name="T2" fmla="*/ 810 w 903"/>
                <a:gd name="T3" fmla="*/ 505 h 903"/>
                <a:gd name="T4" fmla="*/ 806 w 903"/>
                <a:gd name="T5" fmla="*/ 509 h 903"/>
                <a:gd name="T6" fmla="*/ 800 w 903"/>
                <a:gd name="T7" fmla="*/ 511 h 903"/>
                <a:gd name="T8" fmla="*/ 105 w 903"/>
                <a:gd name="T9" fmla="*/ 511 h 903"/>
                <a:gd name="T10" fmla="*/ 99 w 903"/>
                <a:gd name="T11" fmla="*/ 510 h 903"/>
                <a:gd name="T12" fmla="*/ 95 w 903"/>
                <a:gd name="T13" fmla="*/ 507 h 903"/>
                <a:gd name="T14" fmla="*/ 92 w 903"/>
                <a:gd name="T15" fmla="*/ 502 h 903"/>
                <a:gd name="T16" fmla="*/ 90 w 903"/>
                <a:gd name="T17" fmla="*/ 496 h 903"/>
                <a:gd name="T18" fmla="*/ 90 w 903"/>
                <a:gd name="T19" fmla="*/ 105 h 903"/>
                <a:gd name="T20" fmla="*/ 92 w 903"/>
                <a:gd name="T21" fmla="*/ 100 h 903"/>
                <a:gd name="T22" fmla="*/ 95 w 903"/>
                <a:gd name="T23" fmla="*/ 94 h 903"/>
                <a:gd name="T24" fmla="*/ 99 w 903"/>
                <a:gd name="T25" fmla="*/ 91 h 903"/>
                <a:gd name="T26" fmla="*/ 105 w 903"/>
                <a:gd name="T27" fmla="*/ 90 h 903"/>
                <a:gd name="T28" fmla="*/ 800 w 903"/>
                <a:gd name="T29" fmla="*/ 90 h 903"/>
                <a:gd name="T30" fmla="*/ 806 w 903"/>
                <a:gd name="T31" fmla="*/ 92 h 903"/>
                <a:gd name="T32" fmla="*/ 810 w 903"/>
                <a:gd name="T33" fmla="*/ 96 h 903"/>
                <a:gd name="T34" fmla="*/ 812 w 903"/>
                <a:gd name="T35" fmla="*/ 102 h 903"/>
                <a:gd name="T36" fmla="*/ 813 w 903"/>
                <a:gd name="T37" fmla="*/ 496 h 903"/>
                <a:gd name="T38" fmla="*/ 15 w 903"/>
                <a:gd name="T39" fmla="*/ 0 h 903"/>
                <a:gd name="T40" fmla="*/ 9 w 903"/>
                <a:gd name="T41" fmla="*/ 1 h 903"/>
                <a:gd name="T42" fmla="*/ 5 w 903"/>
                <a:gd name="T43" fmla="*/ 4 h 903"/>
                <a:gd name="T44" fmla="*/ 1 w 903"/>
                <a:gd name="T45" fmla="*/ 8 h 903"/>
                <a:gd name="T46" fmla="*/ 0 w 903"/>
                <a:gd name="T47" fmla="*/ 15 h 903"/>
                <a:gd name="T48" fmla="*/ 0 w 903"/>
                <a:gd name="T49" fmla="*/ 590 h 903"/>
                <a:gd name="T50" fmla="*/ 2 w 903"/>
                <a:gd name="T51" fmla="*/ 595 h 903"/>
                <a:gd name="T52" fmla="*/ 7 w 903"/>
                <a:gd name="T53" fmla="*/ 599 h 903"/>
                <a:gd name="T54" fmla="*/ 12 w 903"/>
                <a:gd name="T55" fmla="*/ 602 h 903"/>
                <a:gd name="T56" fmla="*/ 437 w 903"/>
                <a:gd name="T57" fmla="*/ 602 h 903"/>
                <a:gd name="T58" fmla="*/ 260 w 903"/>
                <a:gd name="T59" fmla="*/ 877 h 903"/>
                <a:gd name="T60" fmla="*/ 257 w 903"/>
                <a:gd name="T61" fmla="*/ 883 h 903"/>
                <a:gd name="T62" fmla="*/ 256 w 903"/>
                <a:gd name="T63" fmla="*/ 888 h 903"/>
                <a:gd name="T64" fmla="*/ 257 w 903"/>
                <a:gd name="T65" fmla="*/ 893 h 903"/>
                <a:gd name="T66" fmla="*/ 260 w 903"/>
                <a:gd name="T67" fmla="*/ 899 h 903"/>
                <a:gd name="T68" fmla="*/ 265 w 903"/>
                <a:gd name="T69" fmla="*/ 902 h 903"/>
                <a:gd name="T70" fmla="*/ 271 w 903"/>
                <a:gd name="T71" fmla="*/ 903 h 903"/>
                <a:gd name="T72" fmla="*/ 277 w 903"/>
                <a:gd name="T73" fmla="*/ 902 h 903"/>
                <a:gd name="T74" fmla="*/ 281 w 903"/>
                <a:gd name="T75" fmla="*/ 899 h 903"/>
                <a:gd name="T76" fmla="*/ 621 w 903"/>
                <a:gd name="T77" fmla="*/ 899 h 903"/>
                <a:gd name="T78" fmla="*/ 627 w 903"/>
                <a:gd name="T79" fmla="*/ 902 h 903"/>
                <a:gd name="T80" fmla="*/ 632 w 903"/>
                <a:gd name="T81" fmla="*/ 903 h 903"/>
                <a:gd name="T82" fmla="*/ 637 w 903"/>
                <a:gd name="T83" fmla="*/ 902 h 903"/>
                <a:gd name="T84" fmla="*/ 643 w 903"/>
                <a:gd name="T85" fmla="*/ 899 h 903"/>
                <a:gd name="T86" fmla="*/ 646 w 903"/>
                <a:gd name="T87" fmla="*/ 893 h 903"/>
                <a:gd name="T88" fmla="*/ 647 w 903"/>
                <a:gd name="T89" fmla="*/ 888 h 903"/>
                <a:gd name="T90" fmla="*/ 646 w 903"/>
                <a:gd name="T91" fmla="*/ 883 h 903"/>
                <a:gd name="T92" fmla="*/ 643 w 903"/>
                <a:gd name="T93" fmla="*/ 877 h 903"/>
                <a:gd name="T94" fmla="*/ 467 w 903"/>
                <a:gd name="T95" fmla="*/ 602 h 903"/>
                <a:gd name="T96" fmla="*/ 892 w 903"/>
                <a:gd name="T97" fmla="*/ 602 h 903"/>
                <a:gd name="T98" fmla="*/ 897 w 903"/>
                <a:gd name="T99" fmla="*/ 599 h 903"/>
                <a:gd name="T100" fmla="*/ 900 w 903"/>
                <a:gd name="T101" fmla="*/ 595 h 903"/>
                <a:gd name="T102" fmla="*/ 902 w 903"/>
                <a:gd name="T103" fmla="*/ 590 h 903"/>
                <a:gd name="T104" fmla="*/ 903 w 903"/>
                <a:gd name="T105" fmla="*/ 15 h 903"/>
                <a:gd name="T106" fmla="*/ 902 w 903"/>
                <a:gd name="T107" fmla="*/ 8 h 903"/>
                <a:gd name="T108" fmla="*/ 899 w 903"/>
                <a:gd name="T109" fmla="*/ 4 h 903"/>
                <a:gd name="T110" fmla="*/ 894 w 903"/>
                <a:gd name="T111" fmla="*/ 1 h 903"/>
                <a:gd name="T112" fmla="*/ 888 w 903"/>
                <a:gd name="T113" fmla="*/ 0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03" h="903">
                  <a:moveTo>
                    <a:pt x="813" y="496"/>
                  </a:moveTo>
                  <a:lnTo>
                    <a:pt x="812" y="500"/>
                  </a:lnTo>
                  <a:lnTo>
                    <a:pt x="811" y="502"/>
                  </a:lnTo>
                  <a:lnTo>
                    <a:pt x="810" y="505"/>
                  </a:lnTo>
                  <a:lnTo>
                    <a:pt x="808" y="507"/>
                  </a:lnTo>
                  <a:lnTo>
                    <a:pt x="806" y="509"/>
                  </a:lnTo>
                  <a:lnTo>
                    <a:pt x="804" y="510"/>
                  </a:lnTo>
                  <a:lnTo>
                    <a:pt x="800" y="511"/>
                  </a:lnTo>
                  <a:lnTo>
                    <a:pt x="797" y="511"/>
                  </a:lnTo>
                  <a:lnTo>
                    <a:pt x="105" y="511"/>
                  </a:lnTo>
                  <a:lnTo>
                    <a:pt x="102" y="511"/>
                  </a:lnTo>
                  <a:lnTo>
                    <a:pt x="99" y="510"/>
                  </a:lnTo>
                  <a:lnTo>
                    <a:pt x="97" y="509"/>
                  </a:lnTo>
                  <a:lnTo>
                    <a:pt x="95" y="507"/>
                  </a:lnTo>
                  <a:lnTo>
                    <a:pt x="93" y="505"/>
                  </a:lnTo>
                  <a:lnTo>
                    <a:pt x="92" y="502"/>
                  </a:lnTo>
                  <a:lnTo>
                    <a:pt x="90" y="500"/>
                  </a:lnTo>
                  <a:lnTo>
                    <a:pt x="90" y="496"/>
                  </a:lnTo>
                  <a:lnTo>
                    <a:pt x="90" y="316"/>
                  </a:lnTo>
                  <a:lnTo>
                    <a:pt x="90" y="105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3" y="96"/>
                  </a:lnTo>
                  <a:lnTo>
                    <a:pt x="95" y="94"/>
                  </a:lnTo>
                  <a:lnTo>
                    <a:pt x="97" y="92"/>
                  </a:lnTo>
                  <a:lnTo>
                    <a:pt x="99" y="91"/>
                  </a:lnTo>
                  <a:lnTo>
                    <a:pt x="102" y="90"/>
                  </a:lnTo>
                  <a:lnTo>
                    <a:pt x="105" y="90"/>
                  </a:lnTo>
                  <a:lnTo>
                    <a:pt x="798" y="90"/>
                  </a:lnTo>
                  <a:lnTo>
                    <a:pt x="800" y="90"/>
                  </a:lnTo>
                  <a:lnTo>
                    <a:pt x="804" y="91"/>
                  </a:lnTo>
                  <a:lnTo>
                    <a:pt x="806" y="92"/>
                  </a:lnTo>
                  <a:lnTo>
                    <a:pt x="808" y="94"/>
                  </a:lnTo>
                  <a:lnTo>
                    <a:pt x="810" y="96"/>
                  </a:lnTo>
                  <a:lnTo>
                    <a:pt x="811" y="100"/>
                  </a:lnTo>
                  <a:lnTo>
                    <a:pt x="812" y="102"/>
                  </a:lnTo>
                  <a:lnTo>
                    <a:pt x="813" y="105"/>
                  </a:lnTo>
                  <a:lnTo>
                    <a:pt x="813" y="496"/>
                  </a:lnTo>
                  <a:close/>
                  <a:moveTo>
                    <a:pt x="888" y="0"/>
                  </a:moveTo>
                  <a:lnTo>
                    <a:pt x="15" y="0"/>
                  </a:lnTo>
                  <a:lnTo>
                    <a:pt x="12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5" y="4"/>
                  </a:lnTo>
                  <a:lnTo>
                    <a:pt x="2" y="6"/>
                  </a:lnTo>
                  <a:lnTo>
                    <a:pt x="1" y="8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0" y="587"/>
                  </a:lnTo>
                  <a:lnTo>
                    <a:pt x="0" y="590"/>
                  </a:lnTo>
                  <a:lnTo>
                    <a:pt x="1" y="593"/>
                  </a:lnTo>
                  <a:lnTo>
                    <a:pt x="2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9" y="601"/>
                  </a:lnTo>
                  <a:lnTo>
                    <a:pt x="12" y="602"/>
                  </a:lnTo>
                  <a:lnTo>
                    <a:pt x="15" y="602"/>
                  </a:lnTo>
                  <a:lnTo>
                    <a:pt x="437" y="602"/>
                  </a:lnTo>
                  <a:lnTo>
                    <a:pt x="437" y="701"/>
                  </a:lnTo>
                  <a:lnTo>
                    <a:pt x="260" y="877"/>
                  </a:lnTo>
                  <a:lnTo>
                    <a:pt x="259" y="879"/>
                  </a:lnTo>
                  <a:lnTo>
                    <a:pt x="257" y="883"/>
                  </a:lnTo>
                  <a:lnTo>
                    <a:pt x="256" y="885"/>
                  </a:lnTo>
                  <a:lnTo>
                    <a:pt x="256" y="888"/>
                  </a:lnTo>
                  <a:lnTo>
                    <a:pt x="256" y="891"/>
                  </a:lnTo>
                  <a:lnTo>
                    <a:pt x="257" y="893"/>
                  </a:lnTo>
                  <a:lnTo>
                    <a:pt x="259" y="897"/>
                  </a:lnTo>
                  <a:lnTo>
                    <a:pt x="260" y="899"/>
                  </a:lnTo>
                  <a:lnTo>
                    <a:pt x="263" y="901"/>
                  </a:lnTo>
                  <a:lnTo>
                    <a:pt x="265" y="902"/>
                  </a:lnTo>
                  <a:lnTo>
                    <a:pt x="268" y="903"/>
                  </a:lnTo>
                  <a:lnTo>
                    <a:pt x="271" y="903"/>
                  </a:lnTo>
                  <a:lnTo>
                    <a:pt x="274" y="903"/>
                  </a:lnTo>
                  <a:lnTo>
                    <a:pt x="277" y="902"/>
                  </a:lnTo>
                  <a:lnTo>
                    <a:pt x="279" y="901"/>
                  </a:lnTo>
                  <a:lnTo>
                    <a:pt x="281" y="899"/>
                  </a:lnTo>
                  <a:lnTo>
                    <a:pt x="452" y="728"/>
                  </a:lnTo>
                  <a:lnTo>
                    <a:pt x="621" y="899"/>
                  </a:lnTo>
                  <a:lnTo>
                    <a:pt x="623" y="901"/>
                  </a:lnTo>
                  <a:lnTo>
                    <a:pt x="627" y="902"/>
                  </a:lnTo>
                  <a:lnTo>
                    <a:pt x="629" y="903"/>
                  </a:lnTo>
                  <a:lnTo>
                    <a:pt x="632" y="903"/>
                  </a:lnTo>
                  <a:lnTo>
                    <a:pt x="635" y="903"/>
                  </a:lnTo>
                  <a:lnTo>
                    <a:pt x="637" y="902"/>
                  </a:lnTo>
                  <a:lnTo>
                    <a:pt x="641" y="901"/>
                  </a:lnTo>
                  <a:lnTo>
                    <a:pt x="643" y="899"/>
                  </a:lnTo>
                  <a:lnTo>
                    <a:pt x="645" y="897"/>
                  </a:lnTo>
                  <a:lnTo>
                    <a:pt x="646" y="893"/>
                  </a:lnTo>
                  <a:lnTo>
                    <a:pt x="647" y="891"/>
                  </a:lnTo>
                  <a:lnTo>
                    <a:pt x="647" y="888"/>
                  </a:lnTo>
                  <a:lnTo>
                    <a:pt x="647" y="885"/>
                  </a:lnTo>
                  <a:lnTo>
                    <a:pt x="646" y="883"/>
                  </a:lnTo>
                  <a:lnTo>
                    <a:pt x="645" y="879"/>
                  </a:lnTo>
                  <a:lnTo>
                    <a:pt x="643" y="877"/>
                  </a:lnTo>
                  <a:lnTo>
                    <a:pt x="467" y="701"/>
                  </a:lnTo>
                  <a:lnTo>
                    <a:pt x="467" y="602"/>
                  </a:lnTo>
                  <a:lnTo>
                    <a:pt x="888" y="602"/>
                  </a:lnTo>
                  <a:lnTo>
                    <a:pt x="892" y="602"/>
                  </a:lnTo>
                  <a:lnTo>
                    <a:pt x="894" y="601"/>
                  </a:lnTo>
                  <a:lnTo>
                    <a:pt x="897" y="599"/>
                  </a:lnTo>
                  <a:lnTo>
                    <a:pt x="899" y="597"/>
                  </a:lnTo>
                  <a:lnTo>
                    <a:pt x="900" y="595"/>
                  </a:lnTo>
                  <a:lnTo>
                    <a:pt x="902" y="593"/>
                  </a:lnTo>
                  <a:lnTo>
                    <a:pt x="902" y="590"/>
                  </a:lnTo>
                  <a:lnTo>
                    <a:pt x="903" y="587"/>
                  </a:lnTo>
                  <a:lnTo>
                    <a:pt x="903" y="15"/>
                  </a:lnTo>
                  <a:lnTo>
                    <a:pt x="902" y="12"/>
                  </a:lnTo>
                  <a:lnTo>
                    <a:pt x="902" y="8"/>
                  </a:lnTo>
                  <a:lnTo>
                    <a:pt x="900" y="6"/>
                  </a:lnTo>
                  <a:lnTo>
                    <a:pt x="899" y="4"/>
                  </a:lnTo>
                  <a:lnTo>
                    <a:pt x="897" y="2"/>
                  </a:lnTo>
                  <a:lnTo>
                    <a:pt x="894" y="1"/>
                  </a:lnTo>
                  <a:lnTo>
                    <a:pt x="892" y="0"/>
                  </a:lnTo>
                  <a:lnTo>
                    <a:pt x="88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566">
              <a:extLst>
                <a:ext uri="{FF2B5EF4-FFF2-40B4-BE49-F238E27FC236}">
                  <a16:creationId xmlns:a16="http://schemas.microsoft.com/office/drawing/2014/main" id="{B7B50F87-A3AA-4FB6-9692-24BF5512FC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225" y="4843463"/>
              <a:ext cx="200025" cy="73025"/>
            </a:xfrm>
            <a:custGeom>
              <a:avLst/>
              <a:gdLst>
                <a:gd name="T0" fmla="*/ 151 w 632"/>
                <a:gd name="T1" fmla="*/ 151 h 226"/>
                <a:gd name="T2" fmla="*/ 157 w 632"/>
                <a:gd name="T3" fmla="*/ 149 h 226"/>
                <a:gd name="T4" fmla="*/ 161 w 632"/>
                <a:gd name="T5" fmla="*/ 146 h 226"/>
                <a:gd name="T6" fmla="*/ 288 w 632"/>
                <a:gd name="T7" fmla="*/ 217 h 226"/>
                <a:gd name="T8" fmla="*/ 292 w 632"/>
                <a:gd name="T9" fmla="*/ 223 h 226"/>
                <a:gd name="T10" fmla="*/ 299 w 632"/>
                <a:gd name="T11" fmla="*/ 226 h 226"/>
                <a:gd name="T12" fmla="*/ 302 w 632"/>
                <a:gd name="T13" fmla="*/ 226 h 226"/>
                <a:gd name="T14" fmla="*/ 307 w 632"/>
                <a:gd name="T15" fmla="*/ 225 h 226"/>
                <a:gd name="T16" fmla="*/ 313 w 632"/>
                <a:gd name="T17" fmla="*/ 222 h 226"/>
                <a:gd name="T18" fmla="*/ 471 w 632"/>
                <a:gd name="T19" fmla="*/ 191 h 226"/>
                <a:gd name="T20" fmla="*/ 477 w 632"/>
                <a:gd name="T21" fmla="*/ 195 h 226"/>
                <a:gd name="T22" fmla="*/ 483 w 632"/>
                <a:gd name="T23" fmla="*/ 196 h 226"/>
                <a:gd name="T24" fmla="*/ 488 w 632"/>
                <a:gd name="T25" fmla="*/ 194 h 226"/>
                <a:gd name="T26" fmla="*/ 494 w 632"/>
                <a:gd name="T27" fmla="*/ 191 h 226"/>
                <a:gd name="T28" fmla="*/ 631 w 632"/>
                <a:gd name="T29" fmla="*/ 23 h 226"/>
                <a:gd name="T30" fmla="*/ 632 w 632"/>
                <a:gd name="T31" fmla="*/ 16 h 226"/>
                <a:gd name="T32" fmla="*/ 632 w 632"/>
                <a:gd name="T33" fmla="*/ 11 h 226"/>
                <a:gd name="T34" fmla="*/ 629 w 632"/>
                <a:gd name="T35" fmla="*/ 5 h 226"/>
                <a:gd name="T36" fmla="*/ 625 w 632"/>
                <a:gd name="T37" fmla="*/ 2 h 226"/>
                <a:gd name="T38" fmla="*/ 619 w 632"/>
                <a:gd name="T39" fmla="*/ 0 h 226"/>
                <a:gd name="T40" fmla="*/ 613 w 632"/>
                <a:gd name="T41" fmla="*/ 1 h 226"/>
                <a:gd name="T42" fmla="*/ 607 w 632"/>
                <a:gd name="T43" fmla="*/ 3 h 226"/>
                <a:gd name="T44" fmla="*/ 481 w 632"/>
                <a:gd name="T45" fmla="*/ 159 h 226"/>
                <a:gd name="T46" fmla="*/ 415 w 632"/>
                <a:gd name="T47" fmla="*/ 93 h 226"/>
                <a:gd name="T48" fmla="*/ 409 w 632"/>
                <a:gd name="T49" fmla="*/ 91 h 226"/>
                <a:gd name="T50" fmla="*/ 404 w 632"/>
                <a:gd name="T51" fmla="*/ 91 h 226"/>
                <a:gd name="T52" fmla="*/ 398 w 632"/>
                <a:gd name="T53" fmla="*/ 93 h 226"/>
                <a:gd name="T54" fmla="*/ 307 w 632"/>
                <a:gd name="T55" fmla="*/ 185 h 226"/>
                <a:gd name="T56" fmla="*/ 247 w 632"/>
                <a:gd name="T57" fmla="*/ 39 h 226"/>
                <a:gd name="T58" fmla="*/ 242 w 632"/>
                <a:gd name="T59" fmla="*/ 34 h 226"/>
                <a:gd name="T60" fmla="*/ 234 w 632"/>
                <a:gd name="T61" fmla="*/ 33 h 226"/>
                <a:gd name="T62" fmla="*/ 227 w 632"/>
                <a:gd name="T63" fmla="*/ 35 h 226"/>
                <a:gd name="T64" fmla="*/ 144 w 632"/>
                <a:gd name="T65" fmla="*/ 121 h 226"/>
                <a:gd name="T66" fmla="*/ 12 w 632"/>
                <a:gd name="T67" fmla="*/ 121 h 226"/>
                <a:gd name="T68" fmla="*/ 7 w 632"/>
                <a:gd name="T69" fmla="*/ 123 h 226"/>
                <a:gd name="T70" fmla="*/ 3 w 632"/>
                <a:gd name="T71" fmla="*/ 128 h 226"/>
                <a:gd name="T72" fmla="*/ 0 w 632"/>
                <a:gd name="T73" fmla="*/ 133 h 226"/>
                <a:gd name="T74" fmla="*/ 0 w 632"/>
                <a:gd name="T75" fmla="*/ 138 h 226"/>
                <a:gd name="T76" fmla="*/ 3 w 632"/>
                <a:gd name="T77" fmla="*/ 144 h 226"/>
                <a:gd name="T78" fmla="*/ 7 w 632"/>
                <a:gd name="T79" fmla="*/ 148 h 226"/>
                <a:gd name="T80" fmla="*/ 12 w 632"/>
                <a:gd name="T81" fmla="*/ 150 h 226"/>
                <a:gd name="T82" fmla="*/ 15 w 632"/>
                <a:gd name="T83" fmla="*/ 151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32" h="226">
                  <a:moveTo>
                    <a:pt x="15" y="151"/>
                  </a:moveTo>
                  <a:lnTo>
                    <a:pt x="151" y="151"/>
                  </a:lnTo>
                  <a:lnTo>
                    <a:pt x="154" y="150"/>
                  </a:lnTo>
                  <a:lnTo>
                    <a:pt x="157" y="149"/>
                  </a:lnTo>
                  <a:lnTo>
                    <a:pt x="159" y="148"/>
                  </a:lnTo>
                  <a:lnTo>
                    <a:pt x="161" y="146"/>
                  </a:lnTo>
                  <a:lnTo>
                    <a:pt x="230" y="75"/>
                  </a:lnTo>
                  <a:lnTo>
                    <a:pt x="288" y="217"/>
                  </a:lnTo>
                  <a:lnTo>
                    <a:pt x="289" y="220"/>
                  </a:lnTo>
                  <a:lnTo>
                    <a:pt x="292" y="223"/>
                  </a:lnTo>
                  <a:lnTo>
                    <a:pt x="294" y="224"/>
                  </a:lnTo>
                  <a:lnTo>
                    <a:pt x="299" y="226"/>
                  </a:lnTo>
                  <a:lnTo>
                    <a:pt x="300" y="226"/>
                  </a:lnTo>
                  <a:lnTo>
                    <a:pt x="302" y="226"/>
                  </a:lnTo>
                  <a:lnTo>
                    <a:pt x="304" y="226"/>
                  </a:lnTo>
                  <a:lnTo>
                    <a:pt x="307" y="225"/>
                  </a:lnTo>
                  <a:lnTo>
                    <a:pt x="309" y="223"/>
                  </a:lnTo>
                  <a:lnTo>
                    <a:pt x="313" y="222"/>
                  </a:lnTo>
                  <a:lnTo>
                    <a:pt x="407" y="127"/>
                  </a:lnTo>
                  <a:lnTo>
                    <a:pt x="471" y="191"/>
                  </a:lnTo>
                  <a:lnTo>
                    <a:pt x="473" y="193"/>
                  </a:lnTo>
                  <a:lnTo>
                    <a:pt x="477" y="195"/>
                  </a:lnTo>
                  <a:lnTo>
                    <a:pt x="480" y="196"/>
                  </a:lnTo>
                  <a:lnTo>
                    <a:pt x="483" y="196"/>
                  </a:lnTo>
                  <a:lnTo>
                    <a:pt x="486" y="195"/>
                  </a:lnTo>
                  <a:lnTo>
                    <a:pt x="488" y="194"/>
                  </a:lnTo>
                  <a:lnTo>
                    <a:pt x="492" y="193"/>
                  </a:lnTo>
                  <a:lnTo>
                    <a:pt x="494" y="191"/>
                  </a:lnTo>
                  <a:lnTo>
                    <a:pt x="629" y="25"/>
                  </a:lnTo>
                  <a:lnTo>
                    <a:pt x="631" y="23"/>
                  </a:lnTo>
                  <a:lnTo>
                    <a:pt x="632" y="19"/>
                  </a:lnTo>
                  <a:lnTo>
                    <a:pt x="632" y="16"/>
                  </a:lnTo>
                  <a:lnTo>
                    <a:pt x="632" y="14"/>
                  </a:lnTo>
                  <a:lnTo>
                    <a:pt x="632" y="11"/>
                  </a:lnTo>
                  <a:lnTo>
                    <a:pt x="631" y="9"/>
                  </a:lnTo>
                  <a:lnTo>
                    <a:pt x="629" y="5"/>
                  </a:lnTo>
                  <a:lnTo>
                    <a:pt x="627" y="3"/>
                  </a:lnTo>
                  <a:lnTo>
                    <a:pt x="625" y="2"/>
                  </a:lnTo>
                  <a:lnTo>
                    <a:pt x="621" y="1"/>
                  </a:lnTo>
                  <a:lnTo>
                    <a:pt x="619" y="0"/>
                  </a:lnTo>
                  <a:lnTo>
                    <a:pt x="616" y="0"/>
                  </a:lnTo>
                  <a:lnTo>
                    <a:pt x="613" y="1"/>
                  </a:lnTo>
                  <a:lnTo>
                    <a:pt x="611" y="2"/>
                  </a:lnTo>
                  <a:lnTo>
                    <a:pt x="607" y="3"/>
                  </a:lnTo>
                  <a:lnTo>
                    <a:pt x="605" y="5"/>
                  </a:lnTo>
                  <a:lnTo>
                    <a:pt x="481" y="159"/>
                  </a:lnTo>
                  <a:lnTo>
                    <a:pt x="418" y="95"/>
                  </a:lnTo>
                  <a:lnTo>
                    <a:pt x="415" y="93"/>
                  </a:lnTo>
                  <a:lnTo>
                    <a:pt x="412" y="91"/>
                  </a:lnTo>
                  <a:lnTo>
                    <a:pt x="409" y="91"/>
                  </a:lnTo>
                  <a:lnTo>
                    <a:pt x="407" y="90"/>
                  </a:lnTo>
                  <a:lnTo>
                    <a:pt x="404" y="91"/>
                  </a:lnTo>
                  <a:lnTo>
                    <a:pt x="400" y="91"/>
                  </a:lnTo>
                  <a:lnTo>
                    <a:pt x="398" y="93"/>
                  </a:lnTo>
                  <a:lnTo>
                    <a:pt x="396" y="95"/>
                  </a:lnTo>
                  <a:lnTo>
                    <a:pt x="307" y="185"/>
                  </a:lnTo>
                  <a:lnTo>
                    <a:pt x="249" y="42"/>
                  </a:lnTo>
                  <a:lnTo>
                    <a:pt x="247" y="39"/>
                  </a:lnTo>
                  <a:lnTo>
                    <a:pt x="244" y="36"/>
                  </a:lnTo>
                  <a:lnTo>
                    <a:pt x="242" y="34"/>
                  </a:lnTo>
                  <a:lnTo>
                    <a:pt x="237" y="33"/>
                  </a:lnTo>
                  <a:lnTo>
                    <a:pt x="234" y="33"/>
                  </a:lnTo>
                  <a:lnTo>
                    <a:pt x="230" y="33"/>
                  </a:lnTo>
                  <a:lnTo>
                    <a:pt x="227" y="35"/>
                  </a:lnTo>
                  <a:lnTo>
                    <a:pt x="224" y="38"/>
                  </a:lnTo>
                  <a:lnTo>
                    <a:pt x="144" y="121"/>
                  </a:lnTo>
                  <a:lnTo>
                    <a:pt x="15" y="121"/>
                  </a:lnTo>
                  <a:lnTo>
                    <a:pt x="12" y="121"/>
                  </a:lnTo>
                  <a:lnTo>
                    <a:pt x="9" y="122"/>
                  </a:lnTo>
                  <a:lnTo>
                    <a:pt x="7" y="123"/>
                  </a:lnTo>
                  <a:lnTo>
                    <a:pt x="5" y="126"/>
                  </a:lnTo>
                  <a:lnTo>
                    <a:pt x="3" y="128"/>
                  </a:lnTo>
                  <a:lnTo>
                    <a:pt x="2" y="130"/>
                  </a:lnTo>
                  <a:lnTo>
                    <a:pt x="0" y="133"/>
                  </a:lnTo>
                  <a:lnTo>
                    <a:pt x="0" y="136"/>
                  </a:lnTo>
                  <a:lnTo>
                    <a:pt x="0" y="138"/>
                  </a:lnTo>
                  <a:lnTo>
                    <a:pt x="2" y="142"/>
                  </a:lnTo>
                  <a:lnTo>
                    <a:pt x="3" y="144"/>
                  </a:lnTo>
                  <a:lnTo>
                    <a:pt x="5" y="146"/>
                  </a:lnTo>
                  <a:lnTo>
                    <a:pt x="7" y="148"/>
                  </a:lnTo>
                  <a:lnTo>
                    <a:pt x="9" y="150"/>
                  </a:lnTo>
                  <a:lnTo>
                    <a:pt x="12" y="150"/>
                  </a:lnTo>
                  <a:lnTo>
                    <a:pt x="15" y="151"/>
                  </a:lnTo>
                  <a:lnTo>
                    <a:pt x="15" y="1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3878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>
            <a:extLst>
              <a:ext uri="{FF2B5EF4-FFF2-40B4-BE49-F238E27FC236}">
                <a16:creationId xmlns:a16="http://schemas.microsoft.com/office/drawing/2014/main" id="{364CFD90-D0E1-4BC3-9D8B-7503E2632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094474" y="1750291"/>
            <a:ext cx="3968750" cy="3968750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 hidden="1">
            <a:extLst>
              <a:ext uri="{FF2B5EF4-FFF2-40B4-BE49-F238E27FC236}">
                <a16:creationId xmlns:a16="http://schemas.microsoft.com/office/drawing/2014/main" id="{B5981CF1-BC08-49F8-B0F9-AAF98EC674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2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7755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H&amp;S Management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E3ECCC05-FF78-40FA-84FF-172821D8B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01736" y="2561249"/>
            <a:ext cx="2641601" cy="228795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Responsibilities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6178536-4D8A-4FF2-BBDC-4B3E7E0FC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166677" y="1565605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Provide Safe Workplace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16F1356-9015-4B5C-9C64-3C1D963E5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96777" y="1453313"/>
            <a:ext cx="939800" cy="9398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B7F2E37-0ACF-4E8A-9C1D-EC5B65BA2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62944" y="4371663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Supervision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8F812F5-70AF-4FBD-80D9-D59B3C456D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140576" y="4250623"/>
            <a:ext cx="939800" cy="9398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52C5002-7E64-4069-ACA0-6876E54A9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089240" y="5246429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Provide Training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49C5F3A-6F0D-4A0F-AE6E-92F342C22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23144" y="5147027"/>
            <a:ext cx="939800" cy="9398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A75A79-A67A-4A23-8588-7FC5EB9A51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980969" y="1514475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Follow Rules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71BB375D-5EE6-4428-9817-2C7DB6B943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54978" y="4318304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Provide PPE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3A511B7-C7F3-4107-9962-1E10D2E08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000500" y="4207227"/>
            <a:ext cx="939800" cy="9398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D4D7D4B6-62C2-45AB-89A5-3A41DA021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41961" y="5255963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Report </a:t>
            </a:r>
            <a:r>
              <a:rPr lang="en-US" sz="1600" b="1" dirty="0" err="1">
                <a:solidFill>
                  <a:schemeClr val="tx1"/>
                </a:solidFill>
              </a:rPr>
              <a:t>Hazzards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3902602-D4BC-4D44-AC14-BB55A86C5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94861" y="5148173"/>
            <a:ext cx="939800" cy="9398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B9CB296-C670-16F6-DEB3-DFC5E6BE6B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8842" y="1396074"/>
            <a:ext cx="938865" cy="938865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C058AE8-03A8-D7DE-4D4C-02091DC0B5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34086" y="2393113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Inspect Equipment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6A7169-C482-EFAB-5291-8ECAB7EA83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5802" y="2314710"/>
            <a:ext cx="938865" cy="938865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3D6C8A4-40D8-4D43-E8AA-9870133D03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53175" y="3346765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Report Accidents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0EB40B2-AB36-2676-FF2A-E3EDC63E11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2193" y="3265234"/>
            <a:ext cx="938865" cy="938865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36CF248-AB5F-5F94-3140-47BB17F36F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17351" y="2471856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Provide Welfare Facilities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7508BCD-845C-CFAA-B60C-F89CF08522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5343" y="2343880"/>
            <a:ext cx="944962" cy="938865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ECEC2E85-16B4-FA46-C5F7-E14ED5EA7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875155" y="3421763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Carry out RAMS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B386A4F7-9DDC-7F60-A258-0036A7BA11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6196" y="3311965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715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C2B5F4-5266-43A3-ACEB-E51BB5619E69}"/>
              </a:ext>
            </a:extLst>
          </p:cNvPr>
          <p:cNvSpPr txBox="1"/>
          <p:nvPr/>
        </p:nvSpPr>
        <p:spPr>
          <a:xfrm>
            <a:off x="1069572" y="1097281"/>
            <a:ext cx="97092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Under a variety of Health &amp; Safety Legislations there are a huge amount of responsibilities placed on individuals and organisations. </a:t>
            </a:r>
          </a:p>
          <a:p>
            <a:endParaRPr lang="en-GB" sz="2800" dirty="0"/>
          </a:p>
          <a:p>
            <a:r>
              <a:rPr lang="en-GB" sz="2800" dirty="0"/>
              <a:t>It’s relatively easy to point out what needs to be done. Achieving this is often more difficult.</a:t>
            </a:r>
          </a:p>
          <a:p>
            <a:endParaRPr lang="en-GB" sz="2800" dirty="0"/>
          </a:p>
          <a:p>
            <a:r>
              <a:rPr lang="en-GB" sz="2800" dirty="0"/>
              <a:t>In this session we discuss the barriers to effective Health and Safety Management.</a:t>
            </a:r>
          </a:p>
          <a:p>
            <a:endParaRPr lang="en-GB" sz="2800" dirty="0"/>
          </a:p>
          <a:p>
            <a:r>
              <a:rPr lang="en-GB" sz="2800" dirty="0"/>
              <a:t>Can you think of some?</a:t>
            </a:r>
          </a:p>
        </p:txBody>
      </p:sp>
    </p:spTree>
    <p:extLst>
      <p:ext uri="{BB962C8B-B14F-4D97-AF65-F5344CB8AC3E}">
        <p14:creationId xmlns:p14="http://schemas.microsoft.com/office/powerpoint/2010/main" val="973718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41DA8C-88EB-05FA-D361-36C92BD1706A}"/>
              </a:ext>
            </a:extLst>
          </p:cNvPr>
          <p:cNvSpPr txBox="1"/>
          <p:nvPr/>
        </p:nvSpPr>
        <p:spPr>
          <a:xfrm>
            <a:off x="1219200" y="1182344"/>
            <a:ext cx="1034103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0" i="0" u="none" strike="noStrike" dirty="0">
                <a:effectLst/>
                <a:latin typeface="Poppins" panose="00000500000000000000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1.  The Complexity of the Process:</a:t>
            </a:r>
            <a:endParaRPr lang="en-GB" b="0" i="0" u="none" strike="noStrike" dirty="0">
              <a:effectLst/>
              <a:latin typeface="Poppins" panose="00000500000000000000" pitchFamily="2" charset="0"/>
            </a:endParaRPr>
          </a:p>
          <a:p>
            <a:pPr algn="l"/>
            <a:r>
              <a:rPr lang="en-GB" dirty="0">
                <a:latin typeface="Poppins" panose="00000500000000000000" pitchFamily="2" charset="0"/>
              </a:rPr>
              <a:t>	-Working at height, confined spaces, </a:t>
            </a:r>
            <a:r>
              <a:rPr lang="en-GB" dirty="0">
                <a:solidFill>
                  <a:srgbClr val="00B050"/>
                </a:solidFill>
                <a:latin typeface="Poppins" panose="00000500000000000000" pitchFamily="2" charset="0"/>
              </a:rPr>
              <a:t>hot works </a:t>
            </a:r>
            <a:r>
              <a:rPr lang="en-GB" dirty="0">
                <a:latin typeface="Poppins" panose="00000500000000000000" pitchFamily="2" charset="0"/>
              </a:rPr>
              <a:t>etc</a:t>
            </a:r>
          </a:p>
          <a:p>
            <a:pPr algn="l"/>
            <a:endParaRPr lang="en-GB" b="0" i="0" u="none" strike="noStrike" dirty="0">
              <a:effectLst/>
              <a:latin typeface="Poppins" panose="00000500000000000000" pitchFamily="2" charset="0"/>
            </a:endParaRPr>
          </a:p>
          <a:p>
            <a:pPr marL="342900" indent="-342900" algn="l">
              <a:buAutoNum type="arabicPeriod"/>
            </a:pPr>
            <a:endParaRPr lang="en-GB" b="0" i="0" dirty="0">
              <a:effectLst/>
              <a:latin typeface="Poppins" panose="00000500000000000000" pitchFamily="2" charset="0"/>
            </a:endParaRPr>
          </a:p>
          <a:p>
            <a:pPr algn="l"/>
            <a:r>
              <a:rPr lang="en-GB" b="0" i="0" u="none" strike="noStrike" dirty="0">
                <a:effectLst/>
                <a:latin typeface="Poppins" panose="000005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2. Competing and Conflicting Demands:</a:t>
            </a:r>
            <a:endParaRPr lang="en-GB" b="0" i="0" u="none" strike="noStrike" dirty="0">
              <a:effectLst/>
              <a:latin typeface="Poppins" panose="00000500000000000000" pitchFamily="2" charset="0"/>
            </a:endParaRPr>
          </a:p>
          <a:p>
            <a:pPr algn="l"/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Time constraints:</a:t>
            </a:r>
            <a:endParaRPr lang="en-GB" b="0" i="0" u="none" strike="noStrike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Budget Constraints: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1200150" lvl="2" indent="-285750" algn="l">
              <a:buFont typeface="Poppins" panose="00000500000000000000" pitchFamily="2" charset="0"/>
              <a:buChar char="−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Inadequate Resources and Infrastructure: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1200150" lvl="2" indent="-285750" algn="l">
              <a:buFont typeface="Poppins" panose="00000500000000000000" pitchFamily="2" charset="0"/>
              <a:buChar char="−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Socio-economic Factors:</a:t>
            </a:r>
            <a:r>
              <a:rPr lang="en-GB" b="0" i="0" u="none" strike="noStrike" dirty="0">
                <a:effectLst/>
                <a:latin typeface="Poppins" panose="00000500000000000000" pitchFamily="2" charset="0"/>
              </a:rPr>
              <a:t> - Industries with high labour turnover?</a:t>
            </a:r>
          </a:p>
          <a:p>
            <a:pPr marL="1200150" lvl="2" indent="-285750" algn="l">
              <a:buFont typeface="Poppins" panose="00000500000000000000" pitchFamily="2" charset="0"/>
              <a:buChar char="−"/>
            </a:pP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Lack of Expertise:</a:t>
            </a:r>
            <a:endParaRPr lang="en-GB" b="0" i="0" u="none" strike="noStrike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Different Standards: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1200150" lvl="2" indent="-285750" algn="l">
              <a:buFont typeface="Poppins" panose="00000500000000000000" pitchFamily="2" charset="0"/>
              <a:buChar char="−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Compliance Challenges and Regulatory Complexity:</a:t>
            </a:r>
            <a:endParaRPr lang="en-GB" b="0" i="0" dirty="0">
              <a:effectLst/>
              <a:latin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248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94D2928-9D27-769C-5EA6-274A80661930}"/>
              </a:ext>
            </a:extLst>
          </p:cNvPr>
          <p:cNvSpPr txBox="1"/>
          <p:nvPr/>
        </p:nvSpPr>
        <p:spPr>
          <a:xfrm>
            <a:off x="270933" y="372745"/>
            <a:ext cx="8509000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3. Human Factors:</a:t>
            </a:r>
            <a:endParaRPr lang="en-GB" b="0" i="0" u="none" strike="noStrike" dirty="0">
              <a:effectLst/>
              <a:latin typeface="Poppins" panose="00000500000000000000" pitchFamily="2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Psychological Barriers:</a:t>
            </a:r>
            <a:r>
              <a:rPr lang="en-GB" b="0" i="0" u="none" strike="noStrike" dirty="0">
                <a:effectLst/>
                <a:latin typeface="Poppins" panose="00000500000000000000" pitchFamily="2" charset="0"/>
              </a:rPr>
              <a:t> - beliefs, attitudes, perceptions, priorities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Behavioural Issues: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lvl="2" algn="l"/>
            <a:r>
              <a:rPr lang="en-GB" b="0" i="0" u="none" strike="noStrike" dirty="0">
                <a:effectLst/>
                <a:latin typeface="Poppins" panose="000005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-Non-compliance with safety procedures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lvl="2" algn="l"/>
            <a:r>
              <a:rPr lang="en-GB" b="0" i="0" u="none" strike="noStrike" dirty="0">
                <a:effectLst/>
                <a:latin typeface="Poppins" panose="000005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-Risk taking behaviours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lvl="2" algn="l"/>
            <a:r>
              <a:rPr lang="en-GB" b="0" i="0" u="none" strike="noStrike" dirty="0">
                <a:effectLst/>
                <a:latin typeface="Poppins" panose="00000500000000000000" pitchFamily="2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-Lack of hazard perception and reporting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lvl="2" algn="l"/>
            <a:r>
              <a:rPr lang="en-GB" b="0" i="0" u="none" strike="noStrike" dirty="0">
                <a:effectLst/>
                <a:latin typeface="Poppins" panose="00000500000000000000" pitchFamily="2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-Poor safety attitudes and culture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lvl="2" algn="l"/>
            <a:r>
              <a:rPr lang="en-GB" b="0" i="0" u="none" strike="noStrike" dirty="0">
                <a:effectLst/>
                <a:latin typeface="Poppins" panose="00000500000000000000" pitchFamily="2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-Demotivation affecting safety performance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lvl="2" algn="l"/>
            <a:r>
              <a:rPr lang="en-GB" b="0" i="0" u="none" strike="noStrike" dirty="0">
                <a:effectLst/>
                <a:latin typeface="Poppins" panose="00000500000000000000" pitchFamily="2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-Good safety practices are not encouraged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lvl="2" algn="l"/>
            <a:r>
              <a:rPr lang="en-GB" b="0" i="0" u="none" strike="noStrike" dirty="0">
                <a:effectLst/>
                <a:latin typeface="Poppins" panose="00000500000000000000" pitchFamily="2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-Not following safety instructions</a:t>
            </a:r>
            <a:endParaRPr lang="en-GB" b="0" i="0" u="none" strike="noStrike" dirty="0">
              <a:effectLst/>
              <a:latin typeface="Poppins" panose="00000500000000000000" pitchFamily="2" charset="0"/>
            </a:endParaRPr>
          </a:p>
          <a:p>
            <a:pPr lvl="2" algn="l"/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Lack of Awareness and Training: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Resistance to change: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Lack of Employee Engagement: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Language and cultural barriers: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Poor organizational culture:</a:t>
            </a:r>
            <a:endParaRPr lang="en-GB" b="0" i="0" u="none" strike="noStrike" dirty="0">
              <a:effectLst/>
              <a:latin typeface="Poppins" panose="00000500000000000000" pitchFamily="2" charset="0"/>
            </a:endParaRPr>
          </a:p>
          <a:p>
            <a:pPr lvl="1" algn="l"/>
            <a:endParaRPr lang="en-GB" b="0" i="0" dirty="0">
              <a:effectLst/>
              <a:latin typeface="Poppins" panose="000005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E687A4-151F-15F8-41B3-5DD01A445E14}"/>
              </a:ext>
            </a:extLst>
          </p:cNvPr>
          <p:cNvSpPr txBox="1"/>
          <p:nvPr/>
        </p:nvSpPr>
        <p:spPr>
          <a:xfrm>
            <a:off x="6934200" y="3870236"/>
            <a:ext cx="6096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4. Management Issues:</a:t>
            </a:r>
            <a:endParaRPr lang="en-GB" b="0" i="0" u="none" strike="noStrike" dirty="0">
              <a:effectLst/>
              <a:latin typeface="Poppins" panose="00000500000000000000" pitchFamily="2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Lack of Management Commitment: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Poppins" panose="00000500000000000000" pitchFamily="2" charset="0"/>
                <a:hlinkClick r:id="rId1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Lack of enforcement:</a:t>
            </a:r>
            <a:endParaRPr lang="en-GB" b="0" i="0" dirty="0">
              <a:effectLst/>
              <a:latin typeface="Poppins" panose="00000500000000000000" pitchFamily="2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b="0" i="0" u="sng" dirty="0">
                <a:effectLst/>
                <a:latin typeface="Poppins" panose="00000500000000000000" pitchFamily="2" charset="0"/>
                <a:hlinkClick r:id="rId2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Insufficient Training and Education</a:t>
            </a:r>
            <a:endParaRPr lang="en-GB" b="0" i="0" dirty="0">
              <a:effectLst/>
              <a:latin typeface="Poppins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CEA24A-49B5-53AC-F890-B2742ED2A056}"/>
              </a:ext>
            </a:extLst>
          </p:cNvPr>
          <p:cNvSpPr txBox="1"/>
          <p:nvPr/>
        </p:nvSpPr>
        <p:spPr>
          <a:xfrm>
            <a:off x="0" y="6162089"/>
            <a:ext cx="6515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1"/>
              </a:rPr>
              <a:t>What are the barriers to good standards of health and safety in the workplace? - </a:t>
            </a:r>
            <a:r>
              <a:rPr lang="en-GB" dirty="0" err="1">
                <a:hlinkClick r:id="rId21"/>
              </a:rPr>
              <a:t>SafetyPedia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8990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 hidden="1">
            <a:extLst>
              <a:ext uri="{FF2B5EF4-FFF2-40B4-BE49-F238E27FC236}">
                <a16:creationId xmlns:a16="http://schemas.microsoft.com/office/drawing/2014/main" id="{A588A72A-976E-478A-9DD3-765AB3ED4CD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8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H&amp;S Management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C1CAF08-13B9-48BA-A271-8CE5B568A664}"/>
              </a:ext>
            </a:extLst>
          </p:cNvPr>
          <p:cNvSpPr/>
          <p:nvPr/>
        </p:nvSpPr>
        <p:spPr>
          <a:xfrm>
            <a:off x="1230086" y="1347561"/>
            <a:ext cx="4967514" cy="66479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Barriers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1B1E083-D07C-4934-9782-F7CCA3539ACF}"/>
              </a:ext>
            </a:extLst>
          </p:cNvPr>
          <p:cNvSpPr/>
          <p:nvPr/>
        </p:nvSpPr>
        <p:spPr>
          <a:xfrm>
            <a:off x="6313716" y="1347561"/>
            <a:ext cx="4967514" cy="66479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Overcome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EBD06280-71F4-4832-A31C-772537FAE929}"/>
              </a:ext>
            </a:extLst>
          </p:cNvPr>
          <p:cNvSpPr/>
          <p:nvPr/>
        </p:nvSpPr>
        <p:spPr>
          <a:xfrm rot="16200000">
            <a:off x="-106838" y="4864308"/>
            <a:ext cx="1972763" cy="66479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EXTERNAL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917D965-B5BB-41DC-BB5E-C27AF802DD50}"/>
              </a:ext>
            </a:extLst>
          </p:cNvPr>
          <p:cNvSpPr/>
          <p:nvPr/>
        </p:nvSpPr>
        <p:spPr>
          <a:xfrm rot="16200000">
            <a:off x="-106838" y="2758556"/>
            <a:ext cx="1972763" cy="66479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INTERNAL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CBC1BB2-55FC-4E8F-A171-32FAA820D2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385888" y="4143831"/>
            <a:ext cx="989534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31A2EAE-EBE4-4CB7-9D0A-105837E80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55658" y="2104573"/>
            <a:ext cx="0" cy="4078515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7364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2F8A37-578D-D5FF-BE6C-AA66CEEC39CE}"/>
              </a:ext>
            </a:extLst>
          </p:cNvPr>
          <p:cNvSpPr txBox="1"/>
          <p:nvPr/>
        </p:nvSpPr>
        <p:spPr>
          <a:xfrm>
            <a:off x="875607" y="2056015"/>
            <a:ext cx="1051282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findings can be used to form a risk assessment or risk register, which would include information about how to overcome the barriers. </a:t>
            </a:r>
          </a:p>
          <a:p>
            <a:endParaRPr lang="en-GB" dirty="0"/>
          </a:p>
          <a:p>
            <a:r>
              <a:rPr lang="en-GB" dirty="0"/>
              <a:t>These would be your control measures and could typically include some of the following…</a:t>
            </a:r>
          </a:p>
          <a:p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Training.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Supervision.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Monitoring of competencies &amp; qualifications.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Ongoing monitoring of risks.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Inspections and record keeping for equipment.</a:t>
            </a:r>
          </a:p>
        </p:txBody>
      </p:sp>
    </p:spTree>
    <p:extLst>
      <p:ext uri="{BB962C8B-B14F-4D97-AF65-F5344CB8AC3E}">
        <p14:creationId xmlns:p14="http://schemas.microsoft.com/office/powerpoint/2010/main" val="3013371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chemeClr val="accent3">
              <a:lumMod val="75000"/>
            </a:schemeClr>
          </a:fgClr>
          <a:bgClr>
            <a:schemeClr val="accent3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62A21665-C64F-4BDA-B2DE-442D70605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325258" y="1544068"/>
            <a:ext cx="3541486" cy="3769865"/>
            <a:chOff x="4325258" y="1229517"/>
            <a:chExt cx="3541486" cy="3769865"/>
          </a:xfrm>
        </p:grpSpPr>
        <p:sp>
          <p:nvSpPr>
            <p:cNvPr id="12" name="Diamond 11">
              <a:extLst>
                <a:ext uri="{FF2B5EF4-FFF2-40B4-BE49-F238E27FC236}">
                  <a16:creationId xmlns:a16="http://schemas.microsoft.com/office/drawing/2014/main" id="{7DC8B409-5FAC-4539-B25A-26BE925A48AF}"/>
                </a:ext>
              </a:extLst>
            </p:cNvPr>
            <p:cNvSpPr/>
            <p:nvPr/>
          </p:nvSpPr>
          <p:spPr>
            <a:xfrm>
              <a:off x="4792319" y="2392018"/>
              <a:ext cx="2607364" cy="2607364"/>
            </a:xfrm>
            <a:prstGeom prst="diamond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Diamond 12">
              <a:extLst>
                <a:ext uri="{FF2B5EF4-FFF2-40B4-BE49-F238E27FC236}">
                  <a16:creationId xmlns:a16="http://schemas.microsoft.com/office/drawing/2014/main" id="{91498E2F-539C-46D3-AF7C-BB1DAE76B114}"/>
                </a:ext>
              </a:extLst>
            </p:cNvPr>
            <p:cNvSpPr/>
            <p:nvPr/>
          </p:nvSpPr>
          <p:spPr>
            <a:xfrm>
              <a:off x="4325258" y="1229517"/>
              <a:ext cx="3541486" cy="3541486"/>
            </a:xfrm>
            <a:prstGeom prst="diamond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id="{FA061601-468D-486D-B8EE-42BD1BE3AD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930403"/>
            <a:ext cx="9144000" cy="997196"/>
          </a:xfrm>
        </p:spPr>
        <p:txBody>
          <a:bodyPr lIns="0" tIns="0" rIns="0" bIns="0" anchor="ctr">
            <a:spAutoFit/>
          </a:bodyPr>
          <a:lstStyle/>
          <a:p>
            <a:r>
              <a:rPr lang="en-US" sz="7200" b="1" dirty="0">
                <a:solidFill>
                  <a:schemeClr val="bg1"/>
                </a:solidFill>
              </a:rPr>
              <a:t>Thank You</a:t>
            </a:r>
            <a:endParaRPr lang="en-US" sz="72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038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3">
      <a:dk1>
        <a:srgbClr val="000000"/>
      </a:dk1>
      <a:lt1>
        <a:sysClr val="window" lastClr="FFFFFF"/>
      </a:lt1>
      <a:dk2>
        <a:srgbClr val="585858"/>
      </a:dk2>
      <a:lt2>
        <a:srgbClr val="E3E3E3"/>
      </a:lt2>
      <a:accent1>
        <a:srgbClr val="E20613"/>
      </a:accent1>
      <a:accent2>
        <a:srgbClr val="A9C038"/>
      </a:accent2>
      <a:accent3>
        <a:srgbClr val="11AEC7"/>
      </a:accent3>
      <a:accent4>
        <a:srgbClr val="F59F26"/>
      </a:accent4>
      <a:accent5>
        <a:srgbClr val="0062A9"/>
      </a:accent5>
      <a:accent6>
        <a:srgbClr val="EB6047"/>
      </a:accent6>
      <a:hlink>
        <a:srgbClr val="8ED9F6"/>
      </a:hlink>
      <a:folHlink>
        <a:srgbClr val="C00000"/>
      </a:folHlink>
    </a:clrScheme>
    <a:fontScheme name="Modern 01">
      <a:majorFont>
        <a:latin typeface="Century Gothic"/>
        <a:ea typeface=""/>
        <a:cs typeface=""/>
      </a:majorFont>
      <a:minorFont>
        <a:latin typeface="Segoe U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78455520_Project analysis, from 24Slides_SL_V1.potx" id="{55E7247F-78B2-40DB-9AFE-D4DD42FA8F09}" vid="{22E2FD65-A32D-4798-AF43-CE42F250BDD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2FD05317-60D6-4B3A-8545-888496D1A8E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A00BBF-EEBB-4E18-B8CB-F926EAAC48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609EDA-869E-4BE5-AE5D-B898C584B6FF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Project analysis, from 24Slides</Template>
  <TotalTime>0</TotalTime>
  <Words>368</Words>
  <Application>Microsoft Office PowerPoint</Application>
  <PresentationFormat>Widescreen</PresentationFormat>
  <Paragraphs>82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Gothic</vt:lpstr>
      <vt:lpstr>Poppins</vt:lpstr>
      <vt:lpstr>Segoe UI Light</vt:lpstr>
      <vt:lpstr>Office Theme</vt:lpstr>
      <vt:lpstr>Barriers to H&amp;S Management and how they can be overcome  R Thomas</vt:lpstr>
      <vt:lpstr>Project analysis slide 2</vt:lpstr>
      <vt:lpstr>PowerPoint Presentation</vt:lpstr>
      <vt:lpstr>PowerPoint Presentation</vt:lpstr>
      <vt:lpstr>PowerPoint Presentation</vt:lpstr>
      <vt:lpstr>Project analysis slide 8</vt:lpstr>
      <vt:lpstr>PowerPoint Presentation</vt:lpstr>
      <vt:lpstr>Thank You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Barriers to H&amp;S Management and how they can be overcome  R Thomas</dc:title>
  <dc:creator>Rhodri Thomas</dc:creator>
  <cp:lastModifiedBy>Rhodri Thomas</cp:lastModifiedBy>
  <cp:revision>1</cp:revision>
  <dcterms:created xsi:type="dcterms:W3CDTF">2024-02-22T08:54:39Z</dcterms:created>
  <dcterms:modified xsi:type="dcterms:W3CDTF">2025-03-24T15:14:34Z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