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3"/>
  </p:notesMasterIdLst>
  <p:sldIdLst>
    <p:sldId id="256" r:id="rId2"/>
    <p:sldId id="418" r:id="rId3"/>
    <p:sldId id="443" r:id="rId4"/>
    <p:sldId id="279" r:id="rId5"/>
    <p:sldId id="280" r:id="rId6"/>
    <p:sldId id="402" r:id="rId7"/>
    <p:sldId id="401" r:id="rId8"/>
    <p:sldId id="398" r:id="rId9"/>
    <p:sldId id="416" r:id="rId10"/>
    <p:sldId id="417" r:id="rId11"/>
    <p:sldId id="400" r:id="rId12"/>
    <p:sldId id="397" r:id="rId13"/>
    <p:sldId id="399" r:id="rId14"/>
    <p:sldId id="420" r:id="rId15"/>
    <p:sldId id="419" r:id="rId16"/>
    <p:sldId id="421" r:id="rId17"/>
    <p:sldId id="423" r:id="rId18"/>
    <p:sldId id="425" r:id="rId19"/>
    <p:sldId id="430" r:id="rId20"/>
    <p:sldId id="426" r:id="rId21"/>
    <p:sldId id="427" r:id="rId22"/>
    <p:sldId id="428" r:id="rId23"/>
    <p:sldId id="429" r:id="rId24"/>
    <p:sldId id="422" r:id="rId25"/>
    <p:sldId id="431" r:id="rId26"/>
    <p:sldId id="435" r:id="rId27"/>
    <p:sldId id="434" r:id="rId28"/>
    <p:sldId id="473" r:id="rId29"/>
    <p:sldId id="472" r:id="rId30"/>
    <p:sldId id="439" r:id="rId31"/>
    <p:sldId id="453" r:id="rId32"/>
    <p:sldId id="285" r:id="rId33"/>
    <p:sldId id="442" r:id="rId34"/>
    <p:sldId id="433" r:id="rId35"/>
    <p:sldId id="403" r:id="rId36"/>
    <p:sldId id="284" r:id="rId37"/>
    <p:sldId id="404" r:id="rId38"/>
    <p:sldId id="405" r:id="rId39"/>
    <p:sldId id="413" r:id="rId40"/>
    <p:sldId id="414" r:id="rId41"/>
    <p:sldId id="406" r:id="rId42"/>
    <p:sldId id="407" r:id="rId43"/>
    <p:sldId id="408" r:id="rId44"/>
    <p:sldId id="446" r:id="rId45"/>
    <p:sldId id="409" r:id="rId46"/>
    <p:sldId id="410" r:id="rId47"/>
    <p:sldId id="415" r:id="rId48"/>
    <p:sldId id="449" r:id="rId49"/>
    <p:sldId id="451" r:id="rId50"/>
    <p:sldId id="452" r:id="rId51"/>
    <p:sldId id="450" r:id="rId52"/>
    <p:sldId id="454" r:id="rId53"/>
    <p:sldId id="455" r:id="rId54"/>
    <p:sldId id="456" r:id="rId55"/>
    <p:sldId id="459" r:id="rId56"/>
    <p:sldId id="460" r:id="rId57"/>
    <p:sldId id="461" r:id="rId58"/>
    <p:sldId id="462" r:id="rId59"/>
    <p:sldId id="465" r:id="rId60"/>
    <p:sldId id="457" r:id="rId61"/>
    <p:sldId id="458" r:id="rId62"/>
    <p:sldId id="463" r:id="rId63"/>
    <p:sldId id="464" r:id="rId64"/>
    <p:sldId id="466" r:id="rId65"/>
    <p:sldId id="467" r:id="rId66"/>
    <p:sldId id="468" r:id="rId67"/>
    <p:sldId id="469" r:id="rId68"/>
    <p:sldId id="470" r:id="rId69"/>
    <p:sldId id="471" r:id="rId70"/>
    <p:sldId id="445" r:id="rId71"/>
    <p:sldId id="444"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FEBDC2-2526-40C5-B158-B3CBBCB456C2}" v="37" dt="2024-09-02T23:26:39.338"/>
    <p1510:client id="{E873D7F3-9BF0-4808-98E3-FD7A77B5FEA1}" v="46" dt="2024-09-03T11:51:38.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338" autoAdjust="0"/>
    <p:restoredTop sz="94660"/>
  </p:normalViewPr>
  <p:slideViewPr>
    <p:cSldViewPr snapToGrid="0">
      <p:cViewPr varScale="1">
        <p:scale>
          <a:sx n="64" d="100"/>
          <a:sy n="64" d="100"/>
        </p:scale>
        <p:origin x="51" y="53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E873D7F3-9BF0-4808-98E3-FD7A77B5FEA1}"/>
    <pc:docChg chg="undo custSel addSld delSld modSld sldOrd">
      <pc:chgData name="Helen Lee" userId="950b76d7-29a8-4037-9cf6-1d47a6b96373" providerId="ADAL" clId="{E873D7F3-9BF0-4808-98E3-FD7A77B5FEA1}" dt="2024-09-03T11:55:44.019" v="2462" actId="27636"/>
      <pc:docMkLst>
        <pc:docMk/>
      </pc:docMkLst>
      <pc:sldChg chg="modSp mod">
        <pc:chgData name="Helen Lee" userId="950b76d7-29a8-4037-9cf6-1d47a6b96373" providerId="ADAL" clId="{E873D7F3-9BF0-4808-98E3-FD7A77B5FEA1}" dt="2024-09-03T11:32:41.130" v="1020" actId="6549"/>
        <pc:sldMkLst>
          <pc:docMk/>
          <pc:sldMk cId="2001912091" sldId="256"/>
        </pc:sldMkLst>
        <pc:spChg chg="mod">
          <ac:chgData name="Helen Lee" userId="950b76d7-29a8-4037-9cf6-1d47a6b96373" providerId="ADAL" clId="{E873D7F3-9BF0-4808-98E3-FD7A77B5FEA1}" dt="2024-09-03T11:32:41.130" v="1020" actId="6549"/>
          <ac:spMkLst>
            <pc:docMk/>
            <pc:sldMk cId="2001912091" sldId="256"/>
            <ac:spMk id="3" creationId="{7656A0CE-8939-C029-9567-593ED79E9120}"/>
          </ac:spMkLst>
        </pc:spChg>
      </pc:sldChg>
      <pc:sldChg chg="modSp mod">
        <pc:chgData name="Helen Lee" userId="950b76d7-29a8-4037-9cf6-1d47a6b96373" providerId="ADAL" clId="{E873D7F3-9BF0-4808-98E3-FD7A77B5FEA1}" dt="2024-09-03T08:46:37.654" v="158" actId="27636"/>
        <pc:sldMkLst>
          <pc:docMk/>
          <pc:sldMk cId="4288272595" sldId="284"/>
        </pc:sldMkLst>
        <pc:spChg chg="mod">
          <ac:chgData name="Helen Lee" userId="950b76d7-29a8-4037-9cf6-1d47a6b96373" providerId="ADAL" clId="{E873D7F3-9BF0-4808-98E3-FD7A77B5FEA1}" dt="2024-09-03T08:46:37.654" v="158" actId="27636"/>
          <ac:spMkLst>
            <pc:docMk/>
            <pc:sldMk cId="4288272595" sldId="284"/>
            <ac:spMk id="2" creationId="{00000000-0000-0000-0000-000000000000}"/>
          </ac:spMkLst>
        </pc:spChg>
      </pc:sldChg>
      <pc:sldChg chg="modSp mod">
        <pc:chgData name="Helen Lee" userId="950b76d7-29a8-4037-9cf6-1d47a6b96373" providerId="ADAL" clId="{E873D7F3-9BF0-4808-98E3-FD7A77B5FEA1}" dt="2024-09-03T11:27:44.957" v="989"/>
        <pc:sldMkLst>
          <pc:docMk/>
          <pc:sldMk cId="993427435" sldId="398"/>
        </pc:sldMkLst>
        <pc:spChg chg="mod">
          <ac:chgData name="Helen Lee" userId="950b76d7-29a8-4037-9cf6-1d47a6b96373" providerId="ADAL" clId="{E873D7F3-9BF0-4808-98E3-FD7A77B5FEA1}" dt="2024-09-03T11:27:44.957" v="989"/>
          <ac:spMkLst>
            <pc:docMk/>
            <pc:sldMk cId="993427435" sldId="398"/>
            <ac:spMk id="2" creationId="{304F2830-DAD0-CE0A-FA3B-8BF615F8910A}"/>
          </ac:spMkLst>
        </pc:spChg>
      </pc:sldChg>
      <pc:sldChg chg="modSp mod">
        <pc:chgData name="Helen Lee" userId="950b76d7-29a8-4037-9cf6-1d47a6b96373" providerId="ADAL" clId="{E873D7F3-9BF0-4808-98E3-FD7A77B5FEA1}" dt="2024-09-03T11:28:25.208" v="995"/>
        <pc:sldMkLst>
          <pc:docMk/>
          <pc:sldMk cId="1543243427" sldId="399"/>
        </pc:sldMkLst>
        <pc:spChg chg="mod">
          <ac:chgData name="Helen Lee" userId="950b76d7-29a8-4037-9cf6-1d47a6b96373" providerId="ADAL" clId="{E873D7F3-9BF0-4808-98E3-FD7A77B5FEA1}" dt="2024-09-03T11:28:25.208" v="995"/>
          <ac:spMkLst>
            <pc:docMk/>
            <pc:sldMk cId="1543243427" sldId="399"/>
            <ac:spMk id="2" creationId="{304F2830-DAD0-CE0A-FA3B-8BF615F8910A}"/>
          </ac:spMkLst>
        </pc:spChg>
      </pc:sldChg>
      <pc:sldChg chg="modSp mod">
        <pc:chgData name="Helen Lee" userId="950b76d7-29a8-4037-9cf6-1d47a6b96373" providerId="ADAL" clId="{E873D7F3-9BF0-4808-98E3-FD7A77B5FEA1}" dt="2024-09-03T11:28:10.940" v="994" actId="255"/>
        <pc:sldMkLst>
          <pc:docMk/>
          <pc:sldMk cId="638600823" sldId="400"/>
        </pc:sldMkLst>
        <pc:spChg chg="mod">
          <ac:chgData name="Helen Lee" userId="950b76d7-29a8-4037-9cf6-1d47a6b96373" providerId="ADAL" clId="{E873D7F3-9BF0-4808-98E3-FD7A77B5FEA1}" dt="2024-09-03T11:28:10.940" v="994" actId="255"/>
          <ac:spMkLst>
            <pc:docMk/>
            <pc:sldMk cId="638600823" sldId="400"/>
            <ac:spMk id="3" creationId="{01B17BBD-60BA-54A2-0513-5FF9578AAC92}"/>
          </ac:spMkLst>
        </pc:spChg>
      </pc:sldChg>
      <pc:sldChg chg="modSp mod">
        <pc:chgData name="Helen Lee" userId="950b76d7-29a8-4037-9cf6-1d47a6b96373" providerId="ADAL" clId="{E873D7F3-9BF0-4808-98E3-FD7A77B5FEA1}" dt="2024-09-03T11:27:35.138" v="987"/>
        <pc:sldMkLst>
          <pc:docMk/>
          <pc:sldMk cId="877333614" sldId="401"/>
        </pc:sldMkLst>
        <pc:spChg chg="mod">
          <ac:chgData name="Helen Lee" userId="950b76d7-29a8-4037-9cf6-1d47a6b96373" providerId="ADAL" clId="{E873D7F3-9BF0-4808-98E3-FD7A77B5FEA1}" dt="2024-09-03T11:27:35.138" v="987"/>
          <ac:spMkLst>
            <pc:docMk/>
            <pc:sldMk cId="877333614" sldId="401"/>
            <ac:spMk id="2" creationId="{8F95EC57-C386-DB9D-1C90-004FA12A0412}"/>
          </ac:spMkLst>
        </pc:spChg>
      </pc:sldChg>
      <pc:sldChg chg="modSp mod">
        <pc:chgData name="Helen Lee" userId="950b76d7-29a8-4037-9cf6-1d47a6b96373" providerId="ADAL" clId="{E873D7F3-9BF0-4808-98E3-FD7A77B5FEA1}" dt="2024-09-03T11:27:32.052" v="986"/>
        <pc:sldMkLst>
          <pc:docMk/>
          <pc:sldMk cId="2533984236" sldId="402"/>
        </pc:sldMkLst>
        <pc:spChg chg="mod">
          <ac:chgData name="Helen Lee" userId="950b76d7-29a8-4037-9cf6-1d47a6b96373" providerId="ADAL" clId="{E873D7F3-9BF0-4808-98E3-FD7A77B5FEA1}" dt="2024-09-03T11:27:32.052" v="986"/>
          <ac:spMkLst>
            <pc:docMk/>
            <pc:sldMk cId="2533984236" sldId="402"/>
            <ac:spMk id="2" creationId="{18867AEA-7C83-78AE-CBAF-B7B8871B58AA}"/>
          </ac:spMkLst>
        </pc:spChg>
        <pc:spChg chg="mod">
          <ac:chgData name="Helen Lee" userId="950b76d7-29a8-4037-9cf6-1d47a6b96373" providerId="ADAL" clId="{E873D7F3-9BF0-4808-98E3-FD7A77B5FEA1}" dt="2024-09-03T09:54:42.355" v="756" actId="6549"/>
          <ac:spMkLst>
            <pc:docMk/>
            <pc:sldMk cId="2533984236" sldId="402"/>
            <ac:spMk id="3" creationId="{76D9F475-D514-AB8F-D3CD-99C54BB6FA23}"/>
          </ac:spMkLst>
        </pc:spChg>
      </pc:sldChg>
      <pc:sldChg chg="addSp modSp mod">
        <pc:chgData name="Helen Lee" userId="950b76d7-29a8-4037-9cf6-1d47a6b96373" providerId="ADAL" clId="{E873D7F3-9BF0-4808-98E3-FD7A77B5FEA1}" dt="2024-09-03T08:37:36.778" v="33" actId="1076"/>
        <pc:sldMkLst>
          <pc:docMk/>
          <pc:sldMk cId="209880488" sldId="415"/>
        </pc:sldMkLst>
        <pc:spChg chg="mod">
          <ac:chgData name="Helen Lee" userId="950b76d7-29a8-4037-9cf6-1d47a6b96373" providerId="ADAL" clId="{E873D7F3-9BF0-4808-98E3-FD7A77B5FEA1}" dt="2024-09-03T08:37:36.778" v="33" actId="1076"/>
          <ac:spMkLst>
            <pc:docMk/>
            <pc:sldMk cId="209880488" sldId="415"/>
            <ac:spMk id="2" creationId="{C049A41A-20A7-3A81-CFB6-1BF7338B3AF7}"/>
          </ac:spMkLst>
        </pc:spChg>
        <pc:spChg chg="add mod">
          <ac:chgData name="Helen Lee" userId="950b76d7-29a8-4037-9cf6-1d47a6b96373" providerId="ADAL" clId="{E873D7F3-9BF0-4808-98E3-FD7A77B5FEA1}" dt="2024-09-03T08:37:27.035" v="31" actId="14100"/>
          <ac:spMkLst>
            <pc:docMk/>
            <pc:sldMk cId="209880488" sldId="415"/>
            <ac:spMk id="3" creationId="{54BB15A0-2D2C-9E90-A84A-D8F118858855}"/>
          </ac:spMkLst>
        </pc:spChg>
      </pc:sldChg>
      <pc:sldChg chg="modSp mod">
        <pc:chgData name="Helen Lee" userId="950b76d7-29a8-4037-9cf6-1d47a6b96373" providerId="ADAL" clId="{E873D7F3-9BF0-4808-98E3-FD7A77B5FEA1}" dt="2024-09-03T11:27:48.223" v="990"/>
        <pc:sldMkLst>
          <pc:docMk/>
          <pc:sldMk cId="3690650768" sldId="416"/>
        </pc:sldMkLst>
        <pc:spChg chg="mod">
          <ac:chgData name="Helen Lee" userId="950b76d7-29a8-4037-9cf6-1d47a6b96373" providerId="ADAL" clId="{E873D7F3-9BF0-4808-98E3-FD7A77B5FEA1}" dt="2024-09-03T11:27:48.223" v="990"/>
          <ac:spMkLst>
            <pc:docMk/>
            <pc:sldMk cId="3690650768" sldId="416"/>
            <ac:spMk id="2" creationId="{1189FE75-FBC8-6E56-F429-4B3DA9BC4AE7}"/>
          </ac:spMkLst>
        </pc:spChg>
      </pc:sldChg>
      <pc:sldChg chg="modSp mod">
        <pc:chgData name="Helen Lee" userId="950b76d7-29a8-4037-9cf6-1d47a6b96373" providerId="ADAL" clId="{E873D7F3-9BF0-4808-98E3-FD7A77B5FEA1}" dt="2024-09-03T11:27:52.432" v="991"/>
        <pc:sldMkLst>
          <pc:docMk/>
          <pc:sldMk cId="3974133664" sldId="417"/>
        </pc:sldMkLst>
        <pc:spChg chg="mod">
          <ac:chgData name="Helen Lee" userId="950b76d7-29a8-4037-9cf6-1d47a6b96373" providerId="ADAL" clId="{E873D7F3-9BF0-4808-98E3-FD7A77B5FEA1}" dt="2024-09-03T11:27:52.432" v="991"/>
          <ac:spMkLst>
            <pc:docMk/>
            <pc:sldMk cId="3974133664" sldId="417"/>
            <ac:spMk id="2" creationId="{1189FE75-FBC8-6E56-F429-4B3DA9BC4AE7}"/>
          </ac:spMkLst>
        </pc:spChg>
      </pc:sldChg>
      <pc:sldChg chg="modSp mod">
        <pc:chgData name="Helen Lee" userId="950b76d7-29a8-4037-9cf6-1d47a6b96373" providerId="ADAL" clId="{E873D7F3-9BF0-4808-98E3-FD7A77B5FEA1}" dt="2024-09-03T11:26:49.578" v="974" actId="20577"/>
        <pc:sldMkLst>
          <pc:docMk/>
          <pc:sldMk cId="636357947" sldId="418"/>
        </pc:sldMkLst>
        <pc:spChg chg="mod">
          <ac:chgData name="Helen Lee" userId="950b76d7-29a8-4037-9cf6-1d47a6b96373" providerId="ADAL" clId="{E873D7F3-9BF0-4808-98E3-FD7A77B5FEA1}" dt="2024-09-03T11:26:49.578" v="974" actId="20577"/>
          <ac:spMkLst>
            <pc:docMk/>
            <pc:sldMk cId="636357947" sldId="418"/>
            <ac:spMk id="9" creationId="{9567D8AA-4E1E-D2CF-F885-B08B0F7762E1}"/>
          </ac:spMkLst>
        </pc:spChg>
      </pc:sldChg>
      <pc:sldChg chg="modSp mod">
        <pc:chgData name="Helen Lee" userId="950b76d7-29a8-4037-9cf6-1d47a6b96373" providerId="ADAL" clId="{E873D7F3-9BF0-4808-98E3-FD7A77B5FEA1}" dt="2024-09-03T11:28:35.790" v="996" actId="6549"/>
        <pc:sldMkLst>
          <pc:docMk/>
          <pc:sldMk cId="1656513524" sldId="420"/>
        </pc:sldMkLst>
        <pc:spChg chg="mod">
          <ac:chgData name="Helen Lee" userId="950b76d7-29a8-4037-9cf6-1d47a6b96373" providerId="ADAL" clId="{E873D7F3-9BF0-4808-98E3-FD7A77B5FEA1}" dt="2024-09-03T11:28:35.790" v="996" actId="6549"/>
          <ac:spMkLst>
            <pc:docMk/>
            <pc:sldMk cId="1656513524" sldId="420"/>
            <ac:spMk id="2" creationId="{2699E30D-8983-012D-05AD-8F3D947B378F}"/>
          </ac:spMkLst>
        </pc:spChg>
        <pc:spChg chg="mod">
          <ac:chgData name="Helen Lee" userId="950b76d7-29a8-4037-9cf6-1d47a6b96373" providerId="ADAL" clId="{E873D7F3-9BF0-4808-98E3-FD7A77B5FEA1}" dt="2024-09-03T11:26:09.456" v="947" actId="20577"/>
          <ac:spMkLst>
            <pc:docMk/>
            <pc:sldMk cId="1656513524" sldId="420"/>
            <ac:spMk id="3" creationId="{C6AE31C5-4AC3-6994-4B5D-1707A709475B}"/>
          </ac:spMkLst>
        </pc:spChg>
      </pc:sldChg>
      <pc:sldChg chg="addSp modSp mod">
        <pc:chgData name="Helen Lee" userId="950b76d7-29a8-4037-9cf6-1d47a6b96373" providerId="ADAL" clId="{E873D7F3-9BF0-4808-98E3-FD7A77B5FEA1}" dt="2024-09-03T11:30:04.444" v="1004" actId="14100"/>
        <pc:sldMkLst>
          <pc:docMk/>
          <pc:sldMk cId="2463186052" sldId="421"/>
        </pc:sldMkLst>
        <pc:spChg chg="mod">
          <ac:chgData name="Helen Lee" userId="950b76d7-29a8-4037-9cf6-1d47a6b96373" providerId="ADAL" clId="{E873D7F3-9BF0-4808-98E3-FD7A77B5FEA1}" dt="2024-09-03T11:28:43.640" v="997" actId="6549"/>
          <ac:spMkLst>
            <pc:docMk/>
            <pc:sldMk cId="2463186052" sldId="421"/>
            <ac:spMk id="2" creationId="{2699E30D-8983-012D-05AD-8F3D947B378F}"/>
          </ac:spMkLst>
        </pc:spChg>
        <pc:spChg chg="add mod">
          <ac:chgData name="Helen Lee" userId="950b76d7-29a8-4037-9cf6-1d47a6b96373" providerId="ADAL" clId="{E873D7F3-9BF0-4808-98E3-FD7A77B5FEA1}" dt="2024-09-03T11:30:04.444" v="1004" actId="14100"/>
          <ac:spMkLst>
            <pc:docMk/>
            <pc:sldMk cId="2463186052" sldId="421"/>
            <ac:spMk id="3" creationId="{CEFF3122-9C66-FC2C-7BD1-98D0DA6E77BA}"/>
          </ac:spMkLst>
        </pc:spChg>
      </pc:sldChg>
      <pc:sldChg chg="modSp mod">
        <pc:chgData name="Helen Lee" userId="950b76d7-29a8-4037-9cf6-1d47a6b96373" providerId="ADAL" clId="{E873D7F3-9BF0-4808-98E3-FD7A77B5FEA1}" dt="2024-09-03T11:35:19.315" v="1025" actId="6549"/>
        <pc:sldMkLst>
          <pc:docMk/>
          <pc:sldMk cId="2766645429" sldId="422"/>
        </pc:sldMkLst>
        <pc:spChg chg="mod">
          <ac:chgData name="Helen Lee" userId="950b76d7-29a8-4037-9cf6-1d47a6b96373" providerId="ADAL" clId="{E873D7F3-9BF0-4808-98E3-FD7A77B5FEA1}" dt="2024-09-03T11:35:19.315" v="1025" actId="6549"/>
          <ac:spMkLst>
            <pc:docMk/>
            <pc:sldMk cId="2766645429" sldId="422"/>
            <ac:spMk id="2" creationId="{2699E30D-8983-012D-05AD-8F3D947B378F}"/>
          </ac:spMkLst>
        </pc:spChg>
      </pc:sldChg>
      <pc:sldChg chg="modSp mod">
        <pc:chgData name="Helen Lee" userId="950b76d7-29a8-4037-9cf6-1d47a6b96373" providerId="ADAL" clId="{E873D7F3-9BF0-4808-98E3-FD7A77B5FEA1}" dt="2024-09-03T11:28:51.742" v="998" actId="6549"/>
        <pc:sldMkLst>
          <pc:docMk/>
          <pc:sldMk cId="390314536" sldId="423"/>
        </pc:sldMkLst>
        <pc:spChg chg="mod">
          <ac:chgData name="Helen Lee" userId="950b76d7-29a8-4037-9cf6-1d47a6b96373" providerId="ADAL" clId="{E873D7F3-9BF0-4808-98E3-FD7A77B5FEA1}" dt="2024-09-03T11:28:51.742" v="998" actId="6549"/>
          <ac:spMkLst>
            <pc:docMk/>
            <pc:sldMk cId="390314536" sldId="423"/>
            <ac:spMk id="2" creationId="{2699E30D-8983-012D-05AD-8F3D947B378F}"/>
          </ac:spMkLst>
        </pc:spChg>
      </pc:sldChg>
      <pc:sldChg chg="del">
        <pc:chgData name="Helen Lee" userId="950b76d7-29a8-4037-9cf6-1d47a6b96373" providerId="ADAL" clId="{E873D7F3-9BF0-4808-98E3-FD7A77B5FEA1}" dt="2024-09-03T11:34:49.180" v="1021" actId="47"/>
        <pc:sldMkLst>
          <pc:docMk/>
          <pc:sldMk cId="3857117379" sldId="424"/>
        </pc:sldMkLst>
      </pc:sldChg>
      <pc:sldChg chg="modSp mod">
        <pc:chgData name="Helen Lee" userId="950b76d7-29a8-4037-9cf6-1d47a6b96373" providerId="ADAL" clId="{E873D7F3-9BF0-4808-98E3-FD7A77B5FEA1}" dt="2024-09-03T11:34:59.596" v="1022" actId="6549"/>
        <pc:sldMkLst>
          <pc:docMk/>
          <pc:sldMk cId="4133576911" sldId="426"/>
        </pc:sldMkLst>
        <pc:spChg chg="mod">
          <ac:chgData name="Helen Lee" userId="950b76d7-29a8-4037-9cf6-1d47a6b96373" providerId="ADAL" clId="{E873D7F3-9BF0-4808-98E3-FD7A77B5FEA1}" dt="2024-09-03T11:34:59.596" v="1022" actId="6549"/>
          <ac:spMkLst>
            <pc:docMk/>
            <pc:sldMk cId="4133576911" sldId="426"/>
            <ac:spMk id="2" creationId="{2699E30D-8983-012D-05AD-8F3D947B378F}"/>
          </ac:spMkLst>
        </pc:spChg>
      </pc:sldChg>
      <pc:sldChg chg="addSp delSp modSp mod">
        <pc:chgData name="Helen Lee" userId="950b76d7-29a8-4037-9cf6-1d47a6b96373" providerId="ADAL" clId="{E873D7F3-9BF0-4808-98E3-FD7A77B5FEA1}" dt="2024-09-03T11:42:54.692" v="1134" actId="207"/>
        <pc:sldMkLst>
          <pc:docMk/>
          <pc:sldMk cId="1049758657" sldId="427"/>
        </pc:sldMkLst>
        <pc:spChg chg="add mod">
          <ac:chgData name="Helen Lee" userId="950b76d7-29a8-4037-9cf6-1d47a6b96373" providerId="ADAL" clId="{E873D7F3-9BF0-4808-98E3-FD7A77B5FEA1}" dt="2024-09-03T11:42:45.567" v="1133" actId="1076"/>
          <ac:spMkLst>
            <pc:docMk/>
            <pc:sldMk cId="1049758657" sldId="427"/>
            <ac:spMk id="8" creationId="{FAB0D6F4-9C70-40CB-EC98-30DE0732695C}"/>
          </ac:spMkLst>
        </pc:spChg>
        <pc:spChg chg="add mod">
          <ac:chgData name="Helen Lee" userId="950b76d7-29a8-4037-9cf6-1d47a6b96373" providerId="ADAL" clId="{E873D7F3-9BF0-4808-98E3-FD7A77B5FEA1}" dt="2024-09-03T11:42:54.692" v="1134" actId="207"/>
          <ac:spMkLst>
            <pc:docMk/>
            <pc:sldMk cId="1049758657" sldId="427"/>
            <ac:spMk id="9" creationId="{A776D383-B892-CDF7-FF11-A697ABE99888}"/>
          </ac:spMkLst>
        </pc:spChg>
        <pc:spChg chg="add mod">
          <ac:chgData name="Helen Lee" userId="950b76d7-29a8-4037-9cf6-1d47a6b96373" providerId="ADAL" clId="{E873D7F3-9BF0-4808-98E3-FD7A77B5FEA1}" dt="2024-09-03T11:42:28.118" v="1130" actId="20577"/>
          <ac:spMkLst>
            <pc:docMk/>
            <pc:sldMk cId="1049758657" sldId="427"/>
            <ac:spMk id="11" creationId="{9CEBFCA5-106B-973B-0F99-316FD338E23D}"/>
          </ac:spMkLst>
        </pc:spChg>
        <pc:picChg chg="add mod modCrop">
          <ac:chgData name="Helen Lee" userId="950b76d7-29a8-4037-9cf6-1d47a6b96373" providerId="ADAL" clId="{E873D7F3-9BF0-4808-98E3-FD7A77B5FEA1}" dt="2024-09-03T11:42:35.276" v="1131" actId="1076"/>
          <ac:picMkLst>
            <pc:docMk/>
            <pc:sldMk cId="1049758657" sldId="427"/>
            <ac:picMk id="4" creationId="{92FC3146-AFBE-870B-2C1C-F1A38BFD1196}"/>
          </ac:picMkLst>
        </pc:picChg>
        <pc:picChg chg="del">
          <ac:chgData name="Helen Lee" userId="950b76d7-29a8-4037-9cf6-1d47a6b96373" providerId="ADAL" clId="{E873D7F3-9BF0-4808-98E3-FD7A77B5FEA1}" dt="2024-09-03T11:39:03.390" v="1026" actId="478"/>
          <ac:picMkLst>
            <pc:docMk/>
            <pc:sldMk cId="1049758657" sldId="427"/>
            <ac:picMk id="5" creationId="{03ED9BEC-40FF-67E3-8DD8-A8F506112A1E}"/>
          </ac:picMkLst>
        </pc:picChg>
        <pc:picChg chg="add mod modCrop">
          <ac:chgData name="Helen Lee" userId="950b76d7-29a8-4037-9cf6-1d47a6b96373" providerId="ADAL" clId="{E873D7F3-9BF0-4808-98E3-FD7A77B5FEA1}" dt="2024-09-03T11:42:36.782" v="1132" actId="1076"/>
          <ac:picMkLst>
            <pc:docMk/>
            <pc:sldMk cId="1049758657" sldId="427"/>
            <ac:picMk id="7" creationId="{8EB52143-502E-85BD-D5DD-EF2BEB05E660}"/>
          </ac:picMkLst>
        </pc:picChg>
      </pc:sldChg>
      <pc:sldChg chg="modSp mod">
        <pc:chgData name="Helen Lee" userId="950b76d7-29a8-4037-9cf6-1d47a6b96373" providerId="ADAL" clId="{E873D7F3-9BF0-4808-98E3-FD7A77B5FEA1}" dt="2024-09-03T11:35:09.905" v="1023" actId="6549"/>
        <pc:sldMkLst>
          <pc:docMk/>
          <pc:sldMk cId="1449134153" sldId="428"/>
        </pc:sldMkLst>
        <pc:spChg chg="mod">
          <ac:chgData name="Helen Lee" userId="950b76d7-29a8-4037-9cf6-1d47a6b96373" providerId="ADAL" clId="{E873D7F3-9BF0-4808-98E3-FD7A77B5FEA1}" dt="2024-09-03T11:35:09.905" v="1023" actId="6549"/>
          <ac:spMkLst>
            <pc:docMk/>
            <pc:sldMk cId="1449134153" sldId="428"/>
            <ac:spMk id="2" creationId="{2699E30D-8983-012D-05AD-8F3D947B378F}"/>
          </ac:spMkLst>
        </pc:spChg>
      </pc:sldChg>
      <pc:sldChg chg="modSp mod">
        <pc:chgData name="Helen Lee" userId="950b76d7-29a8-4037-9cf6-1d47a6b96373" providerId="ADAL" clId="{E873D7F3-9BF0-4808-98E3-FD7A77B5FEA1}" dt="2024-09-03T11:35:13.692" v="1024" actId="6549"/>
        <pc:sldMkLst>
          <pc:docMk/>
          <pc:sldMk cId="1821913858" sldId="429"/>
        </pc:sldMkLst>
        <pc:spChg chg="mod">
          <ac:chgData name="Helen Lee" userId="950b76d7-29a8-4037-9cf6-1d47a6b96373" providerId="ADAL" clId="{E873D7F3-9BF0-4808-98E3-FD7A77B5FEA1}" dt="2024-09-03T11:35:13.692" v="1024" actId="6549"/>
          <ac:spMkLst>
            <pc:docMk/>
            <pc:sldMk cId="1821913858" sldId="429"/>
            <ac:spMk id="2" creationId="{2699E30D-8983-012D-05AD-8F3D947B378F}"/>
          </ac:spMkLst>
        </pc:spChg>
      </pc:sldChg>
      <pc:sldChg chg="ord">
        <pc:chgData name="Helen Lee" userId="950b76d7-29a8-4037-9cf6-1d47a6b96373" providerId="ADAL" clId="{E873D7F3-9BF0-4808-98E3-FD7A77B5FEA1}" dt="2024-09-03T11:54:32.489" v="2435"/>
        <pc:sldMkLst>
          <pc:docMk/>
          <pc:sldMk cId="1147202359" sldId="434"/>
        </pc:sldMkLst>
      </pc:sldChg>
      <pc:sldChg chg="modSp add mod">
        <pc:chgData name="Helen Lee" userId="950b76d7-29a8-4037-9cf6-1d47a6b96373" providerId="ADAL" clId="{E873D7F3-9BF0-4808-98E3-FD7A77B5FEA1}" dt="2024-09-03T11:55:31.362" v="2456" actId="20577"/>
        <pc:sldMkLst>
          <pc:docMk/>
          <pc:sldMk cId="1246790348" sldId="445"/>
        </pc:sldMkLst>
        <pc:spChg chg="mod">
          <ac:chgData name="Helen Lee" userId="950b76d7-29a8-4037-9cf6-1d47a6b96373" providerId="ADAL" clId="{E873D7F3-9BF0-4808-98E3-FD7A77B5FEA1}" dt="2024-09-03T11:55:31.362" v="2456" actId="20577"/>
          <ac:spMkLst>
            <pc:docMk/>
            <pc:sldMk cId="1246790348" sldId="445"/>
            <ac:spMk id="2" creationId="{C049A41A-20A7-3A81-CFB6-1BF7338B3AF7}"/>
          </ac:spMkLst>
        </pc:spChg>
      </pc:sldChg>
      <pc:sldChg chg="addSp delSp modSp add mod ord">
        <pc:chgData name="Helen Lee" userId="950b76d7-29a8-4037-9cf6-1d47a6b96373" providerId="ADAL" clId="{E873D7F3-9BF0-4808-98E3-FD7A77B5FEA1}" dt="2024-09-03T09:06:11.564" v="460" actId="6549"/>
        <pc:sldMkLst>
          <pc:docMk/>
          <pc:sldMk cId="2127810554" sldId="446"/>
        </pc:sldMkLst>
        <pc:spChg chg="del">
          <ac:chgData name="Helen Lee" userId="950b76d7-29a8-4037-9cf6-1d47a6b96373" providerId="ADAL" clId="{E873D7F3-9BF0-4808-98E3-FD7A77B5FEA1}" dt="2024-09-03T08:37:52.499" v="35" actId="478"/>
          <ac:spMkLst>
            <pc:docMk/>
            <pc:sldMk cId="2127810554" sldId="446"/>
            <ac:spMk id="2" creationId="{C049A41A-20A7-3A81-CFB6-1BF7338B3AF7}"/>
          </ac:spMkLst>
        </pc:spChg>
        <pc:spChg chg="mod">
          <ac:chgData name="Helen Lee" userId="950b76d7-29a8-4037-9cf6-1d47a6b96373" providerId="ADAL" clId="{E873D7F3-9BF0-4808-98E3-FD7A77B5FEA1}" dt="2024-09-03T09:06:11.564" v="460" actId="6549"/>
          <ac:spMkLst>
            <pc:docMk/>
            <pc:sldMk cId="2127810554" sldId="446"/>
            <ac:spMk id="3" creationId="{54BB15A0-2D2C-9E90-A84A-D8F118858855}"/>
          </ac:spMkLst>
        </pc:spChg>
        <pc:spChg chg="add mod">
          <ac:chgData name="Helen Lee" userId="950b76d7-29a8-4037-9cf6-1d47a6b96373" providerId="ADAL" clId="{E873D7F3-9BF0-4808-98E3-FD7A77B5FEA1}" dt="2024-09-03T09:06:06.132" v="459" actId="1076"/>
          <ac:spMkLst>
            <pc:docMk/>
            <pc:sldMk cId="2127810554" sldId="446"/>
            <ac:spMk id="10" creationId="{D1CE48BF-53F7-E407-7E8C-6A96C86FE77D}"/>
          </ac:spMkLst>
        </pc:spChg>
      </pc:sldChg>
      <pc:sldChg chg="add del">
        <pc:chgData name="Helen Lee" userId="950b76d7-29a8-4037-9cf6-1d47a6b96373" providerId="ADAL" clId="{E873D7F3-9BF0-4808-98E3-FD7A77B5FEA1}" dt="2024-09-03T11:30:53.343" v="1006" actId="47"/>
        <pc:sldMkLst>
          <pc:docMk/>
          <pc:sldMk cId="2598700164" sldId="447"/>
        </pc:sldMkLst>
      </pc:sldChg>
      <pc:sldChg chg="add del">
        <pc:chgData name="Helen Lee" userId="950b76d7-29a8-4037-9cf6-1d47a6b96373" providerId="ADAL" clId="{E873D7F3-9BF0-4808-98E3-FD7A77B5FEA1}" dt="2024-09-03T11:30:47.052" v="1005" actId="47"/>
        <pc:sldMkLst>
          <pc:docMk/>
          <pc:sldMk cId="790445677" sldId="448"/>
        </pc:sldMkLst>
      </pc:sldChg>
      <pc:sldChg chg="delSp modSp add mod">
        <pc:chgData name="Helen Lee" userId="950b76d7-29a8-4037-9cf6-1d47a6b96373" providerId="ADAL" clId="{E873D7F3-9BF0-4808-98E3-FD7A77B5FEA1}" dt="2024-09-03T11:31:19.670" v="1010" actId="14100"/>
        <pc:sldMkLst>
          <pc:docMk/>
          <pc:sldMk cId="2571426255" sldId="449"/>
        </pc:sldMkLst>
        <pc:spChg chg="mod">
          <ac:chgData name="Helen Lee" userId="950b76d7-29a8-4037-9cf6-1d47a6b96373" providerId="ADAL" clId="{E873D7F3-9BF0-4808-98E3-FD7A77B5FEA1}" dt="2024-09-03T11:31:19.670" v="1010" actId="14100"/>
          <ac:spMkLst>
            <pc:docMk/>
            <pc:sldMk cId="2571426255" sldId="449"/>
            <ac:spMk id="3" creationId="{54BB15A0-2D2C-9E90-A84A-D8F118858855}"/>
          </ac:spMkLst>
        </pc:spChg>
        <pc:spChg chg="del">
          <ac:chgData name="Helen Lee" userId="950b76d7-29a8-4037-9cf6-1d47a6b96373" providerId="ADAL" clId="{E873D7F3-9BF0-4808-98E3-FD7A77B5FEA1}" dt="2024-09-03T11:31:13.661" v="1008" actId="478"/>
          <ac:spMkLst>
            <pc:docMk/>
            <pc:sldMk cId="2571426255" sldId="449"/>
            <ac:spMk id="10" creationId="{D1CE48BF-53F7-E407-7E8C-6A96C86FE77D}"/>
          </ac:spMkLst>
        </pc:spChg>
      </pc:sldChg>
      <pc:sldChg chg="addSp delSp modSp add mod ord">
        <pc:chgData name="Helen Lee" userId="950b76d7-29a8-4037-9cf6-1d47a6b96373" providerId="ADAL" clId="{E873D7F3-9BF0-4808-98E3-FD7A77B5FEA1}" dt="2024-09-03T08:51:59.449" v="248" actId="20577"/>
        <pc:sldMkLst>
          <pc:docMk/>
          <pc:sldMk cId="988669776" sldId="450"/>
        </pc:sldMkLst>
        <pc:spChg chg="add mod">
          <ac:chgData name="Helen Lee" userId="950b76d7-29a8-4037-9cf6-1d47a6b96373" providerId="ADAL" clId="{E873D7F3-9BF0-4808-98E3-FD7A77B5FEA1}" dt="2024-09-03T08:51:47.765" v="230" actId="1076"/>
          <ac:spMkLst>
            <pc:docMk/>
            <pc:sldMk cId="988669776" sldId="450"/>
            <ac:spMk id="2" creationId="{28168657-7938-06DF-EC40-F2E40910CDE1}"/>
          </ac:spMkLst>
        </pc:spChg>
        <pc:spChg chg="mod">
          <ac:chgData name="Helen Lee" userId="950b76d7-29a8-4037-9cf6-1d47a6b96373" providerId="ADAL" clId="{E873D7F3-9BF0-4808-98E3-FD7A77B5FEA1}" dt="2024-09-03T08:51:59.449" v="248" actId="20577"/>
          <ac:spMkLst>
            <pc:docMk/>
            <pc:sldMk cId="988669776" sldId="450"/>
            <ac:spMk id="3" creationId="{54BB15A0-2D2C-9E90-A84A-D8F118858855}"/>
          </ac:spMkLst>
        </pc:spChg>
        <pc:spChg chg="del mod">
          <ac:chgData name="Helen Lee" userId="950b76d7-29a8-4037-9cf6-1d47a6b96373" providerId="ADAL" clId="{E873D7F3-9BF0-4808-98E3-FD7A77B5FEA1}" dt="2024-09-03T08:47:46.309" v="173" actId="478"/>
          <ac:spMkLst>
            <pc:docMk/>
            <pc:sldMk cId="988669776" sldId="450"/>
            <ac:spMk id="10" creationId="{D1CE48BF-53F7-E407-7E8C-6A96C86FE77D}"/>
          </ac:spMkLst>
        </pc:spChg>
      </pc:sldChg>
      <pc:sldChg chg="addSp delSp modSp add mod">
        <pc:chgData name="Helen Lee" userId="950b76d7-29a8-4037-9cf6-1d47a6b96373" providerId="ADAL" clId="{E873D7F3-9BF0-4808-98E3-FD7A77B5FEA1}" dt="2024-09-03T08:41:08.540" v="99" actId="20577"/>
        <pc:sldMkLst>
          <pc:docMk/>
          <pc:sldMk cId="2929178807" sldId="451"/>
        </pc:sldMkLst>
        <pc:spChg chg="add mod">
          <ac:chgData name="Helen Lee" userId="950b76d7-29a8-4037-9cf6-1d47a6b96373" providerId="ADAL" clId="{E873D7F3-9BF0-4808-98E3-FD7A77B5FEA1}" dt="2024-09-03T08:40:05.068" v="68" actId="14100"/>
          <ac:spMkLst>
            <pc:docMk/>
            <pc:sldMk cId="2929178807" sldId="451"/>
            <ac:spMk id="2" creationId="{7BC613B1-6C73-FDFB-864A-8D892F9D7D86}"/>
          </ac:spMkLst>
        </pc:spChg>
        <pc:spChg chg="mod">
          <ac:chgData name="Helen Lee" userId="950b76d7-29a8-4037-9cf6-1d47a6b96373" providerId="ADAL" clId="{E873D7F3-9BF0-4808-98E3-FD7A77B5FEA1}" dt="2024-09-03T08:38:17.561" v="44" actId="14100"/>
          <ac:spMkLst>
            <pc:docMk/>
            <pc:sldMk cId="2929178807" sldId="451"/>
            <ac:spMk id="10" creationId="{D1CE48BF-53F7-E407-7E8C-6A96C86FE77D}"/>
          </ac:spMkLst>
        </pc:spChg>
        <pc:spChg chg="add mod">
          <ac:chgData name="Helen Lee" userId="950b76d7-29a8-4037-9cf6-1d47a6b96373" providerId="ADAL" clId="{E873D7F3-9BF0-4808-98E3-FD7A77B5FEA1}" dt="2024-09-03T08:40:44.661" v="89" actId="20577"/>
          <ac:spMkLst>
            <pc:docMk/>
            <pc:sldMk cId="2929178807" sldId="451"/>
            <ac:spMk id="16" creationId="{C301E2BE-4B15-CDC2-2E41-06C11987F50F}"/>
          </ac:spMkLst>
        </pc:spChg>
        <pc:spChg chg="add mod">
          <ac:chgData name="Helen Lee" userId="950b76d7-29a8-4037-9cf6-1d47a6b96373" providerId="ADAL" clId="{E873D7F3-9BF0-4808-98E3-FD7A77B5FEA1}" dt="2024-09-03T08:40:59.717" v="95" actId="20577"/>
          <ac:spMkLst>
            <pc:docMk/>
            <pc:sldMk cId="2929178807" sldId="451"/>
            <ac:spMk id="18" creationId="{9BAC3096-3F60-2AB1-3DBD-45AC59BA1EE1}"/>
          </ac:spMkLst>
        </pc:spChg>
        <pc:spChg chg="add mod">
          <ac:chgData name="Helen Lee" userId="950b76d7-29a8-4037-9cf6-1d47a6b96373" providerId="ADAL" clId="{E873D7F3-9BF0-4808-98E3-FD7A77B5FEA1}" dt="2024-09-03T08:41:08.540" v="99" actId="20577"/>
          <ac:spMkLst>
            <pc:docMk/>
            <pc:sldMk cId="2929178807" sldId="451"/>
            <ac:spMk id="19" creationId="{E94BC8B8-AECF-96F5-F4D4-12A808EEF26D}"/>
          </ac:spMkLst>
        </pc:spChg>
        <pc:cxnChg chg="add mod">
          <ac:chgData name="Helen Lee" userId="950b76d7-29a8-4037-9cf6-1d47a6b96373" providerId="ADAL" clId="{E873D7F3-9BF0-4808-98E3-FD7A77B5FEA1}" dt="2024-09-03T08:40:14.377" v="70" actId="1076"/>
          <ac:cxnSpMkLst>
            <pc:docMk/>
            <pc:sldMk cId="2929178807" sldId="451"/>
            <ac:cxnSpMk id="11" creationId="{A2C8825B-5642-2E3E-C7B2-FA3BD4337771}"/>
          </ac:cxnSpMkLst>
        </pc:cxnChg>
        <pc:cxnChg chg="add mod">
          <ac:chgData name="Helen Lee" userId="950b76d7-29a8-4037-9cf6-1d47a6b96373" providerId="ADAL" clId="{E873D7F3-9BF0-4808-98E3-FD7A77B5FEA1}" dt="2024-09-03T08:40:20.403" v="73" actId="14100"/>
          <ac:cxnSpMkLst>
            <pc:docMk/>
            <pc:sldMk cId="2929178807" sldId="451"/>
            <ac:cxnSpMk id="12" creationId="{D27CB5AA-DC1B-1569-7F00-0B3F9DA70EBD}"/>
          </ac:cxnSpMkLst>
        </pc:cxnChg>
        <pc:cxnChg chg="add mod">
          <ac:chgData name="Helen Lee" userId="950b76d7-29a8-4037-9cf6-1d47a6b96373" providerId="ADAL" clId="{E873D7F3-9BF0-4808-98E3-FD7A77B5FEA1}" dt="2024-09-03T08:40:27.283" v="76" actId="14100"/>
          <ac:cxnSpMkLst>
            <pc:docMk/>
            <pc:sldMk cId="2929178807" sldId="451"/>
            <ac:cxnSpMk id="14" creationId="{70FF0A34-ECBB-F322-2A91-387EF2792A0E}"/>
          </ac:cxnSpMkLst>
        </pc:cxnChg>
        <pc:cxnChg chg="add del mod">
          <ac:chgData name="Helen Lee" userId="950b76d7-29a8-4037-9cf6-1d47a6b96373" providerId="ADAL" clId="{E873D7F3-9BF0-4808-98E3-FD7A77B5FEA1}" dt="2024-09-03T08:40:51.644" v="91" actId="478"/>
          <ac:cxnSpMkLst>
            <pc:docMk/>
            <pc:sldMk cId="2929178807" sldId="451"/>
            <ac:cxnSpMk id="17" creationId="{74567A76-10C6-D0A2-2AAF-45D6773FA16A}"/>
          </ac:cxnSpMkLst>
        </pc:cxnChg>
      </pc:sldChg>
      <pc:sldChg chg="addSp delSp modSp add mod">
        <pc:chgData name="Helen Lee" userId="950b76d7-29a8-4037-9cf6-1d47a6b96373" providerId="ADAL" clId="{E873D7F3-9BF0-4808-98E3-FD7A77B5FEA1}" dt="2024-09-03T09:22:23.298" v="494" actId="478"/>
        <pc:sldMkLst>
          <pc:docMk/>
          <pc:sldMk cId="208008182" sldId="452"/>
        </pc:sldMkLst>
        <pc:spChg chg="mod">
          <ac:chgData name="Helen Lee" userId="950b76d7-29a8-4037-9cf6-1d47a6b96373" providerId="ADAL" clId="{E873D7F3-9BF0-4808-98E3-FD7A77B5FEA1}" dt="2024-09-03T08:42:37.755" v="132" actId="20577"/>
          <ac:spMkLst>
            <pc:docMk/>
            <pc:sldMk cId="208008182" sldId="452"/>
            <ac:spMk id="2" creationId="{7BC613B1-6C73-FDFB-864A-8D892F9D7D86}"/>
          </ac:spMkLst>
        </pc:spChg>
        <pc:spChg chg="mod">
          <ac:chgData name="Helen Lee" userId="950b76d7-29a8-4037-9cf6-1d47a6b96373" providerId="ADAL" clId="{E873D7F3-9BF0-4808-98E3-FD7A77B5FEA1}" dt="2024-09-03T08:41:37.553" v="114" actId="14100"/>
          <ac:spMkLst>
            <pc:docMk/>
            <pc:sldMk cId="208008182" sldId="452"/>
            <ac:spMk id="3" creationId="{54BB15A0-2D2C-9E90-A84A-D8F118858855}"/>
          </ac:spMkLst>
        </pc:spChg>
        <pc:spChg chg="mod">
          <ac:chgData name="Helen Lee" userId="950b76d7-29a8-4037-9cf6-1d47a6b96373" providerId="ADAL" clId="{E873D7F3-9BF0-4808-98E3-FD7A77B5FEA1}" dt="2024-09-03T08:41:39.688" v="115" actId="1076"/>
          <ac:spMkLst>
            <pc:docMk/>
            <pc:sldMk cId="208008182" sldId="452"/>
            <ac:spMk id="10" creationId="{D1CE48BF-53F7-E407-7E8C-6A96C86FE77D}"/>
          </ac:spMkLst>
        </pc:spChg>
        <pc:spChg chg="del">
          <ac:chgData name="Helen Lee" userId="950b76d7-29a8-4037-9cf6-1d47a6b96373" providerId="ADAL" clId="{E873D7F3-9BF0-4808-98E3-FD7A77B5FEA1}" dt="2024-09-03T09:22:13.587" v="492" actId="478"/>
          <ac:spMkLst>
            <pc:docMk/>
            <pc:sldMk cId="208008182" sldId="452"/>
            <ac:spMk id="19" creationId="{E94BC8B8-AECF-96F5-F4D4-12A808EEF26D}"/>
          </ac:spMkLst>
        </pc:spChg>
        <pc:spChg chg="add mod">
          <ac:chgData name="Helen Lee" userId="950b76d7-29a8-4037-9cf6-1d47a6b96373" providerId="ADAL" clId="{E873D7F3-9BF0-4808-98E3-FD7A77B5FEA1}" dt="2024-09-03T08:42:30.091" v="129" actId="14100"/>
          <ac:spMkLst>
            <pc:docMk/>
            <pc:sldMk cId="208008182" sldId="452"/>
            <ac:spMk id="21" creationId="{13F24FE3-CC41-F80B-475C-5D1CECD0BD43}"/>
          </ac:spMkLst>
        </pc:spChg>
        <pc:cxnChg chg="mod">
          <ac:chgData name="Helen Lee" userId="950b76d7-29a8-4037-9cf6-1d47a6b96373" providerId="ADAL" clId="{E873D7F3-9BF0-4808-98E3-FD7A77B5FEA1}" dt="2024-09-03T08:43:05.125" v="143" actId="14100"/>
          <ac:cxnSpMkLst>
            <pc:docMk/>
            <pc:sldMk cId="208008182" sldId="452"/>
            <ac:cxnSpMk id="11" creationId="{A2C8825B-5642-2E3E-C7B2-FA3BD4337771}"/>
          </ac:cxnSpMkLst>
        </pc:cxnChg>
        <pc:cxnChg chg="mod">
          <ac:chgData name="Helen Lee" userId="950b76d7-29a8-4037-9cf6-1d47a6b96373" providerId="ADAL" clId="{E873D7F3-9BF0-4808-98E3-FD7A77B5FEA1}" dt="2024-09-03T08:43:11.574" v="145" actId="14100"/>
          <ac:cxnSpMkLst>
            <pc:docMk/>
            <pc:sldMk cId="208008182" sldId="452"/>
            <ac:cxnSpMk id="12" creationId="{D27CB5AA-DC1B-1569-7F00-0B3F9DA70EBD}"/>
          </ac:cxnSpMkLst>
        </pc:cxnChg>
        <pc:cxnChg chg="del mod">
          <ac:chgData name="Helen Lee" userId="950b76d7-29a8-4037-9cf6-1d47a6b96373" providerId="ADAL" clId="{E873D7F3-9BF0-4808-98E3-FD7A77B5FEA1}" dt="2024-09-03T09:22:20.639" v="493" actId="478"/>
          <ac:cxnSpMkLst>
            <pc:docMk/>
            <pc:sldMk cId="208008182" sldId="452"/>
            <ac:cxnSpMk id="14" creationId="{70FF0A34-ECBB-F322-2A91-387EF2792A0E}"/>
          </ac:cxnSpMkLst>
        </pc:cxnChg>
        <pc:cxnChg chg="add mod">
          <ac:chgData name="Helen Lee" userId="950b76d7-29a8-4037-9cf6-1d47a6b96373" providerId="ADAL" clId="{E873D7F3-9BF0-4808-98E3-FD7A77B5FEA1}" dt="2024-09-03T08:43:20.793" v="148" actId="208"/>
          <ac:cxnSpMkLst>
            <pc:docMk/>
            <pc:sldMk cId="208008182" sldId="452"/>
            <ac:cxnSpMk id="22" creationId="{DC82C96D-8287-687B-CD26-E7B97016406A}"/>
          </ac:cxnSpMkLst>
        </pc:cxnChg>
        <pc:cxnChg chg="add mod">
          <ac:chgData name="Helen Lee" userId="950b76d7-29a8-4037-9cf6-1d47a6b96373" providerId="ADAL" clId="{E873D7F3-9BF0-4808-98E3-FD7A77B5FEA1}" dt="2024-09-03T08:43:26.254" v="149" actId="208"/>
          <ac:cxnSpMkLst>
            <pc:docMk/>
            <pc:sldMk cId="208008182" sldId="452"/>
            <ac:cxnSpMk id="24" creationId="{4FB76C92-EB31-E4A4-9640-299977B09E61}"/>
          </ac:cxnSpMkLst>
        </pc:cxnChg>
        <pc:cxnChg chg="add del mod">
          <ac:chgData name="Helen Lee" userId="950b76d7-29a8-4037-9cf6-1d47a6b96373" providerId="ADAL" clId="{E873D7F3-9BF0-4808-98E3-FD7A77B5FEA1}" dt="2024-09-03T09:22:23.298" v="494" actId="478"/>
          <ac:cxnSpMkLst>
            <pc:docMk/>
            <pc:sldMk cId="208008182" sldId="452"/>
            <ac:cxnSpMk id="27" creationId="{8CE0A360-B42A-FEEA-6A33-4C44B0EA477A}"/>
          </ac:cxnSpMkLst>
        </pc:cxnChg>
      </pc:sldChg>
      <pc:sldChg chg="modSp add mod ord">
        <pc:chgData name="Helen Lee" userId="950b76d7-29a8-4037-9cf6-1d47a6b96373" providerId="ADAL" clId="{E873D7F3-9BF0-4808-98E3-FD7A77B5FEA1}" dt="2024-09-03T08:44:02.926" v="155" actId="1076"/>
        <pc:sldMkLst>
          <pc:docMk/>
          <pc:sldMk cId="3909790408" sldId="453"/>
        </pc:sldMkLst>
        <pc:spChg chg="mod">
          <ac:chgData name="Helen Lee" userId="950b76d7-29a8-4037-9cf6-1d47a6b96373" providerId="ADAL" clId="{E873D7F3-9BF0-4808-98E3-FD7A77B5FEA1}" dt="2024-09-03T08:43:57.930" v="154" actId="6549"/>
          <ac:spMkLst>
            <pc:docMk/>
            <pc:sldMk cId="3909790408" sldId="453"/>
            <ac:spMk id="3" creationId="{54BB15A0-2D2C-9E90-A84A-D8F118858855}"/>
          </ac:spMkLst>
        </pc:spChg>
        <pc:spChg chg="mod">
          <ac:chgData name="Helen Lee" userId="950b76d7-29a8-4037-9cf6-1d47a6b96373" providerId="ADAL" clId="{E873D7F3-9BF0-4808-98E3-FD7A77B5FEA1}" dt="2024-09-03T08:44:02.926" v="155" actId="1076"/>
          <ac:spMkLst>
            <pc:docMk/>
            <pc:sldMk cId="3909790408" sldId="453"/>
            <ac:spMk id="10" creationId="{D1CE48BF-53F7-E407-7E8C-6A96C86FE77D}"/>
          </ac:spMkLst>
        </pc:spChg>
      </pc:sldChg>
      <pc:sldChg chg="modSp add mod">
        <pc:chgData name="Helen Lee" userId="950b76d7-29a8-4037-9cf6-1d47a6b96373" providerId="ADAL" clId="{E873D7F3-9BF0-4808-98E3-FD7A77B5FEA1}" dt="2024-09-03T09:15:22.658" v="491" actId="5793"/>
        <pc:sldMkLst>
          <pc:docMk/>
          <pc:sldMk cId="2649109001" sldId="454"/>
        </pc:sldMkLst>
        <pc:spChg chg="mod">
          <ac:chgData name="Helen Lee" userId="950b76d7-29a8-4037-9cf6-1d47a6b96373" providerId="ADAL" clId="{E873D7F3-9BF0-4808-98E3-FD7A77B5FEA1}" dt="2024-09-03T09:15:22.658" v="491" actId="5793"/>
          <ac:spMkLst>
            <pc:docMk/>
            <pc:sldMk cId="2649109001" sldId="454"/>
            <ac:spMk id="2" creationId="{28168657-7938-06DF-EC40-F2E40910CDE1}"/>
          </ac:spMkLst>
        </pc:spChg>
        <pc:spChg chg="mod">
          <ac:chgData name="Helen Lee" userId="950b76d7-29a8-4037-9cf6-1d47a6b96373" providerId="ADAL" clId="{E873D7F3-9BF0-4808-98E3-FD7A77B5FEA1}" dt="2024-09-03T09:15:18.815" v="489" actId="1076"/>
          <ac:spMkLst>
            <pc:docMk/>
            <pc:sldMk cId="2649109001" sldId="454"/>
            <ac:spMk id="3" creationId="{54BB15A0-2D2C-9E90-A84A-D8F118858855}"/>
          </ac:spMkLst>
        </pc:spChg>
      </pc:sldChg>
      <pc:sldChg chg="addSp delSp modSp add mod">
        <pc:chgData name="Helen Lee" userId="950b76d7-29a8-4037-9cf6-1d47a6b96373" providerId="ADAL" clId="{E873D7F3-9BF0-4808-98E3-FD7A77B5FEA1}" dt="2024-09-03T09:25:41.433" v="513" actId="1076"/>
        <pc:sldMkLst>
          <pc:docMk/>
          <pc:sldMk cId="498223985" sldId="455"/>
        </pc:sldMkLst>
        <pc:spChg chg="del">
          <ac:chgData name="Helen Lee" userId="950b76d7-29a8-4037-9cf6-1d47a6b96373" providerId="ADAL" clId="{E873D7F3-9BF0-4808-98E3-FD7A77B5FEA1}" dt="2024-09-03T08:54:39.212" v="293" actId="478"/>
          <ac:spMkLst>
            <pc:docMk/>
            <pc:sldMk cId="498223985" sldId="455"/>
            <ac:spMk id="2" creationId="{28168657-7938-06DF-EC40-F2E40910CDE1}"/>
          </ac:spMkLst>
        </pc:spChg>
        <pc:spChg chg="mod">
          <ac:chgData name="Helen Lee" userId="950b76d7-29a8-4037-9cf6-1d47a6b96373" providerId="ADAL" clId="{E873D7F3-9BF0-4808-98E3-FD7A77B5FEA1}" dt="2024-09-03T09:25:41.433" v="513" actId="1076"/>
          <ac:spMkLst>
            <pc:docMk/>
            <pc:sldMk cId="498223985" sldId="455"/>
            <ac:spMk id="3" creationId="{54BB15A0-2D2C-9E90-A84A-D8F118858855}"/>
          </ac:spMkLst>
        </pc:spChg>
        <pc:spChg chg="add del mod">
          <ac:chgData name="Helen Lee" userId="950b76d7-29a8-4037-9cf6-1d47a6b96373" providerId="ADAL" clId="{E873D7F3-9BF0-4808-98E3-FD7A77B5FEA1}" dt="2024-09-03T08:56:36.002" v="311" actId="478"/>
          <ac:spMkLst>
            <pc:docMk/>
            <pc:sldMk cId="498223985" sldId="455"/>
            <ac:spMk id="10" creationId="{E11B9A86-050D-AD3B-E9B1-EC5C1B00B4BA}"/>
          </ac:spMkLst>
        </pc:spChg>
        <pc:spChg chg="add mod">
          <ac:chgData name="Helen Lee" userId="950b76d7-29a8-4037-9cf6-1d47a6b96373" providerId="ADAL" clId="{E873D7F3-9BF0-4808-98E3-FD7A77B5FEA1}" dt="2024-09-03T09:02:36.649" v="449" actId="14100"/>
          <ac:spMkLst>
            <pc:docMk/>
            <pc:sldMk cId="498223985" sldId="455"/>
            <ac:spMk id="16" creationId="{26AA3367-2889-DA26-41CF-94D1E2A515AD}"/>
          </ac:spMkLst>
        </pc:spChg>
        <pc:graphicFrameChg chg="add del mod modGraphic">
          <ac:chgData name="Helen Lee" userId="950b76d7-29a8-4037-9cf6-1d47a6b96373" providerId="ADAL" clId="{E873D7F3-9BF0-4808-98E3-FD7A77B5FEA1}" dt="2024-09-03T08:56:28.283" v="310" actId="478"/>
          <ac:graphicFrameMkLst>
            <pc:docMk/>
            <pc:sldMk cId="498223985" sldId="455"/>
            <ac:graphicFrameMk id="11" creationId="{28DD994A-32DF-E05F-5960-3BD11E89A6EE}"/>
          </ac:graphicFrameMkLst>
        </pc:graphicFrameChg>
        <pc:graphicFrameChg chg="add del mod modGraphic">
          <ac:chgData name="Helen Lee" userId="950b76d7-29a8-4037-9cf6-1d47a6b96373" providerId="ADAL" clId="{E873D7F3-9BF0-4808-98E3-FD7A77B5FEA1}" dt="2024-09-03T08:58:12.296" v="332" actId="478"/>
          <ac:graphicFrameMkLst>
            <pc:docMk/>
            <pc:sldMk cId="498223985" sldId="455"/>
            <ac:graphicFrameMk id="14" creationId="{2D7F1F72-370E-20B1-1C45-6EFB61EC914B}"/>
          </ac:graphicFrameMkLst>
        </pc:graphicFrameChg>
        <pc:graphicFrameChg chg="add mod modGraphic">
          <ac:chgData name="Helen Lee" userId="950b76d7-29a8-4037-9cf6-1d47a6b96373" providerId="ADAL" clId="{E873D7F3-9BF0-4808-98E3-FD7A77B5FEA1}" dt="2024-09-03T09:03:01.656" v="454" actId="113"/>
          <ac:graphicFrameMkLst>
            <pc:docMk/>
            <pc:sldMk cId="498223985" sldId="455"/>
            <ac:graphicFrameMk id="15" creationId="{7DED4F42-0DC5-9359-A0A8-0249B0FDFD0B}"/>
          </ac:graphicFrameMkLst>
        </pc:graphicFrameChg>
        <pc:picChg chg="add del mod modCrop">
          <ac:chgData name="Helen Lee" userId="950b76d7-29a8-4037-9cf6-1d47a6b96373" providerId="ADAL" clId="{E873D7F3-9BF0-4808-98E3-FD7A77B5FEA1}" dt="2024-09-03T08:57:00.382" v="320" actId="478"/>
          <ac:picMkLst>
            <pc:docMk/>
            <pc:sldMk cId="498223985" sldId="455"/>
            <ac:picMk id="13" creationId="{C8CAABEA-6FA3-9DEE-9C80-AA1A661F69E0}"/>
          </ac:picMkLst>
        </pc:picChg>
      </pc:sldChg>
      <pc:sldChg chg="addSp delSp modSp new mod">
        <pc:chgData name="Helen Lee" userId="950b76d7-29a8-4037-9cf6-1d47a6b96373" providerId="ADAL" clId="{E873D7F3-9BF0-4808-98E3-FD7A77B5FEA1}" dt="2024-09-03T09:25:45.972" v="514"/>
        <pc:sldMkLst>
          <pc:docMk/>
          <pc:sldMk cId="1269127411" sldId="456"/>
        </pc:sldMkLst>
        <pc:spChg chg="mod">
          <ac:chgData name="Helen Lee" userId="950b76d7-29a8-4037-9cf6-1d47a6b96373" providerId="ADAL" clId="{E873D7F3-9BF0-4808-98E3-FD7A77B5FEA1}" dt="2024-09-03T09:25:45.972" v="514"/>
          <ac:spMkLst>
            <pc:docMk/>
            <pc:sldMk cId="1269127411" sldId="456"/>
            <ac:spMk id="2" creationId="{A0627E95-CC94-FE1C-1074-927EF0507056}"/>
          </ac:spMkLst>
        </pc:spChg>
        <pc:spChg chg="del">
          <ac:chgData name="Helen Lee" userId="950b76d7-29a8-4037-9cf6-1d47a6b96373" providerId="ADAL" clId="{E873D7F3-9BF0-4808-98E3-FD7A77B5FEA1}" dt="2024-09-03T09:24:40.082" v="498" actId="478"/>
          <ac:spMkLst>
            <pc:docMk/>
            <pc:sldMk cId="1269127411" sldId="456"/>
            <ac:spMk id="3" creationId="{18FDED1B-71F4-698E-193C-A7EA9F74D92F}"/>
          </ac:spMkLst>
        </pc:spChg>
        <pc:grpChg chg="add mod">
          <ac:chgData name="Helen Lee" userId="950b76d7-29a8-4037-9cf6-1d47a6b96373" providerId="ADAL" clId="{E873D7F3-9BF0-4808-98E3-FD7A77B5FEA1}" dt="2024-09-03T09:24:30.291" v="496"/>
          <ac:grpSpMkLst>
            <pc:docMk/>
            <pc:sldMk cId="1269127411" sldId="456"/>
            <ac:grpSpMk id="4" creationId="{B2656B97-EA85-3AB2-9C7E-CA21DF3122A8}"/>
          </ac:grpSpMkLst>
        </pc:grpChg>
        <pc:grpChg chg="mod">
          <ac:chgData name="Helen Lee" userId="950b76d7-29a8-4037-9cf6-1d47a6b96373" providerId="ADAL" clId="{E873D7F3-9BF0-4808-98E3-FD7A77B5FEA1}" dt="2024-09-03T09:24:30.291" v="496"/>
          <ac:grpSpMkLst>
            <pc:docMk/>
            <pc:sldMk cId="1269127411" sldId="456"/>
            <ac:grpSpMk id="6" creationId="{05B61440-EC86-6A55-0AFF-F9D6BB24148C}"/>
          </ac:grpSpMkLst>
        </pc:grpChg>
        <pc:picChg chg="mod">
          <ac:chgData name="Helen Lee" userId="950b76d7-29a8-4037-9cf6-1d47a6b96373" providerId="ADAL" clId="{E873D7F3-9BF0-4808-98E3-FD7A77B5FEA1}" dt="2024-09-03T09:24:30.291" v="496"/>
          <ac:picMkLst>
            <pc:docMk/>
            <pc:sldMk cId="1269127411" sldId="456"/>
            <ac:picMk id="5" creationId="{918A6653-5166-CE6D-4797-224FD3BF3BB2}"/>
          </ac:picMkLst>
        </pc:picChg>
        <pc:picChg chg="mod">
          <ac:chgData name="Helen Lee" userId="950b76d7-29a8-4037-9cf6-1d47a6b96373" providerId="ADAL" clId="{E873D7F3-9BF0-4808-98E3-FD7A77B5FEA1}" dt="2024-09-03T09:24:30.291" v="496"/>
          <ac:picMkLst>
            <pc:docMk/>
            <pc:sldMk cId="1269127411" sldId="456"/>
            <ac:picMk id="7" creationId="{D11C8D5D-8037-5000-830E-ADDE27FD54B4}"/>
          </ac:picMkLst>
        </pc:picChg>
        <pc:picChg chg="mod">
          <ac:chgData name="Helen Lee" userId="950b76d7-29a8-4037-9cf6-1d47a6b96373" providerId="ADAL" clId="{E873D7F3-9BF0-4808-98E3-FD7A77B5FEA1}" dt="2024-09-03T09:24:30.291" v="496"/>
          <ac:picMkLst>
            <pc:docMk/>
            <pc:sldMk cId="1269127411" sldId="456"/>
            <ac:picMk id="8" creationId="{D9102E3D-274B-CFCD-0E26-B5D41EA7D5B1}"/>
          </ac:picMkLst>
        </pc:picChg>
        <pc:picChg chg="add mod modCrop">
          <ac:chgData name="Helen Lee" userId="950b76d7-29a8-4037-9cf6-1d47a6b96373" providerId="ADAL" clId="{E873D7F3-9BF0-4808-98E3-FD7A77B5FEA1}" dt="2024-09-03T09:25:33.089" v="511" actId="1076"/>
          <ac:picMkLst>
            <pc:docMk/>
            <pc:sldMk cId="1269127411" sldId="456"/>
            <ac:picMk id="10" creationId="{DF7FAE12-4C14-FB5A-A17C-FD1D1135F14D}"/>
          </ac:picMkLst>
        </pc:picChg>
      </pc:sldChg>
      <pc:sldChg chg="addSp delSp modSp add mod">
        <pc:chgData name="Helen Lee" userId="950b76d7-29a8-4037-9cf6-1d47a6b96373" providerId="ADAL" clId="{E873D7F3-9BF0-4808-98E3-FD7A77B5FEA1}" dt="2024-09-03T09:27:45.040" v="524"/>
        <pc:sldMkLst>
          <pc:docMk/>
          <pc:sldMk cId="547550616" sldId="457"/>
        </pc:sldMkLst>
        <pc:spChg chg="mod">
          <ac:chgData name="Helen Lee" userId="950b76d7-29a8-4037-9cf6-1d47a6b96373" providerId="ADAL" clId="{E873D7F3-9BF0-4808-98E3-FD7A77B5FEA1}" dt="2024-09-03T09:27:45.040" v="524"/>
          <ac:spMkLst>
            <pc:docMk/>
            <pc:sldMk cId="547550616" sldId="457"/>
            <ac:spMk id="2" creationId="{A0627E95-CC94-FE1C-1074-927EF0507056}"/>
          </ac:spMkLst>
        </pc:spChg>
        <pc:spChg chg="del">
          <ac:chgData name="Helen Lee" userId="950b76d7-29a8-4037-9cf6-1d47a6b96373" providerId="ADAL" clId="{E873D7F3-9BF0-4808-98E3-FD7A77B5FEA1}" dt="2024-09-03T09:27:08.723" v="515" actId="478"/>
          <ac:spMkLst>
            <pc:docMk/>
            <pc:sldMk cId="547550616" sldId="457"/>
            <ac:spMk id="3" creationId="{18FDED1B-71F4-698E-193C-A7EA9F74D92F}"/>
          </ac:spMkLst>
        </pc:spChg>
        <pc:picChg chg="add mod modCrop">
          <ac:chgData name="Helen Lee" userId="950b76d7-29a8-4037-9cf6-1d47a6b96373" providerId="ADAL" clId="{E873D7F3-9BF0-4808-98E3-FD7A77B5FEA1}" dt="2024-09-03T09:27:27.522" v="522" actId="14100"/>
          <ac:picMkLst>
            <pc:docMk/>
            <pc:sldMk cId="547550616" sldId="457"/>
            <ac:picMk id="10" creationId="{4CFE38C0-DAFD-1184-0F56-9D87C725643D}"/>
          </ac:picMkLst>
        </pc:picChg>
      </pc:sldChg>
      <pc:sldChg chg="addSp delSp modSp add mod">
        <pc:chgData name="Helen Lee" userId="950b76d7-29a8-4037-9cf6-1d47a6b96373" providerId="ADAL" clId="{E873D7F3-9BF0-4808-98E3-FD7A77B5FEA1}" dt="2024-09-03T09:30:08.625" v="551" actId="255"/>
        <pc:sldMkLst>
          <pc:docMk/>
          <pc:sldMk cId="1522581442" sldId="458"/>
        </pc:sldMkLst>
        <pc:spChg chg="add mod">
          <ac:chgData name="Helen Lee" userId="950b76d7-29a8-4037-9cf6-1d47a6b96373" providerId="ADAL" clId="{E873D7F3-9BF0-4808-98E3-FD7A77B5FEA1}" dt="2024-09-03T09:30:08.625" v="551" actId="255"/>
          <ac:spMkLst>
            <pc:docMk/>
            <pc:sldMk cId="1522581442" sldId="458"/>
            <ac:spMk id="11" creationId="{C1F795CF-2B3F-B3EA-DF54-93139565130A}"/>
          </ac:spMkLst>
        </pc:spChg>
        <pc:picChg chg="add mod modCrop">
          <ac:chgData name="Helen Lee" userId="950b76d7-29a8-4037-9cf6-1d47a6b96373" providerId="ADAL" clId="{E873D7F3-9BF0-4808-98E3-FD7A77B5FEA1}" dt="2024-09-03T09:29:37.559" v="532" actId="14100"/>
          <ac:picMkLst>
            <pc:docMk/>
            <pc:sldMk cId="1522581442" sldId="458"/>
            <ac:picMk id="9" creationId="{2BA7E17C-3723-E36F-A3E6-2B8F8F3EF42B}"/>
          </ac:picMkLst>
        </pc:picChg>
        <pc:picChg chg="del">
          <ac:chgData name="Helen Lee" userId="950b76d7-29a8-4037-9cf6-1d47a6b96373" providerId="ADAL" clId="{E873D7F3-9BF0-4808-98E3-FD7A77B5FEA1}" dt="2024-09-03T09:29:05.594" v="526" actId="478"/>
          <ac:picMkLst>
            <pc:docMk/>
            <pc:sldMk cId="1522581442" sldId="458"/>
            <ac:picMk id="10" creationId="{4CFE38C0-DAFD-1184-0F56-9D87C725643D}"/>
          </ac:picMkLst>
        </pc:picChg>
      </pc:sldChg>
      <pc:sldChg chg="addSp delSp modSp new mod ord">
        <pc:chgData name="Helen Lee" userId="950b76d7-29a8-4037-9cf6-1d47a6b96373" providerId="ADAL" clId="{E873D7F3-9BF0-4808-98E3-FD7A77B5FEA1}" dt="2024-09-03T09:33:20.854" v="604" actId="255"/>
        <pc:sldMkLst>
          <pc:docMk/>
          <pc:sldMk cId="316349241" sldId="459"/>
        </pc:sldMkLst>
        <pc:spChg chg="del">
          <ac:chgData name="Helen Lee" userId="950b76d7-29a8-4037-9cf6-1d47a6b96373" providerId="ADAL" clId="{E873D7F3-9BF0-4808-98E3-FD7A77B5FEA1}" dt="2024-09-03T09:31:27.715" v="555" actId="478"/>
          <ac:spMkLst>
            <pc:docMk/>
            <pc:sldMk cId="316349241" sldId="459"/>
            <ac:spMk id="3" creationId="{FFE32B50-024D-3B05-762B-456E0F776D6D}"/>
          </ac:spMkLst>
        </pc:spChg>
        <pc:spChg chg="add mod">
          <ac:chgData name="Helen Lee" userId="950b76d7-29a8-4037-9cf6-1d47a6b96373" providerId="ADAL" clId="{E873D7F3-9BF0-4808-98E3-FD7A77B5FEA1}" dt="2024-09-03T09:33:20.854" v="604" actId="255"/>
          <ac:spMkLst>
            <pc:docMk/>
            <pc:sldMk cId="316349241" sldId="459"/>
            <ac:spMk id="6" creationId="{DCD36ED4-F90F-D299-957A-FB63E3CBDCA1}"/>
          </ac:spMkLst>
        </pc:spChg>
        <pc:picChg chg="add mod modCrop">
          <ac:chgData name="Helen Lee" userId="950b76d7-29a8-4037-9cf6-1d47a6b96373" providerId="ADAL" clId="{E873D7F3-9BF0-4808-98E3-FD7A77B5FEA1}" dt="2024-09-03T09:32:54.461" v="574" actId="1076"/>
          <ac:picMkLst>
            <pc:docMk/>
            <pc:sldMk cId="316349241" sldId="459"/>
            <ac:picMk id="5" creationId="{40F4399E-93DD-1DEC-1315-52BA31A1AA38}"/>
          </ac:picMkLst>
        </pc:picChg>
      </pc:sldChg>
      <pc:sldChg chg="addSp delSp modSp add mod">
        <pc:chgData name="Helen Lee" userId="950b76d7-29a8-4037-9cf6-1d47a6b96373" providerId="ADAL" clId="{E873D7F3-9BF0-4808-98E3-FD7A77B5FEA1}" dt="2024-09-03T09:33:29.514" v="609" actId="20577"/>
        <pc:sldMkLst>
          <pc:docMk/>
          <pc:sldMk cId="2548527646" sldId="460"/>
        </pc:sldMkLst>
        <pc:spChg chg="add mod">
          <ac:chgData name="Helen Lee" userId="950b76d7-29a8-4037-9cf6-1d47a6b96373" providerId="ADAL" clId="{E873D7F3-9BF0-4808-98E3-FD7A77B5FEA1}" dt="2024-09-03T09:33:29.514" v="609" actId="20577"/>
          <ac:spMkLst>
            <pc:docMk/>
            <pc:sldMk cId="2548527646" sldId="460"/>
            <ac:spMk id="6" creationId="{947A85B3-ADBF-F000-6B93-F213EC7BB37D}"/>
          </ac:spMkLst>
        </pc:spChg>
        <pc:picChg chg="add mod modCrop">
          <ac:chgData name="Helen Lee" userId="950b76d7-29a8-4037-9cf6-1d47a6b96373" providerId="ADAL" clId="{E873D7F3-9BF0-4808-98E3-FD7A77B5FEA1}" dt="2024-09-03T09:32:46.452" v="572" actId="1076"/>
          <ac:picMkLst>
            <pc:docMk/>
            <pc:sldMk cId="2548527646" sldId="460"/>
            <ac:picMk id="4" creationId="{1A6F52C3-609B-7F75-054C-E6994E4A55C1}"/>
          </ac:picMkLst>
        </pc:picChg>
        <pc:picChg chg="del">
          <ac:chgData name="Helen Lee" userId="950b76d7-29a8-4037-9cf6-1d47a6b96373" providerId="ADAL" clId="{E873D7F3-9BF0-4808-98E3-FD7A77B5FEA1}" dt="2024-09-03T09:32:25.357" v="565" actId="478"/>
          <ac:picMkLst>
            <pc:docMk/>
            <pc:sldMk cId="2548527646" sldId="460"/>
            <ac:picMk id="5" creationId="{40F4399E-93DD-1DEC-1315-52BA31A1AA38}"/>
          </ac:picMkLst>
        </pc:picChg>
      </pc:sldChg>
      <pc:sldChg chg="addSp delSp modSp add mod">
        <pc:chgData name="Helen Lee" userId="950b76d7-29a8-4037-9cf6-1d47a6b96373" providerId="ADAL" clId="{E873D7F3-9BF0-4808-98E3-FD7A77B5FEA1}" dt="2024-09-03T09:34:58.916" v="628" actId="20577"/>
        <pc:sldMkLst>
          <pc:docMk/>
          <pc:sldMk cId="1521006545" sldId="461"/>
        </pc:sldMkLst>
        <pc:spChg chg="mod">
          <ac:chgData name="Helen Lee" userId="950b76d7-29a8-4037-9cf6-1d47a6b96373" providerId="ADAL" clId="{E873D7F3-9BF0-4808-98E3-FD7A77B5FEA1}" dt="2024-09-03T09:34:58.916" v="628" actId="20577"/>
          <ac:spMkLst>
            <pc:docMk/>
            <pc:sldMk cId="1521006545" sldId="461"/>
            <ac:spMk id="6" creationId="{947A85B3-ADBF-F000-6B93-F213EC7BB37D}"/>
          </ac:spMkLst>
        </pc:spChg>
        <pc:picChg chg="del">
          <ac:chgData name="Helen Lee" userId="950b76d7-29a8-4037-9cf6-1d47a6b96373" providerId="ADAL" clId="{E873D7F3-9BF0-4808-98E3-FD7A77B5FEA1}" dt="2024-09-03T09:34:23.018" v="611" actId="478"/>
          <ac:picMkLst>
            <pc:docMk/>
            <pc:sldMk cId="1521006545" sldId="461"/>
            <ac:picMk id="4" creationId="{1A6F52C3-609B-7F75-054C-E6994E4A55C1}"/>
          </ac:picMkLst>
        </pc:picChg>
        <pc:picChg chg="add mod modCrop">
          <ac:chgData name="Helen Lee" userId="950b76d7-29a8-4037-9cf6-1d47a6b96373" providerId="ADAL" clId="{E873D7F3-9BF0-4808-98E3-FD7A77B5FEA1}" dt="2024-09-03T09:34:46.749" v="617" actId="14100"/>
          <ac:picMkLst>
            <pc:docMk/>
            <pc:sldMk cId="1521006545" sldId="461"/>
            <ac:picMk id="5" creationId="{08307DD8-DFF6-5281-BF24-1566CBF256B3}"/>
          </ac:picMkLst>
        </pc:picChg>
      </pc:sldChg>
      <pc:sldChg chg="addSp delSp modSp add mod">
        <pc:chgData name="Helen Lee" userId="950b76d7-29a8-4037-9cf6-1d47a6b96373" providerId="ADAL" clId="{E873D7F3-9BF0-4808-98E3-FD7A77B5FEA1}" dt="2024-09-03T09:36:02.939" v="642" actId="208"/>
        <pc:sldMkLst>
          <pc:docMk/>
          <pc:sldMk cId="2892518066" sldId="462"/>
        </pc:sldMkLst>
        <pc:spChg chg="add mod">
          <ac:chgData name="Helen Lee" userId="950b76d7-29a8-4037-9cf6-1d47a6b96373" providerId="ADAL" clId="{E873D7F3-9BF0-4808-98E3-FD7A77B5FEA1}" dt="2024-09-03T09:36:02.939" v="642" actId="208"/>
          <ac:spMkLst>
            <pc:docMk/>
            <pc:sldMk cId="2892518066" sldId="462"/>
            <ac:spMk id="7" creationId="{B49F9C73-B457-90C7-3E1C-8690796B77DD}"/>
          </ac:spMkLst>
        </pc:spChg>
        <pc:picChg chg="add mod modCrop">
          <ac:chgData name="Helen Lee" userId="950b76d7-29a8-4037-9cf6-1d47a6b96373" providerId="ADAL" clId="{E873D7F3-9BF0-4808-98E3-FD7A77B5FEA1}" dt="2024-09-03T09:35:42.134" v="638" actId="1076"/>
          <ac:picMkLst>
            <pc:docMk/>
            <pc:sldMk cId="2892518066" sldId="462"/>
            <ac:picMk id="4" creationId="{C1DDA217-28E1-C9D1-8772-99A39ABDDA08}"/>
          </ac:picMkLst>
        </pc:picChg>
        <pc:picChg chg="del">
          <ac:chgData name="Helen Lee" userId="950b76d7-29a8-4037-9cf6-1d47a6b96373" providerId="ADAL" clId="{E873D7F3-9BF0-4808-98E3-FD7A77B5FEA1}" dt="2024-09-03T09:35:17.867" v="630" actId="478"/>
          <ac:picMkLst>
            <pc:docMk/>
            <pc:sldMk cId="2892518066" sldId="462"/>
            <ac:picMk id="5" creationId="{08307DD8-DFF6-5281-BF24-1566CBF256B3}"/>
          </ac:picMkLst>
        </pc:picChg>
      </pc:sldChg>
      <pc:sldChg chg="addSp delSp modSp add mod">
        <pc:chgData name="Helen Lee" userId="950b76d7-29a8-4037-9cf6-1d47a6b96373" providerId="ADAL" clId="{E873D7F3-9BF0-4808-98E3-FD7A77B5FEA1}" dt="2024-09-03T11:09:45.714" v="778" actId="1076"/>
        <pc:sldMkLst>
          <pc:docMk/>
          <pc:sldMk cId="1697671021" sldId="463"/>
        </pc:sldMkLst>
        <pc:spChg chg="mod">
          <ac:chgData name="Helen Lee" userId="950b76d7-29a8-4037-9cf6-1d47a6b96373" providerId="ADAL" clId="{E873D7F3-9BF0-4808-98E3-FD7A77B5FEA1}" dt="2024-09-03T09:38:02.267" v="694" actId="313"/>
          <ac:spMkLst>
            <pc:docMk/>
            <pc:sldMk cId="1697671021" sldId="463"/>
            <ac:spMk id="11" creationId="{C1F795CF-2B3F-B3EA-DF54-93139565130A}"/>
          </ac:spMkLst>
        </pc:spChg>
        <pc:spChg chg="add mod ord">
          <ac:chgData name="Helen Lee" userId="950b76d7-29a8-4037-9cf6-1d47a6b96373" providerId="ADAL" clId="{E873D7F3-9BF0-4808-98E3-FD7A77B5FEA1}" dt="2024-09-03T11:09:15.939" v="773" actId="1076"/>
          <ac:spMkLst>
            <pc:docMk/>
            <pc:sldMk cId="1697671021" sldId="463"/>
            <ac:spMk id="12" creationId="{AA5C441C-BE02-4B82-722E-F4584BAE049E}"/>
          </ac:spMkLst>
        </pc:spChg>
        <pc:spChg chg="add mod ord">
          <ac:chgData name="Helen Lee" userId="950b76d7-29a8-4037-9cf6-1d47a6b96373" providerId="ADAL" clId="{E873D7F3-9BF0-4808-98E3-FD7A77B5FEA1}" dt="2024-09-03T11:09:45.714" v="778" actId="1076"/>
          <ac:spMkLst>
            <pc:docMk/>
            <pc:sldMk cId="1697671021" sldId="463"/>
            <ac:spMk id="16" creationId="{E3648B3D-6B1E-3649-20BF-AAD7BFCA69AC}"/>
          </ac:spMkLst>
        </pc:spChg>
        <pc:picChg chg="del">
          <ac:chgData name="Helen Lee" userId="950b76d7-29a8-4037-9cf6-1d47a6b96373" providerId="ADAL" clId="{E873D7F3-9BF0-4808-98E3-FD7A77B5FEA1}" dt="2024-09-03T09:37:00.271" v="644" actId="478"/>
          <ac:picMkLst>
            <pc:docMk/>
            <pc:sldMk cId="1697671021" sldId="463"/>
            <ac:picMk id="9" creationId="{2BA7E17C-3723-E36F-A3E6-2B8F8F3EF42B}"/>
          </ac:picMkLst>
        </pc:picChg>
        <pc:picChg chg="add mod modCrop">
          <ac:chgData name="Helen Lee" userId="950b76d7-29a8-4037-9cf6-1d47a6b96373" providerId="ADAL" clId="{E873D7F3-9BF0-4808-98E3-FD7A77B5FEA1}" dt="2024-09-03T11:09:17.737" v="774" actId="1076"/>
          <ac:picMkLst>
            <pc:docMk/>
            <pc:sldMk cId="1697671021" sldId="463"/>
            <ac:picMk id="9" creationId="{36C05F5B-8DB8-F6EB-4672-30A68442E163}"/>
          </ac:picMkLst>
        </pc:picChg>
        <pc:picChg chg="add del mod modCrop">
          <ac:chgData name="Helen Lee" userId="950b76d7-29a8-4037-9cf6-1d47a6b96373" providerId="ADAL" clId="{E873D7F3-9BF0-4808-98E3-FD7A77B5FEA1}" dt="2024-09-03T09:44:24.629" v="695" actId="478"/>
          <ac:picMkLst>
            <pc:docMk/>
            <pc:sldMk cId="1697671021" sldId="463"/>
            <ac:picMk id="10" creationId="{4F3D83B6-6C75-4343-202F-2CBCA28C86BC}"/>
          </ac:picMkLst>
        </pc:picChg>
        <pc:picChg chg="add del mod ord modCrop">
          <ac:chgData name="Helen Lee" userId="950b76d7-29a8-4037-9cf6-1d47a6b96373" providerId="ADAL" clId="{E873D7F3-9BF0-4808-98E3-FD7A77B5FEA1}" dt="2024-09-03T11:08:21.416" v="757" actId="478"/>
          <ac:picMkLst>
            <pc:docMk/>
            <pc:sldMk cId="1697671021" sldId="463"/>
            <ac:picMk id="14" creationId="{E8666DAE-2479-F12C-EDAC-45520E58BCDE}"/>
          </ac:picMkLst>
        </pc:picChg>
        <pc:picChg chg="add del mod">
          <ac:chgData name="Helen Lee" userId="950b76d7-29a8-4037-9cf6-1d47a6b96373" providerId="ADAL" clId="{E873D7F3-9BF0-4808-98E3-FD7A77B5FEA1}" dt="2024-09-03T09:44:52.387" v="706" actId="478"/>
          <ac:picMkLst>
            <pc:docMk/>
            <pc:sldMk cId="1697671021" sldId="463"/>
            <ac:picMk id="15" creationId="{9DDA8177-4DE2-C87A-924A-6088C52D013D}"/>
          </ac:picMkLst>
        </pc:picChg>
      </pc:sldChg>
      <pc:sldChg chg="addSp delSp modSp add mod">
        <pc:chgData name="Helen Lee" userId="950b76d7-29a8-4037-9cf6-1d47a6b96373" providerId="ADAL" clId="{E873D7F3-9BF0-4808-98E3-FD7A77B5FEA1}" dt="2024-09-03T09:47:43.971" v="752" actId="1076"/>
        <pc:sldMkLst>
          <pc:docMk/>
          <pc:sldMk cId="3005193448" sldId="464"/>
        </pc:sldMkLst>
        <pc:spChg chg="add mod">
          <ac:chgData name="Helen Lee" userId="950b76d7-29a8-4037-9cf6-1d47a6b96373" providerId="ADAL" clId="{E873D7F3-9BF0-4808-98E3-FD7A77B5FEA1}" dt="2024-09-03T09:47:35.259" v="749" actId="1076"/>
          <ac:spMkLst>
            <pc:docMk/>
            <pc:sldMk cId="3005193448" sldId="464"/>
            <ac:spMk id="10" creationId="{D4F58FBE-6A9C-C2C1-35C7-EF9F20143EE9}"/>
          </ac:spMkLst>
        </pc:spChg>
        <pc:spChg chg="mod">
          <ac:chgData name="Helen Lee" userId="950b76d7-29a8-4037-9cf6-1d47a6b96373" providerId="ADAL" clId="{E873D7F3-9BF0-4808-98E3-FD7A77B5FEA1}" dt="2024-09-03T09:45:53.478" v="722" actId="20577"/>
          <ac:spMkLst>
            <pc:docMk/>
            <pc:sldMk cId="3005193448" sldId="464"/>
            <ac:spMk id="11" creationId="{C1F795CF-2B3F-B3EA-DF54-93139565130A}"/>
          </ac:spMkLst>
        </pc:spChg>
        <pc:spChg chg="mod ord">
          <ac:chgData name="Helen Lee" userId="950b76d7-29a8-4037-9cf6-1d47a6b96373" providerId="ADAL" clId="{E873D7F3-9BF0-4808-98E3-FD7A77B5FEA1}" dt="2024-09-03T09:47:15.596" v="739" actId="14100"/>
          <ac:spMkLst>
            <pc:docMk/>
            <pc:sldMk cId="3005193448" sldId="464"/>
            <ac:spMk id="12" creationId="{AA5C441C-BE02-4B82-722E-F4584BAE049E}"/>
          </ac:spMkLst>
        </pc:spChg>
        <pc:spChg chg="mod ord">
          <ac:chgData name="Helen Lee" userId="950b76d7-29a8-4037-9cf6-1d47a6b96373" providerId="ADAL" clId="{E873D7F3-9BF0-4808-98E3-FD7A77B5FEA1}" dt="2024-09-03T09:47:43.971" v="752" actId="1076"/>
          <ac:spMkLst>
            <pc:docMk/>
            <pc:sldMk cId="3005193448" sldId="464"/>
            <ac:spMk id="16" creationId="{E3648B3D-6B1E-3649-20BF-AAD7BFCA69AC}"/>
          </ac:spMkLst>
        </pc:spChg>
        <pc:picChg chg="add mod modCrop">
          <ac:chgData name="Helen Lee" userId="950b76d7-29a8-4037-9cf6-1d47a6b96373" providerId="ADAL" clId="{E873D7F3-9BF0-4808-98E3-FD7A77B5FEA1}" dt="2024-09-03T09:47:22.460" v="743" actId="1076"/>
          <ac:picMkLst>
            <pc:docMk/>
            <pc:sldMk cId="3005193448" sldId="464"/>
            <ac:picMk id="9" creationId="{4C848B6D-FA45-D26F-2669-CACA5CDFDBA0}"/>
          </ac:picMkLst>
        </pc:picChg>
        <pc:picChg chg="del">
          <ac:chgData name="Helen Lee" userId="950b76d7-29a8-4037-9cf6-1d47a6b96373" providerId="ADAL" clId="{E873D7F3-9BF0-4808-98E3-FD7A77B5FEA1}" dt="2024-09-03T09:45:49.096" v="713" actId="478"/>
          <ac:picMkLst>
            <pc:docMk/>
            <pc:sldMk cId="3005193448" sldId="464"/>
            <ac:picMk id="14" creationId="{E8666DAE-2479-F12C-EDAC-45520E58BCDE}"/>
          </ac:picMkLst>
        </pc:picChg>
      </pc:sldChg>
      <pc:sldChg chg="modSp add mod">
        <pc:chgData name="Helen Lee" userId="950b76d7-29a8-4037-9cf6-1d47a6b96373" providerId="ADAL" clId="{E873D7F3-9BF0-4808-98E3-FD7A77B5FEA1}" dt="2024-09-03T11:13:17.013" v="783" actId="1076"/>
        <pc:sldMkLst>
          <pc:docMk/>
          <pc:sldMk cId="3077929259" sldId="465"/>
        </pc:sldMkLst>
        <pc:spChg chg="mod">
          <ac:chgData name="Helen Lee" userId="950b76d7-29a8-4037-9cf6-1d47a6b96373" providerId="ADAL" clId="{E873D7F3-9BF0-4808-98E3-FD7A77B5FEA1}" dt="2024-09-03T11:13:17.013" v="783" actId="1076"/>
          <ac:spMkLst>
            <pc:docMk/>
            <pc:sldMk cId="3077929259" sldId="465"/>
            <ac:spMk id="7" creationId="{B49F9C73-B457-90C7-3E1C-8690796B77DD}"/>
          </ac:spMkLst>
        </pc:spChg>
      </pc:sldChg>
      <pc:sldChg chg="addSp delSp modSp add mod">
        <pc:chgData name="Helen Lee" userId="950b76d7-29a8-4037-9cf6-1d47a6b96373" providerId="ADAL" clId="{E873D7F3-9BF0-4808-98E3-FD7A77B5FEA1}" dt="2024-09-03T11:15:38.006" v="830" actId="20577"/>
        <pc:sldMkLst>
          <pc:docMk/>
          <pc:sldMk cId="4165685978" sldId="466"/>
        </pc:sldMkLst>
        <pc:spChg chg="del">
          <ac:chgData name="Helen Lee" userId="950b76d7-29a8-4037-9cf6-1d47a6b96373" providerId="ADAL" clId="{E873D7F3-9BF0-4808-98E3-FD7A77B5FEA1}" dt="2024-09-03T11:15:13.886" v="786" actId="478"/>
          <ac:spMkLst>
            <pc:docMk/>
            <pc:sldMk cId="4165685978" sldId="466"/>
            <ac:spMk id="10" creationId="{D4F58FBE-6A9C-C2C1-35C7-EF9F20143EE9}"/>
          </ac:spMkLst>
        </pc:spChg>
        <pc:spChg chg="mod">
          <ac:chgData name="Helen Lee" userId="950b76d7-29a8-4037-9cf6-1d47a6b96373" providerId="ADAL" clId="{E873D7F3-9BF0-4808-98E3-FD7A77B5FEA1}" dt="2024-09-03T11:15:38.006" v="830" actId="20577"/>
          <ac:spMkLst>
            <pc:docMk/>
            <pc:sldMk cId="4165685978" sldId="466"/>
            <ac:spMk id="11" creationId="{C1F795CF-2B3F-B3EA-DF54-93139565130A}"/>
          </ac:spMkLst>
        </pc:spChg>
        <pc:spChg chg="del">
          <ac:chgData name="Helen Lee" userId="950b76d7-29a8-4037-9cf6-1d47a6b96373" providerId="ADAL" clId="{E873D7F3-9BF0-4808-98E3-FD7A77B5FEA1}" dt="2024-09-03T11:15:15.047" v="787" actId="478"/>
          <ac:spMkLst>
            <pc:docMk/>
            <pc:sldMk cId="4165685978" sldId="466"/>
            <ac:spMk id="12" creationId="{AA5C441C-BE02-4B82-722E-F4584BAE049E}"/>
          </ac:spMkLst>
        </pc:spChg>
        <pc:spChg chg="add del">
          <ac:chgData name="Helen Lee" userId="950b76d7-29a8-4037-9cf6-1d47a6b96373" providerId="ADAL" clId="{E873D7F3-9BF0-4808-98E3-FD7A77B5FEA1}" dt="2024-09-03T11:15:20.419" v="790" actId="478"/>
          <ac:spMkLst>
            <pc:docMk/>
            <pc:sldMk cId="4165685978" sldId="466"/>
            <ac:spMk id="13" creationId="{2FB08623-9256-1A23-68A4-A619803D5175}"/>
          </ac:spMkLst>
        </pc:spChg>
        <pc:spChg chg="del">
          <ac:chgData name="Helen Lee" userId="950b76d7-29a8-4037-9cf6-1d47a6b96373" providerId="ADAL" clId="{E873D7F3-9BF0-4808-98E3-FD7A77B5FEA1}" dt="2024-09-03T11:15:16.287" v="788" actId="478"/>
          <ac:spMkLst>
            <pc:docMk/>
            <pc:sldMk cId="4165685978" sldId="466"/>
            <ac:spMk id="16" creationId="{E3648B3D-6B1E-3649-20BF-AAD7BFCA69AC}"/>
          </ac:spMkLst>
        </pc:spChg>
        <pc:picChg chg="del">
          <ac:chgData name="Helen Lee" userId="950b76d7-29a8-4037-9cf6-1d47a6b96373" providerId="ADAL" clId="{E873D7F3-9BF0-4808-98E3-FD7A77B5FEA1}" dt="2024-09-03T11:15:12.006" v="785" actId="478"/>
          <ac:picMkLst>
            <pc:docMk/>
            <pc:sldMk cId="4165685978" sldId="466"/>
            <ac:picMk id="9" creationId="{4C848B6D-FA45-D26F-2669-CACA5CDFDBA0}"/>
          </ac:picMkLst>
        </pc:picChg>
        <pc:picChg chg="add mod">
          <ac:chgData name="Helen Lee" userId="950b76d7-29a8-4037-9cf6-1d47a6b96373" providerId="ADAL" clId="{E873D7F3-9BF0-4808-98E3-FD7A77B5FEA1}" dt="2024-09-03T11:15:28.356" v="794" actId="14100"/>
          <ac:picMkLst>
            <pc:docMk/>
            <pc:sldMk cId="4165685978" sldId="466"/>
            <ac:picMk id="15" creationId="{656AAFC3-18C8-BC29-E28D-06D08EB7478F}"/>
          </ac:picMkLst>
        </pc:picChg>
      </pc:sldChg>
      <pc:sldChg chg="addSp delSp modSp add mod">
        <pc:chgData name="Helen Lee" userId="950b76d7-29a8-4037-9cf6-1d47a6b96373" providerId="ADAL" clId="{E873D7F3-9BF0-4808-98E3-FD7A77B5FEA1}" dt="2024-09-03T11:18:05.719" v="852" actId="1076"/>
        <pc:sldMkLst>
          <pc:docMk/>
          <pc:sldMk cId="770156681" sldId="467"/>
        </pc:sldMkLst>
        <pc:spChg chg="add del mod">
          <ac:chgData name="Helen Lee" userId="950b76d7-29a8-4037-9cf6-1d47a6b96373" providerId="ADAL" clId="{E873D7F3-9BF0-4808-98E3-FD7A77B5FEA1}" dt="2024-09-03T11:15:56.466" v="835" actId="478"/>
          <ac:spMkLst>
            <pc:docMk/>
            <pc:sldMk cId="770156681" sldId="467"/>
            <ac:spMk id="9" creationId="{3EF71544-9C7D-B9A2-D18F-62FE69F6A913}"/>
          </ac:spMkLst>
        </pc:spChg>
        <pc:spChg chg="mod">
          <ac:chgData name="Helen Lee" userId="950b76d7-29a8-4037-9cf6-1d47a6b96373" providerId="ADAL" clId="{E873D7F3-9BF0-4808-98E3-FD7A77B5FEA1}" dt="2024-09-03T11:18:04.717" v="851" actId="1076"/>
          <ac:spMkLst>
            <pc:docMk/>
            <pc:sldMk cId="770156681" sldId="467"/>
            <ac:spMk id="11" creationId="{C1F795CF-2B3F-B3EA-DF54-93139565130A}"/>
          </ac:spMkLst>
        </pc:spChg>
        <pc:picChg chg="add mod">
          <ac:chgData name="Helen Lee" userId="950b76d7-29a8-4037-9cf6-1d47a6b96373" providerId="ADAL" clId="{E873D7F3-9BF0-4808-98E3-FD7A77B5FEA1}" dt="2024-09-03T11:18:05.719" v="852" actId="1076"/>
          <ac:picMkLst>
            <pc:docMk/>
            <pc:sldMk cId="770156681" sldId="467"/>
            <ac:picMk id="12" creationId="{2C8FD684-2095-C580-6724-25C1E6C77E2D}"/>
          </ac:picMkLst>
        </pc:picChg>
        <pc:picChg chg="del">
          <ac:chgData name="Helen Lee" userId="950b76d7-29a8-4037-9cf6-1d47a6b96373" providerId="ADAL" clId="{E873D7F3-9BF0-4808-98E3-FD7A77B5FEA1}" dt="2024-09-03T11:15:45.406" v="832" actId="478"/>
          <ac:picMkLst>
            <pc:docMk/>
            <pc:sldMk cId="770156681" sldId="467"/>
            <ac:picMk id="15" creationId="{656AAFC3-18C8-BC29-E28D-06D08EB7478F}"/>
          </ac:picMkLst>
        </pc:picChg>
      </pc:sldChg>
      <pc:sldChg chg="addSp modSp add mod">
        <pc:chgData name="Helen Lee" userId="950b76d7-29a8-4037-9cf6-1d47a6b96373" providerId="ADAL" clId="{E873D7F3-9BF0-4808-98E3-FD7A77B5FEA1}" dt="2024-09-03T11:21:24.058" v="908" actId="20577"/>
        <pc:sldMkLst>
          <pc:docMk/>
          <pc:sldMk cId="2086729298" sldId="468"/>
        </pc:sldMkLst>
        <pc:spChg chg="add mod">
          <ac:chgData name="Helen Lee" userId="950b76d7-29a8-4037-9cf6-1d47a6b96373" providerId="ADAL" clId="{E873D7F3-9BF0-4808-98E3-FD7A77B5FEA1}" dt="2024-09-03T11:20:43.359" v="867" actId="14100"/>
          <ac:spMkLst>
            <pc:docMk/>
            <pc:sldMk cId="2086729298" sldId="468"/>
            <ac:spMk id="10" creationId="{4738FDAE-3289-7D54-ECF4-5CA85673B427}"/>
          </ac:spMkLst>
        </pc:spChg>
        <pc:spChg chg="mod">
          <ac:chgData name="Helen Lee" userId="950b76d7-29a8-4037-9cf6-1d47a6b96373" providerId="ADAL" clId="{E873D7F3-9BF0-4808-98E3-FD7A77B5FEA1}" dt="2024-09-03T11:20:11.487" v="857" actId="14100"/>
          <ac:spMkLst>
            <pc:docMk/>
            <pc:sldMk cId="2086729298" sldId="468"/>
            <ac:spMk id="11" creationId="{C1F795CF-2B3F-B3EA-DF54-93139565130A}"/>
          </ac:spMkLst>
        </pc:spChg>
        <pc:spChg chg="add mod">
          <ac:chgData name="Helen Lee" userId="950b76d7-29a8-4037-9cf6-1d47a6b96373" providerId="ADAL" clId="{E873D7F3-9BF0-4808-98E3-FD7A77B5FEA1}" dt="2024-09-03T11:21:24.058" v="908" actId="20577"/>
          <ac:spMkLst>
            <pc:docMk/>
            <pc:sldMk cId="2086729298" sldId="468"/>
            <ac:spMk id="12" creationId="{32A59E71-1296-8B51-4E0E-33D034CF4A7D}"/>
          </ac:spMkLst>
        </pc:spChg>
        <pc:picChg chg="add mod">
          <ac:chgData name="Helen Lee" userId="950b76d7-29a8-4037-9cf6-1d47a6b96373" providerId="ADAL" clId="{E873D7F3-9BF0-4808-98E3-FD7A77B5FEA1}" dt="2024-09-03T11:20:14.519" v="859" actId="14100"/>
          <ac:picMkLst>
            <pc:docMk/>
            <pc:sldMk cId="2086729298" sldId="468"/>
            <ac:picMk id="9" creationId="{0485DA3F-A0DB-1821-1DAB-2204F13E2D91}"/>
          </ac:picMkLst>
        </pc:picChg>
      </pc:sldChg>
      <pc:sldChg chg="addSp modSp add mod">
        <pc:chgData name="Helen Lee" userId="950b76d7-29a8-4037-9cf6-1d47a6b96373" providerId="ADAL" clId="{E873D7F3-9BF0-4808-98E3-FD7A77B5FEA1}" dt="2024-09-03T11:24:16.873" v="942" actId="14100"/>
        <pc:sldMkLst>
          <pc:docMk/>
          <pc:sldMk cId="3482414734" sldId="469"/>
        </pc:sldMkLst>
        <pc:spChg chg="mod">
          <ac:chgData name="Helen Lee" userId="950b76d7-29a8-4037-9cf6-1d47a6b96373" providerId="ADAL" clId="{E873D7F3-9BF0-4808-98E3-FD7A77B5FEA1}" dt="2024-09-03T11:24:16.873" v="942" actId="14100"/>
          <ac:spMkLst>
            <pc:docMk/>
            <pc:sldMk cId="3482414734" sldId="469"/>
            <ac:spMk id="11" creationId="{C1F795CF-2B3F-B3EA-DF54-93139565130A}"/>
          </ac:spMkLst>
        </pc:spChg>
        <pc:picChg chg="add mod">
          <ac:chgData name="Helen Lee" userId="950b76d7-29a8-4037-9cf6-1d47a6b96373" providerId="ADAL" clId="{E873D7F3-9BF0-4808-98E3-FD7A77B5FEA1}" dt="2024-09-03T11:23:52.808" v="911" actId="1076"/>
          <ac:picMkLst>
            <pc:docMk/>
            <pc:sldMk cId="3482414734" sldId="469"/>
            <ac:picMk id="9" creationId="{673B3F10-C30A-B664-6AEA-978E487569C1}"/>
          </ac:picMkLst>
        </pc:picChg>
      </pc:sldChg>
      <pc:sldChg chg="addSp modSp add mod">
        <pc:chgData name="Helen Lee" userId="950b76d7-29a8-4037-9cf6-1d47a6b96373" providerId="ADAL" clId="{E873D7F3-9BF0-4808-98E3-FD7A77B5FEA1}" dt="2024-09-03T11:25:07.735" v="946" actId="14100"/>
        <pc:sldMkLst>
          <pc:docMk/>
          <pc:sldMk cId="1827552214" sldId="470"/>
        </pc:sldMkLst>
        <pc:graphicFrameChg chg="add mod">
          <ac:chgData name="Helen Lee" userId="950b76d7-29a8-4037-9cf6-1d47a6b96373" providerId="ADAL" clId="{E873D7F3-9BF0-4808-98E3-FD7A77B5FEA1}" dt="2024-09-03T11:25:07.735" v="946" actId="14100"/>
          <ac:graphicFrameMkLst>
            <pc:docMk/>
            <pc:sldMk cId="1827552214" sldId="470"/>
            <ac:graphicFrameMk id="3" creationId="{BD4CC1F4-7B8F-FC0B-A195-67FA272852B4}"/>
          </ac:graphicFrameMkLst>
        </pc:graphicFrameChg>
      </pc:sldChg>
      <pc:sldChg chg="addSp modSp add mod">
        <pc:chgData name="Helen Lee" userId="950b76d7-29a8-4037-9cf6-1d47a6b96373" providerId="ADAL" clId="{E873D7F3-9BF0-4808-98E3-FD7A77B5FEA1}" dt="2024-09-03T11:16:51.654" v="842" actId="1076"/>
        <pc:sldMkLst>
          <pc:docMk/>
          <pc:sldMk cId="4038132219" sldId="471"/>
        </pc:sldMkLst>
        <pc:picChg chg="add mod">
          <ac:chgData name="Helen Lee" userId="950b76d7-29a8-4037-9cf6-1d47a6b96373" providerId="ADAL" clId="{E873D7F3-9BF0-4808-98E3-FD7A77B5FEA1}" dt="2024-09-03T11:16:51.654" v="842" actId="1076"/>
          <ac:picMkLst>
            <pc:docMk/>
            <pc:sldMk cId="4038132219" sldId="471"/>
            <ac:picMk id="9" creationId="{9E388FCE-EE74-8F76-F419-078594246A26}"/>
          </ac:picMkLst>
        </pc:picChg>
      </pc:sldChg>
      <pc:sldChg chg="modSp add mod ord">
        <pc:chgData name="Helen Lee" userId="950b76d7-29a8-4037-9cf6-1d47a6b96373" providerId="ADAL" clId="{E873D7F3-9BF0-4808-98E3-FD7A77B5FEA1}" dt="2024-09-03T11:43:31.549" v="1145"/>
        <pc:sldMkLst>
          <pc:docMk/>
          <pc:sldMk cId="3882098690" sldId="472"/>
        </pc:sldMkLst>
        <pc:spChg chg="mod">
          <ac:chgData name="Helen Lee" userId="950b76d7-29a8-4037-9cf6-1d47a6b96373" providerId="ADAL" clId="{E873D7F3-9BF0-4808-98E3-FD7A77B5FEA1}" dt="2024-09-03T11:43:29.319" v="1143" actId="6549"/>
          <ac:spMkLst>
            <pc:docMk/>
            <pc:sldMk cId="3882098690" sldId="472"/>
            <ac:spMk id="2" creationId="{2699E30D-8983-012D-05AD-8F3D947B378F}"/>
          </ac:spMkLst>
        </pc:spChg>
      </pc:sldChg>
      <pc:sldChg chg="addSp modSp add mod">
        <pc:chgData name="Helen Lee" userId="950b76d7-29a8-4037-9cf6-1d47a6b96373" providerId="ADAL" clId="{E873D7F3-9BF0-4808-98E3-FD7A77B5FEA1}" dt="2024-09-03T11:55:44.019" v="2462" actId="27636"/>
        <pc:sldMkLst>
          <pc:docMk/>
          <pc:sldMk cId="2731110980" sldId="473"/>
        </pc:sldMkLst>
        <pc:spChg chg="mod">
          <ac:chgData name="Helen Lee" userId="950b76d7-29a8-4037-9cf6-1d47a6b96373" providerId="ADAL" clId="{E873D7F3-9BF0-4808-98E3-FD7A77B5FEA1}" dt="2024-09-03T11:54:36.329" v="2437" actId="27636"/>
          <ac:spMkLst>
            <pc:docMk/>
            <pc:sldMk cId="2731110980" sldId="473"/>
            <ac:spMk id="2" creationId="{2699E30D-8983-012D-05AD-8F3D947B378F}"/>
          </ac:spMkLst>
        </pc:spChg>
        <pc:spChg chg="mod">
          <ac:chgData name="Helen Lee" userId="950b76d7-29a8-4037-9cf6-1d47a6b96373" providerId="ADAL" clId="{E873D7F3-9BF0-4808-98E3-FD7A77B5FEA1}" dt="2024-09-03T11:44:09.625" v="1147" actId="6549"/>
          <ac:spMkLst>
            <pc:docMk/>
            <pc:sldMk cId="2731110980" sldId="473"/>
            <ac:spMk id="3" creationId="{812DC56F-F1C9-A2BE-9599-254FE844B203}"/>
          </ac:spMkLst>
        </pc:spChg>
        <pc:spChg chg="add mod">
          <ac:chgData name="Helen Lee" userId="950b76d7-29a8-4037-9cf6-1d47a6b96373" providerId="ADAL" clId="{E873D7F3-9BF0-4808-98E3-FD7A77B5FEA1}" dt="2024-09-03T11:55:44.019" v="2462" actId="27636"/>
          <ac:spMkLst>
            <pc:docMk/>
            <pc:sldMk cId="2731110980" sldId="473"/>
            <ac:spMk id="9" creationId="{B9019789-1386-A14C-7349-0B9668F0CE4B}"/>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baseline="0"/>
              <a:t>Estimated Marginal Means of Job Satisfaction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542079425440051"/>
          <c:y val="0.11950341457984003"/>
          <c:w val="0.89457920574559946"/>
          <c:h val="0.67634667789119751"/>
        </c:manualLayout>
      </c:layout>
      <c:lineChart>
        <c:grouping val="standard"/>
        <c:varyColors val="0"/>
        <c:ser>
          <c:idx val="0"/>
          <c:order val="0"/>
          <c:spPr>
            <a:ln w="19050" cap="rnd">
              <a:solidFill>
                <a:schemeClr val="accent1"/>
              </a:solidFill>
              <a:round/>
            </a:ln>
            <a:effectLst/>
          </c:spPr>
          <c:marker>
            <c:symbol val="none"/>
          </c:marker>
          <c:cat>
            <c:strLit>
              <c:ptCount val="5"/>
              <c:pt idx="0">
                <c:v>Temporary</c:v>
              </c:pt>
              <c:pt idx="1">
                <c:v>Operator</c:v>
              </c:pt>
              <c:pt idx="2">
                <c:v>Secretary</c:v>
              </c:pt>
              <c:pt idx="3">
                <c:v>Team leader</c:v>
              </c:pt>
              <c:pt idx="4">
                <c:v>Management</c:v>
              </c:pt>
            </c:strLit>
          </c:cat>
          <c:val>
            <c:numLit>
              <c:formatCode>0.00</c:formatCode>
              <c:ptCount val="5"/>
              <c:pt idx="0">
                <c:v>1.3333333333333319</c:v>
              </c:pt>
              <c:pt idx="1">
                <c:v>2.9381818181818171</c:v>
              </c:pt>
              <c:pt idx="2">
                <c:v>1.4999999999999989</c:v>
              </c:pt>
              <c:pt idx="3">
                <c:v>3.4999999999999991</c:v>
              </c:pt>
              <c:pt idx="4">
                <c:v>5.0000000000000062</c:v>
              </c:pt>
            </c:numLit>
          </c:val>
          <c:smooth val="0"/>
          <c:extLst>
            <c:ext xmlns:c16="http://schemas.microsoft.com/office/drawing/2014/chart" uri="{C3380CC4-5D6E-409C-BE32-E72D297353CC}">
              <c16:uniqueId val="{00000000-095B-4E65-A949-561C6C6A1387}"/>
            </c:ext>
          </c:extLst>
        </c:ser>
        <c:dLbls>
          <c:showLegendKey val="0"/>
          <c:showVal val="0"/>
          <c:showCatName val="0"/>
          <c:showSerName val="0"/>
          <c:showPercent val="0"/>
          <c:showBubbleSize val="0"/>
        </c:dLbls>
        <c:smooth val="0"/>
        <c:axId val="610367400"/>
        <c:axId val="620314752"/>
      </c:lineChart>
      <c:catAx>
        <c:axId val="610367400"/>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Role</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0314752"/>
        <c:crosses val="autoZero"/>
        <c:auto val="1"/>
        <c:lblAlgn val="ctr"/>
        <c:lblOffset val="100"/>
        <c:noMultiLvlLbl val="0"/>
      </c:catAx>
      <c:valAx>
        <c:axId val="6203147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baseline="0"/>
                  <a:t>Estimated Marginal Means</a:t>
                </a:r>
                <a:endParaRPr lang="en-US"/>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036740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03/09/2024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sthda.com/english/wiki/t-test-formula"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libguides.library.kent.edu/SPSS/IndependentTTest"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file:///C:\Users\h.lee\OneDrive%20-%20University%20of%20Wales%20Trinity%20Saint%20David\Documents\Business%20Team\DBA%20Programme\Quants_Research%20methods\Uploaded%20to%20Moodle\Students-t-table-one-tailed-two-tailed_Table.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eb.pdx.edu/~newsomj/uvclass/ho_ANOVA.pd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scribbr.com/statistics/normal-distribution/"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cribbr.com/methodology/confounding-variables/" TargetMode="External"/><Relationship Id="rId5" Type="http://schemas.openxmlformats.org/officeDocument/2006/relationships/hyperlink" Target="https://www.scribbr.com/methodology/sampling-methods/" TargetMode="External"/><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8" Type="http://schemas.openxmlformats.org/officeDocument/2006/relationships/hyperlink" Target="https://www.scribbr.com/methodology/data-collection/" TargetMode="External"/><Relationship Id="rId3" Type="http://schemas.openxmlformats.org/officeDocument/2006/relationships/image" Target="../media/image3.png"/><Relationship Id="rId7" Type="http://schemas.openxmlformats.org/officeDocument/2006/relationships/hyperlink" Target="https://www.scribbr.com/methodology/types-of-variables/#independent"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scribbr.com/statistics/mean/" TargetMode="External"/><Relationship Id="rId5" Type="http://schemas.openxmlformats.org/officeDocument/2006/relationships/hyperlink" Target="https://www.scribbr.com/statistics/statistical-tests/" TargetMode="Externa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tatistics-help-for-students.com/How_do_I_report_a_1_way_between_subjects_ANOVA_in_APA_style.htm#.XjssyWj7SUk"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4.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4.png"/></Relationships>
</file>

<file path=ppt/slides/_rels/slide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4.png"/></Relationships>
</file>

<file path=ppt/slides/_rels/slide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4.png"/></Relationships>
</file>

<file path=ppt/slides/_rels/slide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4.png"/></Relationships>
</file>

<file path=ppt/slides/_rels/slide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4.png"/></Relationships>
</file>

<file path=ppt/slides/_rels/slide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png"/></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png"/></Relationships>
</file>

<file path=ppt/slides/_rels/slide6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png"/></Relationships>
</file>

<file path=ppt/slides/_rels/slide6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png"/></Relationships>
</file>

<file path=ppt/slides/_rels/slide6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4.png"/></Relationships>
</file>

<file path=ppt/slides/_rels/slide6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fontScale="92500" lnSpcReduction="20000"/>
          </a:bodyPr>
          <a:lstStyle/>
          <a:p>
            <a:r>
              <a:rPr lang="en-US" sz="4000" dirty="0">
                <a:latin typeface="Arial" panose="020B0604020202020204" pitchFamily="34" charset="0"/>
                <a:cs typeface="Arial" panose="020B0604020202020204" pitchFamily="34" charset="0"/>
              </a:rPr>
              <a:t>Week 8&amp;9</a:t>
            </a:r>
          </a:p>
          <a:p>
            <a:r>
              <a:rPr lang="en-US" sz="4400" dirty="0"/>
              <a:t>T tests and ANOVA</a:t>
            </a:r>
          </a:p>
          <a:p>
            <a:endParaRPr lang="en-US" sz="4000" dirty="0">
              <a:latin typeface="Arial" panose="020B0604020202020204" pitchFamily="34" charset="0"/>
              <a:cs typeface="Arial" panose="020B0604020202020204" pitchFamily="34" charset="0"/>
            </a:endParaRPr>
          </a:p>
          <a:p>
            <a:r>
              <a:rPr lang="en-US" sz="4000" dirty="0">
                <a:latin typeface="Arial" panose="020B0604020202020204" pitchFamily="34" charset="0"/>
                <a:cs typeface="Arial" panose="020B0604020202020204" pitchFamily="34" charset="0"/>
              </a:rPr>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2432" y="329406"/>
            <a:ext cx="10515600" cy="1325563"/>
          </a:xfrm>
        </p:spPr>
        <p:txBody>
          <a:bodyPr/>
          <a:lstStyle/>
          <a:p>
            <a:r>
              <a:rPr lang="en-US" dirty="0"/>
              <a:t>Agenda of the lecture  </a:t>
            </a:r>
            <a:endParaRPr lang="en-GB" dirty="0"/>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Content Placeholder 1">
            <a:extLst>
              <a:ext uri="{FF2B5EF4-FFF2-40B4-BE49-F238E27FC236}">
                <a16:creationId xmlns:a16="http://schemas.microsoft.com/office/drawing/2014/main" id="{9567D8AA-4E1E-D2CF-F885-B08B0F7762E1}"/>
              </a:ext>
            </a:extLst>
          </p:cNvPr>
          <p:cNvSpPr>
            <a:spLocks noGrp="1"/>
          </p:cNvSpPr>
          <p:nvPr>
            <p:ph idx="1"/>
          </p:nvPr>
        </p:nvSpPr>
        <p:spPr>
          <a:xfrm>
            <a:off x="838200" y="1825625"/>
            <a:ext cx="10515600" cy="3896519"/>
          </a:xfrm>
        </p:spPr>
        <p:txBody>
          <a:bodyPr/>
          <a:lstStyle/>
          <a:p>
            <a:pPr marL="0" indent="0">
              <a:buNone/>
            </a:pPr>
            <a:r>
              <a:rPr lang="en-US" sz="3200" dirty="0" err="1"/>
              <a:t>i</a:t>
            </a:r>
            <a:r>
              <a:rPr lang="en-US" sz="3200" dirty="0"/>
              <a:t>. T test </a:t>
            </a:r>
          </a:p>
          <a:p>
            <a:pPr>
              <a:buFont typeface="Wingdings" panose="05000000000000000000" pitchFamily="2" charset="2"/>
              <a:buChar char="Ø"/>
            </a:pPr>
            <a:r>
              <a:rPr lang="en-US" sz="3200" dirty="0"/>
              <a:t>Independent sample t test</a:t>
            </a:r>
          </a:p>
          <a:p>
            <a:pPr>
              <a:buFont typeface="Wingdings" panose="05000000000000000000" pitchFamily="2" charset="2"/>
              <a:buChar char="Ø"/>
            </a:pPr>
            <a:r>
              <a:rPr lang="en-US" sz="3200" dirty="0"/>
              <a:t>One way sample t test</a:t>
            </a:r>
          </a:p>
          <a:p>
            <a:pPr marL="0" indent="0">
              <a:buNone/>
            </a:pPr>
            <a:endParaRPr lang="en-US" sz="3200" dirty="0"/>
          </a:p>
          <a:p>
            <a:pPr marL="0" indent="0">
              <a:buNone/>
            </a:pPr>
            <a:r>
              <a:rPr lang="en-US" sz="3200" dirty="0"/>
              <a:t>ii. ANOVA </a:t>
            </a:r>
          </a:p>
          <a:p>
            <a:r>
              <a:rPr lang="en-US" dirty="0"/>
              <a:t>One-way ANOVA</a:t>
            </a:r>
          </a:p>
          <a:p>
            <a:r>
              <a:rPr lang="en-US" dirty="0"/>
              <a:t>Two-way ANOVA </a:t>
            </a:r>
            <a:endParaRPr lang="en-GB" dirty="0"/>
          </a:p>
        </p:txBody>
      </p:sp>
    </p:spTree>
    <p:extLst>
      <p:ext uri="{BB962C8B-B14F-4D97-AF65-F5344CB8AC3E}">
        <p14:creationId xmlns:p14="http://schemas.microsoft.com/office/powerpoint/2010/main" val="636357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788194" y="2236788"/>
            <a:ext cx="10515600" cy="1325563"/>
          </a:xfrm>
        </p:spPr>
        <p:txBody>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507000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Independent Samples </a:t>
            </a:r>
            <a:r>
              <a:rPr lang="en-GB" i="1" dirty="0"/>
              <a:t>t</a:t>
            </a:r>
            <a:r>
              <a:rPr lang="en-GB" dirty="0"/>
              <a:t> Test compares the means of two independent (separate) groups to find out if the associated population means are statistically significantly different. </a:t>
            </a:r>
          </a:p>
          <a:p>
            <a:r>
              <a:rPr lang="en-GB" dirty="0"/>
              <a:t>This involves two variables. The variable being tested (test variable or dependant variable) and the grouping variable (independent variable)</a:t>
            </a:r>
          </a:p>
          <a:p>
            <a:r>
              <a:rPr lang="en-GB" dirty="0"/>
              <a:t>If you want to know how the maths works, have a look here:</a:t>
            </a:r>
          </a:p>
          <a:p>
            <a:pPr marL="0" indent="0">
              <a:buNone/>
            </a:pPr>
            <a:r>
              <a:rPr lang="en-GB" dirty="0">
                <a:hlinkClick r:id="rId2"/>
              </a:rPr>
              <a:t>T-test formula</a:t>
            </a:r>
            <a:r>
              <a:rPr lang="en-GB" dirty="0"/>
              <a:t> – look at the independent samples test.</a:t>
            </a:r>
          </a:p>
        </p:txBody>
      </p:sp>
      <p:sp>
        <p:nvSpPr>
          <p:cNvPr id="3" name="Title 2"/>
          <p:cNvSpPr>
            <a:spLocks noGrp="1"/>
          </p:cNvSpPr>
          <p:nvPr>
            <p:ph type="title"/>
          </p:nvPr>
        </p:nvSpPr>
        <p:spPr/>
        <p:txBody>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821152C9-0977-BD4F-9C26-FD81EDF8461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5011ECB7-A9E1-5082-3202-202A914094B0}"/>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D4E54E7-1088-458A-A069-1BE81EB2402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1F7100A-4809-4251-17B1-F788DF2A715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2990425-31BF-387D-0786-0E5E7A7AEB08}"/>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9992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1038" y="1035110"/>
            <a:ext cx="10515600" cy="5152904"/>
          </a:xfrm>
        </p:spPr>
        <p:txBody>
          <a:bodyPr>
            <a:normAutofit fontScale="92500" lnSpcReduction="10000"/>
          </a:bodyPr>
          <a:lstStyle/>
          <a:p>
            <a:r>
              <a:rPr lang="en-GB" dirty="0"/>
              <a:t>Independent sample (Between-subjects)</a:t>
            </a:r>
          </a:p>
          <a:p>
            <a:r>
              <a:rPr lang="en-GB" dirty="0"/>
              <a:t>Dependent (test) variable that is continuous (i.e., interval or ratio level)</a:t>
            </a:r>
          </a:p>
          <a:p>
            <a:r>
              <a:rPr lang="en-GB" dirty="0"/>
              <a:t>Independent variable that is categorical (i.e., two or more groups)</a:t>
            </a:r>
          </a:p>
          <a:p>
            <a:r>
              <a:rPr lang="en-GB" dirty="0"/>
              <a:t>Independent samples/groups – no relationship between the subjects in both Random sample of data from the population</a:t>
            </a:r>
          </a:p>
          <a:p>
            <a:r>
              <a:rPr lang="en-GB" dirty="0"/>
              <a:t>Normal distribution (approximately) of the dependent variable for each group, although this is less important with larger samples</a:t>
            </a:r>
          </a:p>
          <a:p>
            <a:r>
              <a:rPr lang="en-GB" dirty="0"/>
              <a:t>Homogeneity of variances (i.e., variances approximately equal across groups)</a:t>
            </a:r>
          </a:p>
          <a:p>
            <a:r>
              <a:rPr lang="en-GB" dirty="0"/>
              <a:t>No outliers</a:t>
            </a:r>
          </a:p>
          <a:p>
            <a:r>
              <a:rPr lang="en-GB" dirty="0"/>
              <a:t>When one or more of the assumptions for the Independent Samples </a:t>
            </a:r>
            <a:r>
              <a:rPr lang="en-GB" i="1" dirty="0"/>
              <a:t>t </a:t>
            </a:r>
            <a:r>
              <a:rPr lang="en-GB" dirty="0"/>
              <a:t>Test are not met, you may want to run the nonparametric Mann-Whitney </a:t>
            </a:r>
            <a:r>
              <a:rPr lang="en-GB" i="1" dirty="0"/>
              <a:t>U</a:t>
            </a:r>
            <a:r>
              <a:rPr lang="en-GB" dirty="0"/>
              <a:t> Test instead</a:t>
            </a:r>
          </a:p>
          <a:p>
            <a:endParaRPr lang="en-GB" dirty="0"/>
          </a:p>
        </p:txBody>
      </p:sp>
      <p:sp>
        <p:nvSpPr>
          <p:cNvPr id="3" name="Title 2"/>
          <p:cNvSpPr>
            <a:spLocks noGrp="1"/>
          </p:cNvSpPr>
          <p:nvPr>
            <p:ph type="title"/>
          </p:nvPr>
        </p:nvSpPr>
        <p:spPr>
          <a:xfrm>
            <a:off x="838200" y="365125"/>
            <a:ext cx="10515600" cy="669985"/>
          </a:xfrm>
        </p:spPr>
        <p:txBody>
          <a:bodyPr>
            <a:normAutofit fontScale="90000"/>
          </a:bodyPr>
          <a:lstStyle/>
          <a:p>
            <a:r>
              <a:rPr lang="en-GB" dirty="0"/>
              <a:t>Independent Samples </a:t>
            </a:r>
            <a:r>
              <a:rPr lang="en-GB" i="1" dirty="0"/>
              <a:t>t</a:t>
            </a:r>
            <a:r>
              <a:rPr lang="en-GB" dirty="0"/>
              <a:t> Test  - Assumptions</a:t>
            </a:r>
          </a:p>
        </p:txBody>
      </p:sp>
      <p:sp>
        <p:nvSpPr>
          <p:cNvPr id="4" name="TextBox 3"/>
          <p:cNvSpPr txBox="1"/>
          <p:nvPr/>
        </p:nvSpPr>
        <p:spPr>
          <a:xfrm>
            <a:off x="2411051" y="5746340"/>
            <a:ext cx="4235409" cy="276999"/>
          </a:xfrm>
          <a:prstGeom prst="rect">
            <a:avLst/>
          </a:prstGeom>
          <a:noFill/>
          <a:ln>
            <a:solidFill>
              <a:schemeClr val="bg2"/>
            </a:solidFill>
          </a:ln>
        </p:spPr>
        <p:txBody>
          <a:bodyPr wrap="square" rtlCol="0" anchor="ctr" anchorCtr="1">
            <a:spAutoFit/>
          </a:bodyPr>
          <a:lstStyle/>
          <a:p>
            <a:r>
              <a:rPr lang="en-GB" sz="1200" dirty="0"/>
              <a:t>From: </a:t>
            </a:r>
            <a:r>
              <a:rPr lang="en-GB" sz="1200" dirty="0">
                <a:hlinkClick r:id="rId2"/>
              </a:rPr>
              <a:t>https://libguides.library.kent.edu/SPSS/IndependentTTest</a:t>
            </a:r>
            <a:endParaRPr lang="en-GB" sz="1200" dirty="0"/>
          </a:p>
        </p:txBody>
      </p:sp>
      <p:grpSp>
        <p:nvGrpSpPr>
          <p:cNvPr id="5" name="Group 4">
            <a:extLst>
              <a:ext uri="{FF2B5EF4-FFF2-40B4-BE49-F238E27FC236}">
                <a16:creationId xmlns:a16="http://schemas.microsoft.com/office/drawing/2014/main" id="{83117F94-0A43-A456-3316-BE4B1F38A9FD}"/>
              </a:ext>
            </a:extLst>
          </p:cNvPr>
          <p:cNvGrpSpPr/>
          <p:nvPr/>
        </p:nvGrpSpPr>
        <p:grpSpPr>
          <a:xfrm>
            <a:off x="0" y="6188015"/>
            <a:ext cx="12192000" cy="669986"/>
            <a:chOff x="0" y="5578608"/>
            <a:chExt cx="12192000" cy="1279393"/>
          </a:xfrm>
        </p:grpSpPr>
        <p:pic>
          <p:nvPicPr>
            <p:cNvPr id="6" name="Picture 5">
              <a:extLst>
                <a:ext uri="{FF2B5EF4-FFF2-40B4-BE49-F238E27FC236}">
                  <a16:creationId xmlns:a16="http://schemas.microsoft.com/office/drawing/2014/main" id="{83FE2E58-2CC9-9619-EE8B-2F3B33F3B28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1234C74E-F5A6-39FF-67E9-2ADFA5263B70}"/>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EEA7C68D-A294-0EBB-378E-3B031249A5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AF1EDA39-20B9-E86A-8D0F-B448A48EA25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1712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67AEA-7C83-78AE-CBAF-B7B8871B58AA}"/>
              </a:ext>
            </a:extLst>
          </p:cNvPr>
          <p:cNvSpPr>
            <a:spLocks noGrp="1"/>
          </p:cNvSpPr>
          <p:nvPr>
            <p:ph type="title"/>
          </p:nvPr>
        </p:nvSpPr>
        <p:spPr/>
        <p:txBody>
          <a:bodyPr>
            <a:normAutofit/>
          </a:bodyPr>
          <a:lstStyle/>
          <a:p>
            <a:r>
              <a:rPr lang="en-GB" dirty="0"/>
              <a:t>Independent Samples </a:t>
            </a:r>
            <a:r>
              <a:rPr lang="en-GB" i="1" dirty="0"/>
              <a:t>t</a:t>
            </a:r>
            <a:r>
              <a:rPr lang="en-GB" dirty="0"/>
              <a:t> Test</a:t>
            </a:r>
          </a:p>
        </p:txBody>
      </p:sp>
      <p:sp>
        <p:nvSpPr>
          <p:cNvPr id="3" name="Content Placeholder 2">
            <a:extLst>
              <a:ext uri="{FF2B5EF4-FFF2-40B4-BE49-F238E27FC236}">
                <a16:creationId xmlns:a16="http://schemas.microsoft.com/office/drawing/2014/main" id="{76D9F475-D514-AB8F-D3CD-99C54BB6FA23}"/>
              </a:ext>
            </a:extLst>
          </p:cNvPr>
          <p:cNvSpPr>
            <a:spLocks noGrp="1"/>
          </p:cNvSpPr>
          <p:nvPr>
            <p:ph idx="1"/>
          </p:nvPr>
        </p:nvSpPr>
        <p:spPr>
          <a:xfrm>
            <a:off x="709610" y="1856307"/>
            <a:ext cx="11191877" cy="2844280"/>
          </a:xfrm>
        </p:spPr>
        <p:txBody>
          <a:bodyPr>
            <a:noAutofit/>
          </a:bodyPr>
          <a:lstStyle/>
          <a:p>
            <a:pPr marL="0" indent="0">
              <a:buNone/>
            </a:pPr>
            <a:r>
              <a:rPr lang="en-US" sz="4400" dirty="0"/>
              <a:t>H0 : No difference in job satisfaction between male and female </a:t>
            </a:r>
          </a:p>
          <a:p>
            <a:pPr marL="0" indent="0">
              <a:buNone/>
            </a:pPr>
            <a:endParaRPr lang="en-US" sz="4400" dirty="0"/>
          </a:p>
          <a:p>
            <a:pPr marL="0" indent="0">
              <a:buNone/>
            </a:pPr>
            <a:r>
              <a:rPr lang="en-US" sz="4400" dirty="0"/>
              <a:t>H1 : There was difference in </a:t>
            </a:r>
            <a:r>
              <a:rPr lang="en-US" sz="4400"/>
              <a:t>job satisfaction </a:t>
            </a:r>
            <a:r>
              <a:rPr lang="en-US" sz="4400" dirty="0"/>
              <a:t>between male and female </a:t>
            </a:r>
            <a:endParaRPr lang="en-GB" sz="4400" dirty="0"/>
          </a:p>
        </p:txBody>
      </p:sp>
      <p:grpSp>
        <p:nvGrpSpPr>
          <p:cNvPr id="4" name="Group 3">
            <a:extLst>
              <a:ext uri="{FF2B5EF4-FFF2-40B4-BE49-F238E27FC236}">
                <a16:creationId xmlns:a16="http://schemas.microsoft.com/office/drawing/2014/main" id="{C371D3E8-575F-C3B1-F99A-FB2949371280}"/>
              </a:ext>
            </a:extLst>
          </p:cNvPr>
          <p:cNvGrpSpPr/>
          <p:nvPr/>
        </p:nvGrpSpPr>
        <p:grpSpPr>
          <a:xfrm>
            <a:off x="5152445" y="5900469"/>
            <a:ext cx="7039555" cy="957534"/>
            <a:chOff x="5152445" y="5900466"/>
            <a:chExt cx="7039555" cy="957534"/>
          </a:xfrm>
        </p:grpSpPr>
        <p:pic>
          <p:nvPicPr>
            <p:cNvPr id="5" name="Picture 4">
              <a:extLst>
                <a:ext uri="{FF2B5EF4-FFF2-40B4-BE49-F238E27FC236}">
                  <a16:creationId xmlns:a16="http://schemas.microsoft.com/office/drawing/2014/main" id="{61B5A15E-A23B-EF49-8DA4-05BCC66FF560}"/>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BDD9A5F-7D22-27CA-2700-30CD904B4D79}"/>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3D433E5C-E0D5-D0A5-99B7-7E1960DF981F}"/>
              </a:ext>
            </a:extLst>
          </p:cNvPr>
          <p:cNvPicPr>
            <a:picLocks noChangeAspect="1"/>
          </p:cNvPicPr>
          <p:nvPr/>
        </p:nvPicPr>
        <p:blipFill rotWithShape="1">
          <a:blip r:embed="rId4"/>
          <a:srcRect l="44460" t="53448" r="30342" b="33142"/>
          <a:stretch/>
        </p:blipFill>
        <p:spPr>
          <a:xfrm>
            <a:off x="88266" y="5900467"/>
            <a:ext cx="5263763" cy="957533"/>
          </a:xfrm>
          <a:prstGeom prst="rect">
            <a:avLst/>
          </a:prstGeom>
        </p:spPr>
      </p:pic>
    </p:spTree>
    <p:extLst>
      <p:ext uri="{BB962C8B-B14F-4D97-AF65-F5344CB8AC3E}">
        <p14:creationId xmlns:p14="http://schemas.microsoft.com/office/powerpoint/2010/main" val="253398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EC57-C386-DB9D-1C90-004FA12A0412}"/>
              </a:ext>
            </a:extLst>
          </p:cNvPr>
          <p:cNvSpPr>
            <a:spLocks noGrp="1"/>
          </p:cNvSpPr>
          <p:nvPr>
            <p:ph type="title"/>
          </p:nvPr>
        </p:nvSpPr>
        <p:spPr>
          <a:xfrm>
            <a:off x="252920" y="365125"/>
            <a:ext cx="3711862" cy="2076518"/>
          </a:xfrm>
        </p:spPr>
        <p:txBody>
          <a:bodyPr>
            <a:normAutofit/>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4E55F9EB-A588-1C25-838C-2EB7029A841D}"/>
              </a:ext>
            </a:extLst>
          </p:cNvPr>
          <p:cNvGrpSpPr/>
          <p:nvPr/>
        </p:nvGrpSpPr>
        <p:grpSpPr>
          <a:xfrm>
            <a:off x="5573927" y="5900464"/>
            <a:ext cx="6618074" cy="957536"/>
            <a:chOff x="5152445" y="5900466"/>
            <a:chExt cx="7039555" cy="957534"/>
          </a:xfrm>
        </p:grpSpPr>
        <p:pic>
          <p:nvPicPr>
            <p:cNvPr id="5" name="Picture 4">
              <a:extLst>
                <a:ext uri="{FF2B5EF4-FFF2-40B4-BE49-F238E27FC236}">
                  <a16:creationId xmlns:a16="http://schemas.microsoft.com/office/drawing/2014/main" id="{1210DEF3-7031-150D-4E61-080A8072A5C2}"/>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ACB2EE17-C40A-36AF-E2FD-CA865CA16D5D}"/>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9F1A94D6-30CE-7255-B679-9E84BD08CCC2}"/>
              </a:ext>
            </a:extLst>
          </p:cNvPr>
          <p:cNvPicPr>
            <a:picLocks noChangeAspect="1"/>
          </p:cNvPicPr>
          <p:nvPr/>
        </p:nvPicPr>
        <p:blipFill rotWithShape="1">
          <a:blip r:embed="rId4"/>
          <a:srcRect l="44460" t="53448" r="30342" b="33142"/>
          <a:stretch/>
        </p:blipFill>
        <p:spPr>
          <a:xfrm>
            <a:off x="88266" y="5900464"/>
            <a:ext cx="5485659" cy="957533"/>
          </a:xfrm>
          <a:prstGeom prst="rect">
            <a:avLst/>
          </a:prstGeom>
        </p:spPr>
      </p:pic>
      <p:pic>
        <p:nvPicPr>
          <p:cNvPr id="13" name="Picture 12">
            <a:extLst>
              <a:ext uri="{FF2B5EF4-FFF2-40B4-BE49-F238E27FC236}">
                <a16:creationId xmlns:a16="http://schemas.microsoft.com/office/drawing/2014/main" id="{C3B59B8B-27D7-6EEA-1F85-96E314885110}"/>
              </a:ext>
            </a:extLst>
          </p:cNvPr>
          <p:cNvPicPr>
            <a:picLocks noChangeAspect="1"/>
          </p:cNvPicPr>
          <p:nvPr/>
        </p:nvPicPr>
        <p:blipFill rotWithShape="1">
          <a:blip r:embed="rId5"/>
          <a:srcRect l="18801" t="3342" r="41027" b="50340"/>
          <a:stretch/>
        </p:blipFill>
        <p:spPr>
          <a:xfrm>
            <a:off x="4220765" y="-157795"/>
            <a:ext cx="7250907" cy="5573389"/>
          </a:xfrm>
          <a:prstGeom prst="rect">
            <a:avLst/>
          </a:prstGeom>
        </p:spPr>
      </p:pic>
      <p:sp>
        <p:nvSpPr>
          <p:cNvPr id="3" name="Oval 2">
            <a:extLst>
              <a:ext uri="{FF2B5EF4-FFF2-40B4-BE49-F238E27FC236}">
                <a16:creationId xmlns:a16="http://schemas.microsoft.com/office/drawing/2014/main" id="{33E0C6C1-6B46-CD3E-0F44-2CD88423FFB6}"/>
              </a:ext>
            </a:extLst>
          </p:cNvPr>
          <p:cNvSpPr/>
          <p:nvPr/>
        </p:nvSpPr>
        <p:spPr>
          <a:xfrm>
            <a:off x="3900488" y="2171698"/>
            <a:ext cx="4000499" cy="457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369D5AAD-B4CC-B871-72C0-3E9CB9ED7B28}"/>
              </a:ext>
            </a:extLst>
          </p:cNvPr>
          <p:cNvSpPr/>
          <p:nvPr/>
        </p:nvSpPr>
        <p:spPr>
          <a:xfrm>
            <a:off x="7730729" y="2885170"/>
            <a:ext cx="4000499" cy="457200"/>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7333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8266" y="365125"/>
            <a:ext cx="3562190" cy="2113756"/>
          </a:xfrm>
        </p:spPr>
        <p:txBody>
          <a:bodyPr>
            <a:normAutofit/>
          </a:bodyPr>
          <a:lstStyle/>
          <a:p>
            <a:r>
              <a:rPr lang="en-GB" dirty="0"/>
              <a:t>Independent Samples </a:t>
            </a:r>
            <a:r>
              <a:rPr lang="en-GB" i="1" dirty="0"/>
              <a:t>t</a:t>
            </a:r>
            <a:r>
              <a:rPr lang="en-GB" dirty="0"/>
              <a:t> Test</a:t>
            </a:r>
          </a:p>
        </p:txBody>
      </p:sp>
      <p:grpSp>
        <p:nvGrpSpPr>
          <p:cNvPr id="3" name="Group 2">
            <a:extLst>
              <a:ext uri="{FF2B5EF4-FFF2-40B4-BE49-F238E27FC236}">
                <a16:creationId xmlns:a16="http://schemas.microsoft.com/office/drawing/2014/main" id="{7F8F4950-AA59-6DD7-5450-8AD12B4E551A}"/>
              </a:ext>
            </a:extLst>
          </p:cNvPr>
          <p:cNvGrpSpPr/>
          <p:nvPr/>
        </p:nvGrpSpPr>
        <p:grpSpPr>
          <a:xfrm>
            <a:off x="44133" y="5900464"/>
            <a:ext cx="12103734" cy="957536"/>
            <a:chOff x="88266" y="5900464"/>
            <a:chExt cx="12103734" cy="957536"/>
          </a:xfrm>
        </p:grpSpPr>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pic>
        <p:nvPicPr>
          <p:cNvPr id="11" name="Picture 10">
            <a:extLst>
              <a:ext uri="{FF2B5EF4-FFF2-40B4-BE49-F238E27FC236}">
                <a16:creationId xmlns:a16="http://schemas.microsoft.com/office/drawing/2014/main" id="{DAB4D58D-99E3-4763-1C98-1605B3603002}"/>
              </a:ext>
            </a:extLst>
          </p:cNvPr>
          <p:cNvPicPr>
            <a:picLocks noChangeAspect="1"/>
          </p:cNvPicPr>
          <p:nvPr/>
        </p:nvPicPr>
        <p:blipFill rotWithShape="1">
          <a:blip r:embed="rId5"/>
          <a:srcRect l="22420" t="3970" r="9362" b="25959"/>
          <a:stretch/>
        </p:blipFill>
        <p:spPr>
          <a:xfrm>
            <a:off x="3830265" y="252919"/>
            <a:ext cx="7955281" cy="54474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93427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FE75-FBC8-6E56-F429-4B3DA9BC4AE7}"/>
              </a:ext>
            </a:extLst>
          </p:cNvPr>
          <p:cNvSpPr>
            <a:spLocks noGrp="1"/>
          </p:cNvSpPr>
          <p:nvPr>
            <p:ph type="title"/>
          </p:nvPr>
        </p:nvSpPr>
        <p:spPr>
          <a:xfrm>
            <a:off x="362982" y="474798"/>
            <a:ext cx="3326605" cy="1325563"/>
          </a:xfrm>
        </p:spPr>
        <p:txBody>
          <a:bodyPr>
            <a:normAutofit fontScale="90000"/>
          </a:bodyPr>
          <a:lstStyle/>
          <a:p>
            <a:r>
              <a:rPr lang="en-GB" dirty="0"/>
              <a:t>Independent Samples </a:t>
            </a:r>
            <a:r>
              <a:rPr lang="en-GB" i="1" dirty="0"/>
              <a:t>t</a:t>
            </a:r>
            <a:r>
              <a:rPr lang="en-GB" dirty="0"/>
              <a:t> Test</a:t>
            </a:r>
          </a:p>
        </p:txBody>
      </p:sp>
      <p:grpSp>
        <p:nvGrpSpPr>
          <p:cNvPr id="5" name="Group 4">
            <a:extLst>
              <a:ext uri="{FF2B5EF4-FFF2-40B4-BE49-F238E27FC236}">
                <a16:creationId xmlns:a16="http://schemas.microsoft.com/office/drawing/2014/main" id="{BCEED7D7-3AA3-56DE-42BF-37E3ED907298}"/>
              </a:ext>
            </a:extLst>
          </p:cNvPr>
          <p:cNvGrpSpPr/>
          <p:nvPr/>
        </p:nvGrpSpPr>
        <p:grpSpPr>
          <a:xfrm>
            <a:off x="-63024" y="5900464"/>
            <a:ext cx="12255023" cy="957536"/>
            <a:chOff x="88266" y="5900464"/>
            <a:chExt cx="12103734" cy="957536"/>
          </a:xfrm>
        </p:grpSpPr>
        <p:grpSp>
          <p:nvGrpSpPr>
            <p:cNvPr id="6" name="Group 5">
              <a:extLst>
                <a:ext uri="{FF2B5EF4-FFF2-40B4-BE49-F238E27FC236}">
                  <a16:creationId xmlns:a16="http://schemas.microsoft.com/office/drawing/2014/main" id="{BC24E881-1480-DB85-ABA5-6B6715EED513}"/>
                </a:ext>
              </a:extLst>
            </p:cNvPr>
            <p:cNvGrpSpPr/>
            <p:nvPr/>
          </p:nvGrpSpPr>
          <p:grpSpPr>
            <a:xfrm>
              <a:off x="5152445" y="5900466"/>
              <a:ext cx="7039555" cy="957534"/>
              <a:chOff x="5152445" y="5900466"/>
              <a:chExt cx="7039555" cy="957534"/>
            </a:xfrm>
          </p:grpSpPr>
          <p:pic>
            <p:nvPicPr>
              <p:cNvPr id="8" name="Picture 7">
                <a:extLst>
                  <a:ext uri="{FF2B5EF4-FFF2-40B4-BE49-F238E27FC236}">
                    <a16:creationId xmlns:a16="http://schemas.microsoft.com/office/drawing/2014/main" id="{3F5EBAC1-57FE-1FA3-02C1-5B1585B55AA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9" name="Picture 8">
                <a:extLst>
                  <a:ext uri="{FF2B5EF4-FFF2-40B4-BE49-F238E27FC236}">
                    <a16:creationId xmlns:a16="http://schemas.microsoft.com/office/drawing/2014/main" id="{349CA39A-748F-4B47-599E-895524EB1A7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2A40384-2AAD-DADC-5806-193F01AEC62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pic>
        <p:nvPicPr>
          <p:cNvPr id="13" name="Picture 12">
            <a:extLst>
              <a:ext uri="{FF2B5EF4-FFF2-40B4-BE49-F238E27FC236}">
                <a16:creationId xmlns:a16="http://schemas.microsoft.com/office/drawing/2014/main" id="{59836351-6557-39F3-D261-78F4247CAB22}"/>
              </a:ext>
            </a:extLst>
          </p:cNvPr>
          <p:cNvPicPr>
            <a:picLocks noChangeAspect="1"/>
          </p:cNvPicPr>
          <p:nvPr/>
        </p:nvPicPr>
        <p:blipFill rotWithShape="1">
          <a:blip r:embed="rId5"/>
          <a:srcRect l="20672" t="9376" r="-1112" b="15625"/>
          <a:stretch/>
        </p:blipFill>
        <p:spPr>
          <a:xfrm>
            <a:off x="4293393" y="708109"/>
            <a:ext cx="7627144" cy="4740901"/>
          </a:xfrm>
          <a:prstGeom prst="rect">
            <a:avLst/>
          </a:prstGeom>
        </p:spPr>
      </p:pic>
      <p:sp>
        <p:nvSpPr>
          <p:cNvPr id="14" name="Oval 13">
            <a:extLst>
              <a:ext uri="{FF2B5EF4-FFF2-40B4-BE49-F238E27FC236}">
                <a16:creationId xmlns:a16="http://schemas.microsoft.com/office/drawing/2014/main" id="{A0FA8B5D-8E00-6CDA-3205-3319B97D6F65}"/>
              </a:ext>
            </a:extLst>
          </p:cNvPr>
          <p:cNvSpPr/>
          <p:nvPr/>
        </p:nvSpPr>
        <p:spPr>
          <a:xfrm>
            <a:off x="6412386" y="856456"/>
            <a:ext cx="5508151" cy="4987132"/>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2DAED88-632D-2518-9AEC-BD9C9D7EC53D}"/>
              </a:ext>
            </a:extLst>
          </p:cNvPr>
          <p:cNvSpPr/>
          <p:nvPr/>
        </p:nvSpPr>
        <p:spPr>
          <a:xfrm>
            <a:off x="271463" y="2643187"/>
            <a:ext cx="3326605" cy="1571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Define Group</a:t>
            </a:r>
            <a:endParaRPr lang="en-GB" sz="4400" dirty="0"/>
          </a:p>
        </p:txBody>
      </p:sp>
    </p:spTree>
    <p:extLst>
      <p:ext uri="{BB962C8B-B14F-4D97-AF65-F5344CB8AC3E}">
        <p14:creationId xmlns:p14="http://schemas.microsoft.com/office/powerpoint/2010/main" val="3690650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9FE75-FBC8-6E56-F429-4B3DA9BC4AE7}"/>
              </a:ext>
            </a:extLst>
          </p:cNvPr>
          <p:cNvSpPr>
            <a:spLocks noGrp="1"/>
          </p:cNvSpPr>
          <p:nvPr>
            <p:ph type="title"/>
          </p:nvPr>
        </p:nvSpPr>
        <p:spPr>
          <a:xfrm>
            <a:off x="362982" y="474798"/>
            <a:ext cx="3326605" cy="1325563"/>
          </a:xfrm>
        </p:spPr>
        <p:txBody>
          <a:bodyPr>
            <a:normAutofit fontScale="90000"/>
          </a:bodyPr>
          <a:lstStyle/>
          <a:p>
            <a:r>
              <a:rPr lang="en-GB" dirty="0"/>
              <a:t>Independent Samples </a:t>
            </a:r>
            <a:r>
              <a:rPr lang="en-GB" i="1" dirty="0"/>
              <a:t>t</a:t>
            </a:r>
            <a:r>
              <a:rPr lang="en-GB" dirty="0"/>
              <a:t> Test</a:t>
            </a:r>
          </a:p>
        </p:txBody>
      </p:sp>
      <p:grpSp>
        <p:nvGrpSpPr>
          <p:cNvPr id="5" name="Group 4">
            <a:extLst>
              <a:ext uri="{FF2B5EF4-FFF2-40B4-BE49-F238E27FC236}">
                <a16:creationId xmlns:a16="http://schemas.microsoft.com/office/drawing/2014/main" id="{BCEED7D7-3AA3-56DE-42BF-37E3ED907298}"/>
              </a:ext>
            </a:extLst>
          </p:cNvPr>
          <p:cNvGrpSpPr/>
          <p:nvPr/>
        </p:nvGrpSpPr>
        <p:grpSpPr>
          <a:xfrm>
            <a:off x="-63024" y="5900464"/>
            <a:ext cx="12255023" cy="957536"/>
            <a:chOff x="88266" y="5900464"/>
            <a:chExt cx="12103734" cy="957536"/>
          </a:xfrm>
        </p:grpSpPr>
        <p:grpSp>
          <p:nvGrpSpPr>
            <p:cNvPr id="6" name="Group 5">
              <a:extLst>
                <a:ext uri="{FF2B5EF4-FFF2-40B4-BE49-F238E27FC236}">
                  <a16:creationId xmlns:a16="http://schemas.microsoft.com/office/drawing/2014/main" id="{BC24E881-1480-DB85-ABA5-6B6715EED513}"/>
                </a:ext>
              </a:extLst>
            </p:cNvPr>
            <p:cNvGrpSpPr/>
            <p:nvPr/>
          </p:nvGrpSpPr>
          <p:grpSpPr>
            <a:xfrm>
              <a:off x="5152445" y="5900466"/>
              <a:ext cx="7039555" cy="957534"/>
              <a:chOff x="5152445" y="5900466"/>
              <a:chExt cx="7039555" cy="957534"/>
            </a:xfrm>
          </p:grpSpPr>
          <p:pic>
            <p:nvPicPr>
              <p:cNvPr id="8" name="Picture 7">
                <a:extLst>
                  <a:ext uri="{FF2B5EF4-FFF2-40B4-BE49-F238E27FC236}">
                    <a16:creationId xmlns:a16="http://schemas.microsoft.com/office/drawing/2014/main" id="{3F5EBAC1-57FE-1FA3-02C1-5B1585B55AA5}"/>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9" name="Picture 8">
                <a:extLst>
                  <a:ext uri="{FF2B5EF4-FFF2-40B4-BE49-F238E27FC236}">
                    <a16:creationId xmlns:a16="http://schemas.microsoft.com/office/drawing/2014/main" id="{349CA39A-748F-4B47-599E-895524EB1A71}"/>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52A40384-2AAD-DADC-5806-193F01AEC62D}"/>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grpSp>
      <p:sp>
        <p:nvSpPr>
          <p:cNvPr id="15" name="Rectangle 14">
            <a:extLst>
              <a:ext uri="{FF2B5EF4-FFF2-40B4-BE49-F238E27FC236}">
                <a16:creationId xmlns:a16="http://schemas.microsoft.com/office/drawing/2014/main" id="{32DAED88-632D-2518-9AEC-BD9C9D7EC53D}"/>
              </a:ext>
            </a:extLst>
          </p:cNvPr>
          <p:cNvSpPr/>
          <p:nvPr/>
        </p:nvSpPr>
        <p:spPr>
          <a:xfrm>
            <a:off x="271463" y="2643187"/>
            <a:ext cx="3326605" cy="1571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400" dirty="0"/>
              <a:t>Significant Level </a:t>
            </a:r>
            <a:endParaRPr lang="en-GB" sz="4400" dirty="0"/>
          </a:p>
        </p:txBody>
      </p:sp>
      <p:pic>
        <p:nvPicPr>
          <p:cNvPr id="4" name="Picture 3">
            <a:extLst>
              <a:ext uri="{FF2B5EF4-FFF2-40B4-BE49-F238E27FC236}">
                <a16:creationId xmlns:a16="http://schemas.microsoft.com/office/drawing/2014/main" id="{6B4B1CF9-3609-43BE-294C-B8AF5A6686BE}"/>
              </a:ext>
            </a:extLst>
          </p:cNvPr>
          <p:cNvPicPr>
            <a:picLocks noChangeAspect="1"/>
          </p:cNvPicPr>
          <p:nvPr/>
        </p:nvPicPr>
        <p:blipFill rotWithShape="1">
          <a:blip r:embed="rId5"/>
          <a:srcRect l="21852" t="5729" r="10162" b="28542"/>
          <a:stretch/>
        </p:blipFill>
        <p:spPr>
          <a:xfrm>
            <a:off x="3929062" y="321468"/>
            <a:ext cx="6993731" cy="4507707"/>
          </a:xfrm>
          <a:prstGeom prst="rect">
            <a:avLst/>
          </a:prstGeom>
        </p:spPr>
      </p:pic>
      <p:sp>
        <p:nvSpPr>
          <p:cNvPr id="14" name="Oval 13">
            <a:extLst>
              <a:ext uri="{FF2B5EF4-FFF2-40B4-BE49-F238E27FC236}">
                <a16:creationId xmlns:a16="http://schemas.microsoft.com/office/drawing/2014/main" id="{A0FA8B5D-8E00-6CDA-3205-3319B97D6F65}"/>
              </a:ext>
            </a:extLst>
          </p:cNvPr>
          <p:cNvSpPr/>
          <p:nvPr/>
        </p:nvSpPr>
        <p:spPr>
          <a:xfrm>
            <a:off x="7415213" y="1528763"/>
            <a:ext cx="3157537" cy="2000250"/>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4133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11" name="Picture 10">
            <a:extLst>
              <a:ext uri="{FF2B5EF4-FFF2-40B4-BE49-F238E27FC236}">
                <a16:creationId xmlns:a16="http://schemas.microsoft.com/office/drawing/2014/main" id="{FABB8CD0-8830-9668-C468-DFAFFE2F65EE}"/>
              </a:ext>
            </a:extLst>
          </p:cNvPr>
          <p:cNvPicPr>
            <a:picLocks noChangeAspect="1"/>
          </p:cNvPicPr>
          <p:nvPr/>
        </p:nvPicPr>
        <p:blipFill>
          <a:blip r:embed="rId5"/>
          <a:stretch>
            <a:fillRect/>
          </a:stretch>
        </p:blipFill>
        <p:spPr>
          <a:xfrm>
            <a:off x="270369" y="1898151"/>
            <a:ext cx="11651262" cy="1960592"/>
          </a:xfrm>
          <a:prstGeom prst="rect">
            <a:avLst/>
          </a:prstGeom>
        </p:spPr>
      </p:pic>
      <p:pic>
        <p:nvPicPr>
          <p:cNvPr id="13" name="Picture 12">
            <a:extLst>
              <a:ext uri="{FF2B5EF4-FFF2-40B4-BE49-F238E27FC236}">
                <a16:creationId xmlns:a16="http://schemas.microsoft.com/office/drawing/2014/main" id="{39E14CA1-C8EF-F0E1-A921-B694135EA461}"/>
              </a:ext>
            </a:extLst>
          </p:cNvPr>
          <p:cNvPicPr>
            <a:picLocks noChangeAspect="1"/>
          </p:cNvPicPr>
          <p:nvPr/>
        </p:nvPicPr>
        <p:blipFill>
          <a:blip r:embed="rId6"/>
          <a:stretch>
            <a:fillRect/>
          </a:stretch>
        </p:blipFill>
        <p:spPr>
          <a:xfrm>
            <a:off x="240505" y="3880843"/>
            <a:ext cx="6224587" cy="2215156"/>
          </a:xfrm>
          <a:prstGeom prst="rect">
            <a:avLst/>
          </a:prstGeom>
        </p:spPr>
      </p:pic>
      <p:pic>
        <p:nvPicPr>
          <p:cNvPr id="15" name="Picture 14">
            <a:extLst>
              <a:ext uri="{FF2B5EF4-FFF2-40B4-BE49-F238E27FC236}">
                <a16:creationId xmlns:a16="http://schemas.microsoft.com/office/drawing/2014/main" id="{8CF0D04C-DAB1-675B-6B7E-9DB24B47ADE3}"/>
              </a:ext>
            </a:extLst>
          </p:cNvPr>
          <p:cNvPicPr>
            <a:picLocks noChangeAspect="1"/>
          </p:cNvPicPr>
          <p:nvPr/>
        </p:nvPicPr>
        <p:blipFill>
          <a:blip r:embed="rId7"/>
          <a:stretch>
            <a:fillRect/>
          </a:stretch>
        </p:blipFill>
        <p:spPr>
          <a:xfrm>
            <a:off x="4459390" y="313503"/>
            <a:ext cx="6664089" cy="1311190"/>
          </a:xfrm>
          <a:prstGeom prst="rect">
            <a:avLst/>
          </a:prstGeom>
        </p:spPr>
      </p:pic>
      <p:sp>
        <p:nvSpPr>
          <p:cNvPr id="3" name="TextBox 2">
            <a:extLst>
              <a:ext uri="{FF2B5EF4-FFF2-40B4-BE49-F238E27FC236}">
                <a16:creationId xmlns:a16="http://schemas.microsoft.com/office/drawing/2014/main" id="{01B17BBD-60BA-54A2-0513-5FF9578AAC92}"/>
              </a:ext>
            </a:extLst>
          </p:cNvPr>
          <p:cNvSpPr txBox="1"/>
          <p:nvPr/>
        </p:nvSpPr>
        <p:spPr>
          <a:xfrm>
            <a:off x="450564" y="218767"/>
            <a:ext cx="4150011" cy="369332"/>
          </a:xfrm>
          <a:prstGeom prst="rect">
            <a:avLst/>
          </a:prstGeom>
          <a:noFill/>
        </p:spPr>
        <p:txBody>
          <a:bodyPr wrap="square">
            <a:spAutoFit/>
          </a:bodyPr>
          <a:lstStyle/>
          <a:p>
            <a:r>
              <a:rPr lang="en-GB" dirty="0"/>
              <a:t>Independent Samples </a:t>
            </a:r>
            <a:r>
              <a:rPr lang="en-GB" i="1" dirty="0"/>
              <a:t>t</a:t>
            </a:r>
            <a:r>
              <a:rPr lang="en-GB" dirty="0"/>
              <a:t> Test</a:t>
            </a:r>
          </a:p>
        </p:txBody>
      </p:sp>
      <p:sp>
        <p:nvSpPr>
          <p:cNvPr id="2" name="Rectangle: Rounded Corners 1">
            <a:extLst>
              <a:ext uri="{FF2B5EF4-FFF2-40B4-BE49-F238E27FC236}">
                <a16:creationId xmlns:a16="http://schemas.microsoft.com/office/drawing/2014/main" id="{6BF832BF-3B6D-E783-0029-CA1109F37BF6}"/>
              </a:ext>
            </a:extLst>
          </p:cNvPr>
          <p:cNvSpPr/>
          <p:nvPr/>
        </p:nvSpPr>
        <p:spPr>
          <a:xfrm>
            <a:off x="4214812" y="2683993"/>
            <a:ext cx="792956" cy="1194790"/>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B1234F80-8F2D-4311-F80F-4D73CDAD2CC6}"/>
              </a:ext>
            </a:extLst>
          </p:cNvPr>
          <p:cNvSpPr/>
          <p:nvPr/>
        </p:nvSpPr>
        <p:spPr>
          <a:xfrm>
            <a:off x="635794" y="977316"/>
            <a:ext cx="2786062" cy="100150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&gt;.05 </a:t>
            </a:r>
          </a:p>
          <a:p>
            <a:pPr algn="ctr"/>
            <a:r>
              <a:rPr lang="en-US" dirty="0"/>
              <a:t>Then, accept H0</a:t>
            </a:r>
          </a:p>
          <a:p>
            <a:pPr algn="ctr"/>
            <a:r>
              <a:rPr lang="en-US" dirty="0"/>
              <a:t>Equal Variance assumed</a:t>
            </a:r>
            <a:endParaRPr lang="en-GB" dirty="0"/>
          </a:p>
        </p:txBody>
      </p:sp>
      <p:sp>
        <p:nvSpPr>
          <p:cNvPr id="9" name="Arrow: Right 8">
            <a:extLst>
              <a:ext uri="{FF2B5EF4-FFF2-40B4-BE49-F238E27FC236}">
                <a16:creationId xmlns:a16="http://schemas.microsoft.com/office/drawing/2014/main" id="{3F55166F-D5AA-F7BB-E580-6D3CB893645B}"/>
              </a:ext>
            </a:extLst>
          </p:cNvPr>
          <p:cNvSpPr/>
          <p:nvPr/>
        </p:nvSpPr>
        <p:spPr>
          <a:xfrm rot="1998516">
            <a:off x="2220943" y="2333620"/>
            <a:ext cx="1989458" cy="3250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2E0CBC63-979F-6B69-2297-AF92C892B39E}"/>
              </a:ext>
            </a:extLst>
          </p:cNvPr>
          <p:cNvSpPr/>
          <p:nvPr/>
        </p:nvSpPr>
        <p:spPr>
          <a:xfrm>
            <a:off x="6265068" y="2683993"/>
            <a:ext cx="919165" cy="1261867"/>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652371D-144C-90FD-1B9C-0DCB8D8EA62E}"/>
              </a:ext>
            </a:extLst>
          </p:cNvPr>
          <p:cNvSpPr/>
          <p:nvPr/>
        </p:nvSpPr>
        <p:spPr>
          <a:xfrm>
            <a:off x="9896889" y="2403035"/>
            <a:ext cx="2103321" cy="1542825"/>
          </a:xfrm>
          <a:prstGeom prst="roundRect">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FCD45C2D-CACC-973B-AA3D-D685FD008E74}"/>
              </a:ext>
            </a:extLst>
          </p:cNvPr>
          <p:cNvSpPr/>
          <p:nvPr/>
        </p:nvSpPr>
        <p:spPr>
          <a:xfrm>
            <a:off x="5984084" y="1512845"/>
            <a:ext cx="2786062" cy="858031"/>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&lt;05 </a:t>
            </a:r>
          </a:p>
          <a:p>
            <a:pPr algn="ctr"/>
            <a:r>
              <a:rPr lang="en-US" dirty="0"/>
              <a:t>Then, reject H0</a:t>
            </a:r>
          </a:p>
          <a:p>
            <a:pPr algn="ctr"/>
            <a:r>
              <a:rPr lang="en-GB" dirty="0"/>
              <a:t>Significant difference</a:t>
            </a:r>
          </a:p>
        </p:txBody>
      </p:sp>
      <p:sp>
        <p:nvSpPr>
          <p:cNvPr id="16" name="Arrow: Down 15">
            <a:extLst>
              <a:ext uri="{FF2B5EF4-FFF2-40B4-BE49-F238E27FC236}">
                <a16:creationId xmlns:a16="http://schemas.microsoft.com/office/drawing/2014/main" id="{1FA23451-CD84-0CAB-FE72-10E446344071}"/>
              </a:ext>
            </a:extLst>
          </p:cNvPr>
          <p:cNvSpPr/>
          <p:nvPr/>
        </p:nvSpPr>
        <p:spPr>
          <a:xfrm>
            <a:off x="7090692" y="2403035"/>
            <a:ext cx="214312" cy="26037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D0297AEE-5BFD-BACD-12CF-8806DEC25F83}"/>
              </a:ext>
            </a:extLst>
          </p:cNvPr>
          <p:cNvSpPr/>
          <p:nvPr/>
        </p:nvSpPr>
        <p:spPr>
          <a:xfrm>
            <a:off x="9318280" y="1484847"/>
            <a:ext cx="2786062" cy="858031"/>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Across 0 </a:t>
            </a:r>
          </a:p>
          <a:p>
            <a:pPr algn="ctr"/>
            <a:r>
              <a:rPr lang="en-US" dirty="0"/>
              <a:t>NOT </a:t>
            </a:r>
            <a:r>
              <a:rPr lang="en-GB" dirty="0"/>
              <a:t>Significantly different</a:t>
            </a:r>
          </a:p>
        </p:txBody>
      </p:sp>
    </p:spTree>
    <p:extLst>
      <p:ext uri="{BB962C8B-B14F-4D97-AF65-F5344CB8AC3E}">
        <p14:creationId xmlns:p14="http://schemas.microsoft.com/office/powerpoint/2010/main" val="638600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92645" y="365126"/>
            <a:ext cx="11582103" cy="714646"/>
          </a:xfrm>
        </p:spPr>
        <p:txBody>
          <a:bodyPr/>
          <a:lstStyle/>
          <a:p>
            <a:r>
              <a:rPr lang="en-US" dirty="0"/>
              <a:t>Presentation of Independent Sample T-Test results</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6786E2BD-DF7B-A050-4358-46F09445A528}"/>
              </a:ext>
            </a:extLst>
          </p:cNvPr>
          <p:cNvPicPr>
            <a:picLocks noChangeAspect="1"/>
          </p:cNvPicPr>
          <p:nvPr/>
        </p:nvPicPr>
        <p:blipFill rotWithShape="1">
          <a:blip r:embed="rId5"/>
          <a:srcRect l="3223" t="24828" r="2592" b="15746"/>
          <a:stretch/>
        </p:blipFill>
        <p:spPr>
          <a:xfrm>
            <a:off x="629340" y="1079772"/>
            <a:ext cx="11170016" cy="4698457"/>
          </a:xfrm>
          <a:prstGeom prst="rect">
            <a:avLst/>
          </a:prstGeom>
        </p:spPr>
      </p:pic>
    </p:spTree>
    <p:extLst>
      <p:ext uri="{BB962C8B-B14F-4D97-AF65-F5344CB8AC3E}">
        <p14:creationId xmlns:p14="http://schemas.microsoft.com/office/powerpoint/2010/main" val="1258049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p:txBody>
          <a:bodyPr/>
          <a:lstStyle/>
          <a:p>
            <a:r>
              <a:rPr lang="en-GB" dirty="0"/>
              <a:t>Independent Samples </a:t>
            </a:r>
            <a:r>
              <a:rPr lang="en-GB" i="1" dirty="0"/>
              <a:t>t</a:t>
            </a:r>
            <a:r>
              <a:rPr lang="en-GB" dirty="0"/>
              <a:t> Test</a:t>
            </a:r>
          </a:p>
        </p:txBody>
      </p:sp>
      <p:sp>
        <p:nvSpPr>
          <p:cNvPr id="3" name="Content Placeholder 2">
            <a:extLst>
              <a:ext uri="{FF2B5EF4-FFF2-40B4-BE49-F238E27FC236}">
                <a16:creationId xmlns:a16="http://schemas.microsoft.com/office/drawing/2014/main" id="{FD2628A4-418B-A8A6-C5B8-B9D2BB97C16F}"/>
              </a:ext>
            </a:extLst>
          </p:cNvPr>
          <p:cNvSpPr>
            <a:spLocks noGrp="1"/>
          </p:cNvSpPr>
          <p:nvPr>
            <p:ph idx="1"/>
          </p:nvPr>
        </p:nvSpPr>
        <p:spPr>
          <a:xfrm>
            <a:off x="838200" y="2398442"/>
            <a:ext cx="10515600" cy="3060700"/>
          </a:xfrm>
        </p:spPr>
        <p:txBody>
          <a:bodyPr/>
          <a:lstStyle/>
          <a:p>
            <a:r>
              <a:rPr lang="en-US" dirty="0"/>
              <a:t>An independent T-test was conducted to compare the job satisfaction for male (Group1) and female (Group 2).  There were significant differences  (</a:t>
            </a:r>
            <a:r>
              <a:rPr lang="en-US" i="1" dirty="0"/>
              <a:t>t (</a:t>
            </a:r>
            <a:r>
              <a:rPr lang="en-US" i="1" dirty="0" err="1"/>
              <a:t>df</a:t>
            </a:r>
            <a:r>
              <a:rPr lang="en-US" i="1" dirty="0"/>
              <a:t>) = 56, p= .039 in the scores with the mean score for Male (Group 1) M= 3.026,  SD = 1.06 was higher than the mean score for female (Group 2), M= 2.53, SD = .84. The magnitude of the difference in the means (mean difference = .499, 95% CI = .60 to 1.06 ) was significant. Hence, H1 was supported </a:t>
            </a:r>
            <a:endParaRPr lang="en-GB" i="1"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1543243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38150" y="472283"/>
            <a:ext cx="10515600" cy="1192212"/>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C6AE31C5-4AC3-6994-4B5D-1707A709475B}"/>
              </a:ext>
            </a:extLst>
          </p:cNvPr>
          <p:cNvSpPr txBox="1">
            <a:spLocks/>
          </p:cNvSpPr>
          <p:nvPr/>
        </p:nvSpPr>
        <p:spPr>
          <a:xfrm>
            <a:off x="633413" y="1839120"/>
            <a:ext cx="10515600" cy="25471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a:t>
            </a:r>
            <a:r>
              <a:rPr lang="en-GB" dirty="0" err="1"/>
              <a:t>ompared</a:t>
            </a:r>
            <a:r>
              <a:rPr lang="en-GB" dirty="0"/>
              <a:t> with the average mean </a:t>
            </a:r>
          </a:p>
          <a:p>
            <a:endParaRPr lang="en-GB" dirty="0"/>
          </a:p>
        </p:txBody>
      </p:sp>
    </p:spTree>
    <p:extLst>
      <p:ext uri="{BB962C8B-B14F-4D97-AF65-F5344CB8AC3E}">
        <p14:creationId xmlns:p14="http://schemas.microsoft.com/office/powerpoint/2010/main" val="1656513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95513"/>
            <a:ext cx="10515600" cy="1192212"/>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5C98785D-78BD-4A92-21A7-DA218D8CB5EB}"/>
              </a:ext>
            </a:extLst>
          </p:cNvPr>
          <p:cNvPicPr>
            <a:picLocks noChangeAspect="1"/>
          </p:cNvPicPr>
          <p:nvPr/>
        </p:nvPicPr>
        <p:blipFill rotWithShape="1">
          <a:blip r:embed="rId5"/>
          <a:srcRect l="3962" t="4309" r="24437" b="39007"/>
          <a:stretch/>
        </p:blipFill>
        <p:spPr>
          <a:xfrm>
            <a:off x="3130508" y="1151545"/>
            <a:ext cx="9208790" cy="4860148"/>
          </a:xfrm>
          <a:prstGeom prst="rect">
            <a:avLst/>
          </a:prstGeom>
        </p:spPr>
      </p:pic>
    </p:spTree>
    <p:extLst>
      <p:ext uri="{BB962C8B-B14F-4D97-AF65-F5344CB8AC3E}">
        <p14:creationId xmlns:p14="http://schemas.microsoft.com/office/powerpoint/2010/main" val="2811916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10515600" cy="1325563"/>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31E45696-3EB2-5E06-4591-2ED446EC5932}"/>
              </a:ext>
            </a:extLst>
          </p:cNvPr>
          <p:cNvPicPr>
            <a:picLocks noChangeAspect="1"/>
          </p:cNvPicPr>
          <p:nvPr/>
        </p:nvPicPr>
        <p:blipFill rotWithShape="1">
          <a:blip r:embed="rId5"/>
          <a:srcRect l="13718" t="17589" r="25004" b="25106"/>
          <a:stretch/>
        </p:blipFill>
        <p:spPr>
          <a:xfrm>
            <a:off x="5058382" y="1357007"/>
            <a:ext cx="6951041" cy="4333673"/>
          </a:xfrm>
          <a:prstGeom prst="rect">
            <a:avLst/>
          </a:prstGeom>
        </p:spPr>
      </p:pic>
      <p:sp>
        <p:nvSpPr>
          <p:cNvPr id="12" name="Rectangle 11">
            <a:extLst>
              <a:ext uri="{FF2B5EF4-FFF2-40B4-BE49-F238E27FC236}">
                <a16:creationId xmlns:a16="http://schemas.microsoft.com/office/drawing/2014/main" id="{504230D1-15BA-11AB-EE8C-42E0C8BC1514}"/>
              </a:ext>
            </a:extLst>
          </p:cNvPr>
          <p:cNvSpPr/>
          <p:nvPr/>
        </p:nvSpPr>
        <p:spPr>
          <a:xfrm>
            <a:off x="409576" y="2339227"/>
            <a:ext cx="3990974" cy="16827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Assume the average satisfaction mean =3.5 </a:t>
            </a:r>
            <a:endParaRPr lang="en-GB" sz="2800" dirty="0"/>
          </a:p>
        </p:txBody>
      </p:sp>
      <p:sp>
        <p:nvSpPr>
          <p:cNvPr id="3" name="Oval 2">
            <a:extLst>
              <a:ext uri="{FF2B5EF4-FFF2-40B4-BE49-F238E27FC236}">
                <a16:creationId xmlns:a16="http://schemas.microsoft.com/office/drawing/2014/main" id="{CEFF3122-9C66-FC2C-7BD1-98D0DA6E77BA}"/>
              </a:ext>
            </a:extLst>
          </p:cNvPr>
          <p:cNvSpPr/>
          <p:nvPr/>
        </p:nvSpPr>
        <p:spPr>
          <a:xfrm>
            <a:off x="7865269" y="5060157"/>
            <a:ext cx="2900362" cy="44083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31860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195567" y="198453"/>
            <a:ext cx="10515600" cy="792315"/>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1C230BE4-4532-E628-DBD0-533D4F66E32C}"/>
              </a:ext>
            </a:extLst>
          </p:cNvPr>
          <p:cNvPicPr>
            <a:picLocks noChangeAspect="1"/>
          </p:cNvPicPr>
          <p:nvPr/>
        </p:nvPicPr>
        <p:blipFill rotWithShape="1">
          <a:blip r:embed="rId5"/>
          <a:srcRect l="14949" t="19575" r="26139" b="24255"/>
          <a:stretch/>
        </p:blipFill>
        <p:spPr>
          <a:xfrm>
            <a:off x="3317132" y="875487"/>
            <a:ext cx="7958017" cy="5058385"/>
          </a:xfrm>
          <a:prstGeom prst="rect">
            <a:avLst/>
          </a:prstGeom>
        </p:spPr>
      </p:pic>
    </p:spTree>
    <p:extLst>
      <p:ext uri="{BB962C8B-B14F-4D97-AF65-F5344CB8AC3E}">
        <p14:creationId xmlns:p14="http://schemas.microsoft.com/office/powerpoint/2010/main" val="39031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Independent 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1012885"/>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8293894" y="524056"/>
            <a:ext cx="3414712" cy="1574680"/>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Degree of freedom </a:t>
            </a:r>
          </a:p>
          <a:p>
            <a:pPr algn="ctr"/>
            <a:r>
              <a:rPr lang="en-US" sz="2400" dirty="0" err="1">
                <a:solidFill>
                  <a:schemeClr val="tx1"/>
                </a:solidFill>
              </a:rPr>
              <a:t>df</a:t>
            </a:r>
            <a:r>
              <a:rPr lang="en-US" sz="2400" dirty="0">
                <a:solidFill>
                  <a:schemeClr val="tx1"/>
                </a:solidFill>
              </a:rPr>
              <a:t> = N-1 </a:t>
            </a:r>
          </a:p>
          <a:p>
            <a:pPr algn="ctr"/>
            <a:r>
              <a:rPr lang="en-US" sz="2400" dirty="0">
                <a:solidFill>
                  <a:schemeClr val="tx1"/>
                </a:solidFill>
              </a:rPr>
              <a:t>=&gt; 58 – 1 = 57</a:t>
            </a:r>
            <a:endParaRPr lang="en-GB" sz="2400" dirty="0">
              <a:solidFill>
                <a:schemeClr val="tx1"/>
              </a:solidFill>
            </a:endParaRPr>
          </a:p>
        </p:txBody>
      </p:sp>
      <p:cxnSp>
        <p:nvCxnSpPr>
          <p:cNvPr id="12" name="Straight Arrow Connector 11">
            <a:extLst>
              <a:ext uri="{FF2B5EF4-FFF2-40B4-BE49-F238E27FC236}">
                <a16:creationId xmlns:a16="http://schemas.microsoft.com/office/drawing/2014/main" id="{251D5282-0DBA-3412-D9D7-5D526ECC803B}"/>
              </a:ext>
            </a:extLst>
          </p:cNvPr>
          <p:cNvCxnSpPr/>
          <p:nvPr/>
        </p:nvCxnSpPr>
        <p:spPr>
          <a:xfrm flipH="1">
            <a:off x="5314950" y="2157413"/>
            <a:ext cx="4436269" cy="188595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43133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E0FC6-EBF1-C46F-93D4-C47B7666A5A7}"/>
              </a:ext>
            </a:extLst>
          </p:cNvPr>
          <p:cNvSpPr>
            <a:spLocks noGrp="1"/>
          </p:cNvSpPr>
          <p:nvPr>
            <p:ph type="title"/>
          </p:nvPr>
        </p:nvSpPr>
        <p:spPr/>
        <p:txBody>
          <a:bodyPr/>
          <a:lstStyle/>
          <a:p>
            <a:r>
              <a:rPr lang="en-US" dirty="0"/>
              <a:t>Sample t-test </a:t>
            </a:r>
            <a:endParaRPr lang="en-GB" dirty="0"/>
          </a:p>
        </p:txBody>
      </p:sp>
      <p:sp>
        <p:nvSpPr>
          <p:cNvPr id="3" name="Content Placeholder 2">
            <a:extLst>
              <a:ext uri="{FF2B5EF4-FFF2-40B4-BE49-F238E27FC236}">
                <a16:creationId xmlns:a16="http://schemas.microsoft.com/office/drawing/2014/main" id="{063BD690-DEA0-8F21-1103-3B7D815DDCAA}"/>
              </a:ext>
            </a:extLst>
          </p:cNvPr>
          <p:cNvSpPr>
            <a:spLocks noGrp="1"/>
          </p:cNvSpPr>
          <p:nvPr>
            <p:ph idx="1"/>
          </p:nvPr>
        </p:nvSpPr>
        <p:spPr>
          <a:xfrm>
            <a:off x="838200" y="1825625"/>
            <a:ext cx="10515600" cy="3653631"/>
          </a:xfrm>
        </p:spPr>
        <p:txBody>
          <a:bodyPr>
            <a:normAutofit/>
          </a:bodyPr>
          <a:lstStyle/>
          <a:p>
            <a:r>
              <a:rPr lang="en-US" sz="4400" dirty="0"/>
              <a:t>3 ways of measuring the mean statistical difference in SPSS </a:t>
            </a:r>
          </a:p>
          <a:p>
            <a:pPr marL="571500" indent="-571500">
              <a:buAutoNum type="romanLcPeriod"/>
            </a:pPr>
            <a:r>
              <a:rPr lang="en-US" sz="4400" dirty="0"/>
              <a:t>t-value (from t table)</a:t>
            </a:r>
          </a:p>
          <a:p>
            <a:pPr marL="571500" indent="-571500">
              <a:buAutoNum type="romanLcPeriod"/>
            </a:pPr>
            <a:r>
              <a:rPr lang="en-US" sz="4400" dirty="0"/>
              <a:t>p-value  &lt; 0.05</a:t>
            </a:r>
          </a:p>
          <a:p>
            <a:pPr marL="571500" indent="-571500">
              <a:buAutoNum type="romanLcPeriod"/>
            </a:pPr>
            <a:r>
              <a:rPr lang="en-US" sz="4400" dirty="0"/>
              <a:t> Confidence Interval </a:t>
            </a:r>
            <a:endParaRPr lang="en-GB" sz="4400" dirty="0"/>
          </a:p>
        </p:txBody>
      </p:sp>
      <p:grpSp>
        <p:nvGrpSpPr>
          <p:cNvPr id="4" name="Group 3">
            <a:extLst>
              <a:ext uri="{FF2B5EF4-FFF2-40B4-BE49-F238E27FC236}">
                <a16:creationId xmlns:a16="http://schemas.microsoft.com/office/drawing/2014/main" id="{C055579D-2CC4-8581-6877-4A4D72DFFF3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BD41AC2D-8252-9A92-1BA0-CA2E27C3B62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3D824C8-78CC-34BC-7AA3-43E66C53D9F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A50D197-B289-BDC8-A008-DE017F5BD3F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7DEF111-39CA-9AB4-D9AE-A8E375E714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919893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1. t-table </a:t>
            </a:r>
          </a:p>
          <a:p>
            <a:pPr algn="ctr"/>
            <a:r>
              <a:rPr lang="en-US" sz="2400" dirty="0">
                <a:solidFill>
                  <a:schemeClr val="tx1"/>
                </a:solidFill>
              </a:rPr>
              <a:t>If t value &gt; critical value, then it is statistically different.</a:t>
            </a:r>
            <a:endParaRPr lang="en-GB" sz="2400" dirty="0">
              <a:solidFill>
                <a:schemeClr val="tx1"/>
              </a:solidFill>
            </a:endParaRPr>
          </a:p>
        </p:txBody>
      </p:sp>
    </p:spTree>
    <p:extLst>
      <p:ext uri="{BB962C8B-B14F-4D97-AF65-F5344CB8AC3E}">
        <p14:creationId xmlns:p14="http://schemas.microsoft.com/office/powerpoint/2010/main" val="4133576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5348-0DBB-4FBF-2784-F988F549A6C0}"/>
              </a:ext>
            </a:extLst>
          </p:cNvPr>
          <p:cNvSpPr>
            <a:spLocks noGrp="1"/>
          </p:cNvSpPr>
          <p:nvPr>
            <p:ph type="title"/>
          </p:nvPr>
        </p:nvSpPr>
        <p:spPr/>
        <p:txBody>
          <a:bodyPr/>
          <a:lstStyle/>
          <a:p>
            <a:endParaRPr lang="en-GB" dirty="0"/>
          </a:p>
        </p:txBody>
      </p:sp>
      <p:pic>
        <p:nvPicPr>
          <p:cNvPr id="4" name="Picture 3">
            <a:extLst>
              <a:ext uri="{FF2B5EF4-FFF2-40B4-BE49-F238E27FC236}">
                <a16:creationId xmlns:a16="http://schemas.microsoft.com/office/drawing/2014/main" id="{92FC3146-AFBE-870B-2C1C-F1A38BFD1196}"/>
              </a:ext>
            </a:extLst>
          </p:cNvPr>
          <p:cNvPicPr>
            <a:picLocks noChangeAspect="1"/>
          </p:cNvPicPr>
          <p:nvPr/>
        </p:nvPicPr>
        <p:blipFill rotWithShape="1">
          <a:blip r:embed="rId2"/>
          <a:srcRect l="31875" t="24653" r="11482" b="4255"/>
          <a:stretch/>
        </p:blipFill>
        <p:spPr>
          <a:xfrm>
            <a:off x="632298" y="570735"/>
            <a:ext cx="5826868" cy="4875482"/>
          </a:xfrm>
          <a:prstGeom prst="rect">
            <a:avLst/>
          </a:prstGeom>
        </p:spPr>
      </p:pic>
      <p:pic>
        <p:nvPicPr>
          <p:cNvPr id="7" name="Picture 6">
            <a:extLst>
              <a:ext uri="{FF2B5EF4-FFF2-40B4-BE49-F238E27FC236}">
                <a16:creationId xmlns:a16="http://schemas.microsoft.com/office/drawing/2014/main" id="{8EB52143-502E-85BD-D5DD-EF2BEB05E660}"/>
              </a:ext>
            </a:extLst>
          </p:cNvPr>
          <p:cNvPicPr>
            <a:picLocks noChangeAspect="1"/>
          </p:cNvPicPr>
          <p:nvPr/>
        </p:nvPicPr>
        <p:blipFill rotWithShape="1">
          <a:blip r:embed="rId3"/>
          <a:srcRect l="32916" t="28663" r="10441" b="32198"/>
          <a:stretch/>
        </p:blipFill>
        <p:spPr>
          <a:xfrm>
            <a:off x="4607937" y="2606675"/>
            <a:ext cx="7454360" cy="3433863"/>
          </a:xfrm>
          <a:prstGeom prst="rect">
            <a:avLst/>
          </a:prstGeom>
        </p:spPr>
      </p:pic>
      <p:sp>
        <p:nvSpPr>
          <p:cNvPr id="8" name="Oval 7">
            <a:extLst>
              <a:ext uri="{FF2B5EF4-FFF2-40B4-BE49-F238E27FC236}">
                <a16:creationId xmlns:a16="http://schemas.microsoft.com/office/drawing/2014/main" id="{FAB0D6F4-9C70-40CB-EC98-30DE0732695C}"/>
              </a:ext>
            </a:extLst>
          </p:cNvPr>
          <p:cNvSpPr/>
          <p:nvPr/>
        </p:nvSpPr>
        <p:spPr>
          <a:xfrm>
            <a:off x="4700806" y="4319349"/>
            <a:ext cx="4457481" cy="354301"/>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A776D383-B892-CDF7-FF11-A697ABE99888}"/>
              </a:ext>
            </a:extLst>
          </p:cNvPr>
          <p:cNvSpPr/>
          <p:nvPr/>
        </p:nvSpPr>
        <p:spPr>
          <a:xfrm>
            <a:off x="8072438" y="850106"/>
            <a:ext cx="3571875" cy="1271588"/>
          </a:xfrm>
          <a:prstGeom prst="roundRect">
            <a:avLst/>
          </a:prstGeom>
          <a:solidFill>
            <a:srgbClr val="FFC0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Critical values </a:t>
            </a:r>
          </a:p>
          <a:p>
            <a:pPr algn="ctr"/>
            <a:r>
              <a:rPr lang="en-US" dirty="0"/>
              <a:t>P value =0.05 </a:t>
            </a:r>
          </a:p>
          <a:p>
            <a:pPr algn="ctr"/>
            <a:r>
              <a:rPr lang="en-US" dirty="0" err="1"/>
              <a:t>df</a:t>
            </a:r>
            <a:r>
              <a:rPr lang="en-US" dirty="0"/>
              <a:t> = 57</a:t>
            </a:r>
          </a:p>
          <a:p>
            <a:pPr algn="ctr"/>
            <a:r>
              <a:rPr lang="en-US" dirty="0"/>
              <a:t>CV = 2.009 </a:t>
            </a:r>
            <a:endParaRPr lang="en-GB" dirty="0"/>
          </a:p>
        </p:txBody>
      </p:sp>
      <p:sp>
        <p:nvSpPr>
          <p:cNvPr id="11" name="TextBox 10">
            <a:extLst>
              <a:ext uri="{FF2B5EF4-FFF2-40B4-BE49-F238E27FC236}">
                <a16:creationId xmlns:a16="http://schemas.microsoft.com/office/drawing/2014/main" id="{9CEBFCA5-106B-973B-0F99-316FD338E23D}"/>
              </a:ext>
            </a:extLst>
          </p:cNvPr>
          <p:cNvSpPr txBox="1"/>
          <p:nvPr/>
        </p:nvSpPr>
        <p:spPr>
          <a:xfrm>
            <a:off x="226814" y="5934670"/>
            <a:ext cx="11546086" cy="1200329"/>
          </a:xfrm>
          <a:prstGeom prst="rect">
            <a:avLst/>
          </a:prstGeom>
          <a:noFill/>
        </p:spPr>
        <p:txBody>
          <a:bodyPr wrap="square">
            <a:spAutoFit/>
          </a:bodyPr>
          <a:lstStyle/>
          <a:p>
            <a:r>
              <a:rPr lang="en-US" dirty="0">
                <a:hlinkClick r:id="rId4" action="ppaction://hlinkfile"/>
              </a:rPr>
              <a:t>file:///C:/Users/h.lee/OneDrive%20-%20University%20of%20Wales%20Trinity%20Saint%20David/Documents/Business%20Team/DBA%20Programme/Quants_Research%20methods/Uploaded%20to%20Moodle/Students-t-table-one-tailed-two-tailed_Table.pdf</a:t>
            </a:r>
            <a:endParaRPr lang="en-US" dirty="0"/>
          </a:p>
          <a:p>
            <a:endParaRPr lang="en-GB" dirty="0"/>
          </a:p>
        </p:txBody>
      </p:sp>
    </p:spTree>
    <p:extLst>
      <p:ext uri="{BB962C8B-B14F-4D97-AF65-F5344CB8AC3E}">
        <p14:creationId xmlns:p14="http://schemas.microsoft.com/office/powerpoint/2010/main" val="1049758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2. P value</a:t>
            </a:r>
          </a:p>
          <a:p>
            <a:pPr algn="ctr"/>
            <a:r>
              <a:rPr lang="en-US" sz="2400" dirty="0">
                <a:solidFill>
                  <a:schemeClr val="tx1"/>
                </a:solidFill>
              </a:rPr>
              <a:t>If p value&lt;0.05, then it is statistically different.</a:t>
            </a:r>
            <a:endParaRPr lang="en-GB" sz="2400" dirty="0">
              <a:solidFill>
                <a:schemeClr val="tx1"/>
              </a:solidFill>
            </a:endParaRPr>
          </a:p>
        </p:txBody>
      </p:sp>
    </p:spTree>
    <p:extLst>
      <p:ext uri="{BB962C8B-B14F-4D97-AF65-F5344CB8AC3E}">
        <p14:creationId xmlns:p14="http://schemas.microsoft.com/office/powerpoint/2010/main" val="1449134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09575" y="472281"/>
            <a:ext cx="7505700" cy="669985"/>
          </a:xfrm>
        </p:spPr>
        <p:txBody>
          <a:bodyPr>
            <a:normAutofit fontScale="90000"/>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60966"/>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C7F7CC3E-9E70-0068-C78B-4DB37E595E1F}"/>
              </a:ext>
            </a:extLst>
          </p:cNvPr>
          <p:cNvPicPr>
            <a:picLocks noChangeAspect="1"/>
          </p:cNvPicPr>
          <p:nvPr/>
        </p:nvPicPr>
        <p:blipFill rotWithShape="1">
          <a:blip r:embed="rId5"/>
          <a:srcRect l="15800" t="32766" r="27179" b="15461"/>
          <a:stretch/>
        </p:blipFill>
        <p:spPr>
          <a:xfrm>
            <a:off x="2375576" y="973974"/>
            <a:ext cx="9514829" cy="5759390"/>
          </a:xfrm>
          <a:prstGeom prst="rect">
            <a:avLst/>
          </a:prstGeom>
        </p:spPr>
      </p:pic>
      <p:sp>
        <p:nvSpPr>
          <p:cNvPr id="10" name="Rectangle: Rounded Corners 9">
            <a:extLst>
              <a:ext uri="{FF2B5EF4-FFF2-40B4-BE49-F238E27FC236}">
                <a16:creationId xmlns:a16="http://schemas.microsoft.com/office/drawing/2014/main" id="{3F92EC3A-5779-A2F3-18E7-FE5B97DEE0B6}"/>
              </a:ext>
            </a:extLst>
          </p:cNvPr>
          <p:cNvSpPr/>
          <p:nvPr/>
        </p:nvSpPr>
        <p:spPr>
          <a:xfrm>
            <a:off x="6878055" y="392617"/>
            <a:ext cx="5012350" cy="1499298"/>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rPr>
              <a:t>3. Confidence Interval (95%)</a:t>
            </a:r>
          </a:p>
          <a:p>
            <a:pPr algn="ctr"/>
            <a:r>
              <a:rPr lang="en-US" sz="2400" dirty="0">
                <a:solidFill>
                  <a:schemeClr val="tx1"/>
                </a:solidFill>
              </a:rPr>
              <a:t>If Confident Interval contain 0, then the mean is not statistically different</a:t>
            </a:r>
            <a:endParaRPr lang="en-GB" sz="2400" dirty="0">
              <a:solidFill>
                <a:schemeClr val="tx1"/>
              </a:solidFill>
            </a:endParaRPr>
          </a:p>
        </p:txBody>
      </p:sp>
    </p:spTree>
    <p:extLst>
      <p:ext uri="{BB962C8B-B14F-4D97-AF65-F5344CB8AC3E}">
        <p14:creationId xmlns:p14="http://schemas.microsoft.com/office/powerpoint/2010/main" val="1821913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445294" y="465138"/>
            <a:ext cx="10515600" cy="1325563"/>
          </a:xfrm>
        </p:spPr>
        <p:txBody>
          <a:bodyPr/>
          <a:lstStyle/>
          <a:p>
            <a:r>
              <a:rPr lang="en-GB" dirty="0"/>
              <a:t>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A7DFF552-B999-0DD2-1862-FB2D306F23C3}"/>
              </a:ext>
            </a:extLst>
          </p:cNvPr>
          <p:cNvPicPr>
            <a:picLocks noChangeAspect="1"/>
          </p:cNvPicPr>
          <p:nvPr/>
        </p:nvPicPr>
        <p:blipFill rotWithShape="1">
          <a:blip r:embed="rId5"/>
          <a:srcRect l="10032" t="27234" r="6281" b="19006"/>
          <a:stretch/>
        </p:blipFill>
        <p:spPr>
          <a:xfrm>
            <a:off x="1231106" y="1585608"/>
            <a:ext cx="10747042" cy="4602406"/>
          </a:xfrm>
          <a:prstGeom prst="rect">
            <a:avLst/>
          </a:prstGeom>
        </p:spPr>
      </p:pic>
    </p:spTree>
    <p:extLst>
      <p:ext uri="{BB962C8B-B14F-4D97-AF65-F5344CB8AC3E}">
        <p14:creationId xmlns:p14="http://schemas.microsoft.com/office/powerpoint/2010/main" val="2766645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788194" y="2236788"/>
            <a:ext cx="10515600" cy="1325563"/>
          </a:xfrm>
        </p:spPr>
        <p:txBody>
          <a:bodyPr/>
          <a:lstStyle/>
          <a:p>
            <a:r>
              <a:rPr lang="en-GB" dirty="0"/>
              <a:t>Paired Sample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06279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636191"/>
          </a:xfrm>
        </p:spPr>
        <p:txBody>
          <a:bodyPr>
            <a:normAutofit fontScale="90000"/>
          </a:bodyPr>
          <a:lstStyle/>
          <a:p>
            <a:r>
              <a:rPr lang="en-GB" dirty="0"/>
              <a:t>Paired Sample </a:t>
            </a:r>
            <a:r>
              <a:rPr lang="en-GB" i="1" dirty="0"/>
              <a:t>t</a:t>
            </a:r>
            <a:r>
              <a:rPr lang="en-GB" dirty="0"/>
              <a:t> Test - Assumptions</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27B68D59-576D-9898-C53A-49F30858AC84}"/>
              </a:ext>
            </a:extLst>
          </p:cNvPr>
          <p:cNvSpPr txBox="1">
            <a:spLocks/>
          </p:cNvSpPr>
          <p:nvPr/>
        </p:nvSpPr>
        <p:spPr>
          <a:xfrm>
            <a:off x="141684" y="979030"/>
            <a:ext cx="11908631" cy="5578933"/>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742950">
              <a:buAutoNum type="arabicPeriod"/>
            </a:pPr>
            <a:r>
              <a:rPr lang="en-US" b="0" i="0" dirty="0">
                <a:solidFill>
                  <a:srgbClr val="212529"/>
                </a:solidFill>
                <a:effectLst/>
                <a:highlight>
                  <a:srgbClr val="FFFFFF"/>
                </a:highlight>
                <a:latin typeface="Roboto" panose="02000000000000000000" pitchFamily="2" charset="0"/>
              </a:rPr>
              <a:t>There are two dependent groups or samples </a:t>
            </a:r>
          </a:p>
          <a:p>
            <a:r>
              <a:rPr lang="en-US" b="0" i="0" dirty="0">
                <a:solidFill>
                  <a:srgbClr val="212529"/>
                </a:solidFill>
                <a:effectLst/>
                <a:highlight>
                  <a:srgbClr val="FFFFFF"/>
                </a:highlight>
                <a:latin typeface="Roboto" panose="02000000000000000000" pitchFamily="2" charset="0"/>
              </a:rPr>
              <a:t>e.g. The weight of one and the same person is measured before and after a diet.</a:t>
            </a:r>
          </a:p>
          <a:p>
            <a:endParaRPr lang="en-US" b="0" i="0" dirty="0">
              <a:solidFill>
                <a:srgbClr val="212529"/>
              </a:solidFill>
              <a:effectLst/>
              <a:highlight>
                <a:srgbClr val="FFFFFF"/>
              </a:highlight>
              <a:latin typeface="Roboto" panose="02000000000000000000" pitchFamily="2" charset="0"/>
            </a:endParaRPr>
          </a:p>
          <a:p>
            <a:r>
              <a:rPr lang="en-US" b="0" i="0" dirty="0">
                <a:solidFill>
                  <a:srgbClr val="212529"/>
                </a:solidFill>
                <a:effectLst/>
                <a:highlight>
                  <a:srgbClr val="FFFFFF"/>
                </a:highlight>
                <a:latin typeface="Roboto" panose="02000000000000000000" pitchFamily="2" charset="0"/>
              </a:rPr>
              <a:t>2. The variables are interval scaled</a:t>
            </a:r>
          </a:p>
          <a:p>
            <a:endParaRPr lang="en-US" dirty="0">
              <a:solidFill>
                <a:srgbClr val="212529"/>
              </a:solidFill>
              <a:highlight>
                <a:srgbClr val="FFFFFF"/>
              </a:highlight>
              <a:latin typeface="Roboto" panose="02000000000000000000" pitchFamily="2" charset="0"/>
            </a:endParaRPr>
          </a:p>
          <a:p>
            <a:pPr algn="l">
              <a:buFont typeface="Arial" panose="020B0604020202020204" pitchFamily="34" charset="0"/>
              <a:buChar char="•"/>
            </a:pPr>
            <a:r>
              <a:rPr lang="en-US" b="0" i="0" dirty="0">
                <a:solidFill>
                  <a:srgbClr val="212529"/>
                </a:solidFill>
                <a:effectLst/>
                <a:highlight>
                  <a:srgbClr val="FFFFFF"/>
                </a:highlight>
                <a:latin typeface="Roboto" panose="02000000000000000000" pitchFamily="2" charset="0"/>
              </a:rPr>
              <a:t> The salary of a person </a:t>
            </a:r>
          </a:p>
          <a:p>
            <a:endParaRPr lang="en-US" b="0" i="0" dirty="0">
              <a:solidFill>
                <a:srgbClr val="212529"/>
              </a:solidFill>
              <a:effectLst/>
              <a:highlight>
                <a:srgbClr val="FFFFFF"/>
              </a:highlight>
              <a:latin typeface="Roboto" panose="02000000000000000000" pitchFamily="2" charset="0"/>
            </a:endParaRPr>
          </a:p>
          <a:p>
            <a:r>
              <a:rPr lang="en-US" b="0" i="0" dirty="0">
                <a:solidFill>
                  <a:srgbClr val="212529"/>
                </a:solidFill>
                <a:effectLst/>
                <a:highlight>
                  <a:srgbClr val="FFFFFF"/>
                </a:highlight>
                <a:latin typeface="Roboto" panose="02000000000000000000" pitchFamily="2" charset="0"/>
              </a:rPr>
              <a:t>3. The differences of the paired values are normally distributed.</a:t>
            </a:r>
          </a:p>
          <a:p>
            <a:endParaRPr lang="en-GB" dirty="0"/>
          </a:p>
        </p:txBody>
      </p:sp>
      <p:sp>
        <p:nvSpPr>
          <p:cNvPr id="9" name="Title 1">
            <a:extLst>
              <a:ext uri="{FF2B5EF4-FFF2-40B4-BE49-F238E27FC236}">
                <a16:creationId xmlns:a16="http://schemas.microsoft.com/office/drawing/2014/main" id="{28E24110-9C26-6002-44CB-FFBC42462C56}"/>
              </a:ext>
            </a:extLst>
          </p:cNvPr>
          <p:cNvSpPr txBox="1">
            <a:spLocks/>
          </p:cNvSpPr>
          <p:nvPr/>
        </p:nvSpPr>
        <p:spPr>
          <a:xfrm>
            <a:off x="699707" y="1877219"/>
            <a:ext cx="10515600" cy="19542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7265321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1325563"/>
          </a:xfrm>
        </p:spPr>
        <p:txBody>
          <a:bodyPr/>
          <a:lstStyle/>
          <a:p>
            <a:r>
              <a:rPr lang="en-GB" dirty="0"/>
              <a:t>Paired-samples </a:t>
            </a:r>
            <a:r>
              <a:rPr lang="en-GB" i="1" dirty="0"/>
              <a:t>t</a:t>
            </a:r>
            <a:r>
              <a:rPr lang="en-GB" dirty="0"/>
              <a:t> Test</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812DC56F-F1C9-A2BE-9599-254FE844B203}"/>
              </a:ext>
            </a:extLst>
          </p:cNvPr>
          <p:cNvSpPr txBox="1">
            <a:spLocks/>
          </p:cNvSpPr>
          <p:nvPr/>
        </p:nvSpPr>
        <p:spPr>
          <a:xfrm>
            <a:off x="547307" y="1724818"/>
            <a:ext cx="10515600" cy="40401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r>
              <a:rPr lang="en-US" b="0" i="0" dirty="0">
                <a:effectLst/>
                <a:highlight>
                  <a:srgbClr val="FFFFFF"/>
                </a:highlight>
                <a:latin typeface="droid sans"/>
              </a:rPr>
              <a:t>Dependent sample (Within-subjects) </a:t>
            </a:r>
          </a:p>
          <a:p>
            <a:pPr marL="571500" indent="-571500">
              <a:buFont typeface="Wingdings" panose="05000000000000000000" pitchFamily="2" charset="2"/>
              <a:buChar char="Ø"/>
            </a:pPr>
            <a:endParaRPr lang="en-US" b="0" i="0" dirty="0">
              <a:effectLst/>
              <a:highlight>
                <a:srgbClr val="FFFFFF"/>
              </a:highlight>
              <a:latin typeface="droid sans"/>
            </a:endParaRPr>
          </a:p>
          <a:p>
            <a:pPr marL="571500" indent="-571500">
              <a:buFont typeface="Wingdings" panose="05000000000000000000" pitchFamily="2" charset="2"/>
              <a:buChar char="Ø"/>
            </a:pPr>
            <a:r>
              <a:rPr lang="en-US" b="0" i="0" dirty="0">
                <a:effectLst/>
                <a:highlight>
                  <a:srgbClr val="FFFFFF"/>
                </a:highlight>
                <a:latin typeface="droid sans"/>
              </a:rPr>
              <a:t>Use a paired t-test when each subject has a pair of measurements, such as a before and after score. </a:t>
            </a:r>
            <a:endParaRPr lang="en-GB" dirty="0"/>
          </a:p>
        </p:txBody>
      </p:sp>
    </p:spTree>
    <p:extLst>
      <p:ext uri="{BB962C8B-B14F-4D97-AF65-F5344CB8AC3E}">
        <p14:creationId xmlns:p14="http://schemas.microsoft.com/office/powerpoint/2010/main" val="1147202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316326" y="207963"/>
            <a:ext cx="10515600" cy="1325563"/>
          </a:xfrm>
        </p:spPr>
        <p:txBody>
          <a:bodyPr>
            <a:normAutofit fontScale="90000"/>
          </a:bodyPr>
          <a:lstStyle/>
          <a:p>
            <a:r>
              <a:rPr lang="en-US" b="1" u="sng" dirty="0"/>
              <a:t>In-class activity</a:t>
            </a:r>
            <a:br>
              <a:rPr lang="en-US" dirty="0"/>
            </a:br>
            <a:r>
              <a:rPr lang="en-US" dirty="0"/>
              <a:t>Please use the 400-dataset for the following activities</a:t>
            </a:r>
            <a:endParaRPr lang="en-GB" dirty="0"/>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812DC56F-F1C9-A2BE-9599-254FE844B203}"/>
              </a:ext>
            </a:extLst>
          </p:cNvPr>
          <p:cNvSpPr txBox="1">
            <a:spLocks/>
          </p:cNvSpPr>
          <p:nvPr/>
        </p:nvSpPr>
        <p:spPr>
          <a:xfrm>
            <a:off x="547307" y="1724818"/>
            <a:ext cx="10515600" cy="40401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571500" indent="-571500">
              <a:buFont typeface="Wingdings" panose="05000000000000000000" pitchFamily="2" charset="2"/>
              <a:buChar char="Ø"/>
            </a:pPr>
            <a:endParaRPr lang="en-GB" dirty="0"/>
          </a:p>
        </p:txBody>
      </p:sp>
      <p:sp>
        <p:nvSpPr>
          <p:cNvPr id="9" name="Title 1">
            <a:extLst>
              <a:ext uri="{FF2B5EF4-FFF2-40B4-BE49-F238E27FC236}">
                <a16:creationId xmlns:a16="http://schemas.microsoft.com/office/drawing/2014/main" id="{B9019789-1386-A14C-7349-0B9668F0CE4B}"/>
              </a:ext>
            </a:extLst>
          </p:cNvPr>
          <p:cNvSpPr txBox="1">
            <a:spLocks/>
          </p:cNvSpPr>
          <p:nvPr/>
        </p:nvSpPr>
        <p:spPr>
          <a:xfrm>
            <a:off x="316325" y="1635919"/>
            <a:ext cx="10813637" cy="4207669"/>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a:p>
            <a:r>
              <a:rPr lang="en-GB" dirty="0"/>
              <a:t>Exercise 1 : test the difference between gender on salary independent t-test </a:t>
            </a:r>
          </a:p>
          <a:p>
            <a:endParaRPr lang="en-GB" dirty="0"/>
          </a:p>
          <a:p>
            <a:r>
              <a:rPr lang="en-GB" dirty="0"/>
              <a:t>Exercise 2 : The average motivation index = 3, please test the motivation against the average motivation</a:t>
            </a:r>
          </a:p>
          <a:p>
            <a:endParaRPr lang="en-GB" dirty="0"/>
          </a:p>
          <a:p>
            <a:r>
              <a:rPr lang="en-US" dirty="0"/>
              <a:t>(Please present your answers on ppt with SPSS output incorporated)</a:t>
            </a:r>
            <a:r>
              <a:rPr lang="en-GB" dirty="0"/>
              <a:t> </a:t>
            </a:r>
          </a:p>
          <a:p>
            <a:endParaRPr lang="en-GB" dirty="0"/>
          </a:p>
        </p:txBody>
      </p:sp>
    </p:spTree>
    <p:extLst>
      <p:ext uri="{BB962C8B-B14F-4D97-AF65-F5344CB8AC3E}">
        <p14:creationId xmlns:p14="http://schemas.microsoft.com/office/powerpoint/2010/main" val="27311109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502064" y="2415382"/>
            <a:ext cx="10515600" cy="1325563"/>
          </a:xfrm>
        </p:spPr>
        <p:txBody>
          <a:bodyPr/>
          <a:lstStyle/>
          <a:p>
            <a:r>
              <a:rPr lang="en-GB" dirty="0"/>
              <a:t>ANOVA</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882098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E30D-8983-012D-05AD-8F3D947B378F}"/>
              </a:ext>
            </a:extLst>
          </p:cNvPr>
          <p:cNvSpPr>
            <a:spLocks noGrp="1"/>
          </p:cNvSpPr>
          <p:nvPr>
            <p:ph type="title"/>
          </p:nvPr>
        </p:nvSpPr>
        <p:spPr>
          <a:xfrm>
            <a:off x="502064" y="2415382"/>
            <a:ext cx="10515600" cy="1325563"/>
          </a:xfrm>
        </p:spPr>
        <p:txBody>
          <a:bodyPr/>
          <a:lstStyle/>
          <a:p>
            <a:r>
              <a:rPr lang="en-US" dirty="0"/>
              <a:t>O</a:t>
            </a:r>
            <a:r>
              <a:rPr lang="en-GB" dirty="0"/>
              <a:t>ne-way ANOVA</a:t>
            </a:r>
          </a:p>
        </p:txBody>
      </p:sp>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274303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888206" y="1370837"/>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One-way ANOVA:</a:t>
            </a:r>
            <a:r>
              <a:rPr lang="en-US" b="0" i="0" dirty="0">
                <a:solidFill>
                  <a:srgbClr val="000000"/>
                </a:solidFill>
                <a:effectLst/>
                <a:highlight>
                  <a:srgbClr val="FFFFFF"/>
                </a:highlight>
                <a:latin typeface="Helvetica" panose="020B0604020202020204" pitchFamily="34" charset="0"/>
              </a:rPr>
              <a:t> Used to determine how one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250156" y="3259079"/>
            <a:ext cx="2471738" cy="209158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p:nvPr/>
        </p:nvCxnSpPr>
        <p:spPr>
          <a:xfrm flipV="1">
            <a:off x="3742144" y="3309086"/>
            <a:ext cx="1750219" cy="514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flipV="1">
            <a:off x="3858825" y="4128294"/>
            <a:ext cx="1825219" cy="18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FF0A34-ECBB-F322-2A91-387EF2792A0E}"/>
              </a:ext>
            </a:extLst>
          </p:cNvPr>
          <p:cNvCxnSpPr>
            <a:cxnSpLocks/>
          </p:cNvCxnSpPr>
          <p:nvPr/>
        </p:nvCxnSpPr>
        <p:spPr>
          <a:xfrm>
            <a:off x="3858824" y="4477059"/>
            <a:ext cx="1825220" cy="3580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19" name="Rectangle: Rounded Corners 18">
            <a:extLst>
              <a:ext uri="{FF2B5EF4-FFF2-40B4-BE49-F238E27FC236}">
                <a16:creationId xmlns:a16="http://schemas.microsoft.com/office/drawing/2014/main" id="{E94BC8B8-AECF-96F5-F4D4-12A808EEF26D}"/>
              </a:ext>
            </a:extLst>
          </p:cNvPr>
          <p:cNvSpPr/>
          <p:nvPr/>
        </p:nvSpPr>
        <p:spPr>
          <a:xfrm>
            <a:off x="6336506" y="472745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3</a:t>
            </a:r>
            <a:endParaRPr lang="en-GB" dirty="0"/>
          </a:p>
        </p:txBody>
      </p:sp>
    </p:spTree>
    <p:extLst>
      <p:ext uri="{BB962C8B-B14F-4D97-AF65-F5344CB8AC3E}">
        <p14:creationId xmlns:p14="http://schemas.microsoft.com/office/powerpoint/2010/main" val="39097904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anose="05000000000000000000" pitchFamily="2" charset="2"/>
              <a:buChar char="à"/>
            </a:pPr>
            <a:r>
              <a:rPr lang="en-GB" dirty="0">
                <a:sym typeface="Wingdings" panose="05000000000000000000" pitchFamily="2" charset="2"/>
              </a:rPr>
              <a:t>One way ANOVA  (For the maths, please see here: </a:t>
            </a:r>
            <a:r>
              <a:rPr lang="en-GB" dirty="0">
                <a:hlinkClick r:id="rId2"/>
              </a:rPr>
              <a:t>http://web.pdx.edu/~newsomj/uvclass/ho_ANOVA.pdf</a:t>
            </a:r>
            <a:r>
              <a:rPr lang="en-GB" dirty="0"/>
              <a:t>)</a:t>
            </a:r>
            <a:endParaRPr lang="en-GB" dirty="0">
              <a:sym typeface="Wingdings" panose="05000000000000000000" pitchFamily="2" charset="2"/>
            </a:endParaRPr>
          </a:p>
          <a:p>
            <a:pPr marL="0" indent="0">
              <a:buNone/>
            </a:pPr>
            <a:r>
              <a:rPr lang="en-GB" dirty="0">
                <a:sym typeface="Wingdings" panose="05000000000000000000" pitchFamily="2" charset="2"/>
              </a:rPr>
              <a:t>It compares</a:t>
            </a:r>
            <a:r>
              <a:rPr lang="en-GB" dirty="0"/>
              <a:t> differences of means among more than 2 groups. It does this by looking at variation in the data and where that variation is found (hence its name). Specifically, </a:t>
            </a:r>
            <a:r>
              <a:rPr lang="en-GB" b="1" dirty="0"/>
              <a:t>ANOVA</a:t>
            </a:r>
            <a:r>
              <a:rPr lang="en-GB" dirty="0"/>
              <a:t> compares the amount of variation between groups with the amount of variation within groups.</a:t>
            </a:r>
          </a:p>
          <a:p>
            <a:pPr marL="0" indent="0">
              <a:buNone/>
            </a:pPr>
            <a:r>
              <a:rPr lang="en-GB" dirty="0"/>
              <a:t>BUT: It does not tell us which groups are different, only that there are differences between the variations for the variables for the groups.</a:t>
            </a:r>
          </a:p>
          <a:p>
            <a:pPr marL="0" indent="0">
              <a:buNone/>
            </a:pPr>
            <a:r>
              <a:rPr lang="en-GB" dirty="0"/>
              <a:t>Therefore, post hoc tests need to be run to determine which groups are different.</a:t>
            </a:r>
          </a:p>
        </p:txBody>
      </p:sp>
      <p:sp>
        <p:nvSpPr>
          <p:cNvPr id="3" name="Title 2"/>
          <p:cNvSpPr>
            <a:spLocks noGrp="1"/>
          </p:cNvSpPr>
          <p:nvPr>
            <p:ph type="title"/>
          </p:nvPr>
        </p:nvSpPr>
        <p:spPr/>
        <p:txBody>
          <a:bodyPr/>
          <a:lstStyle/>
          <a:p>
            <a:r>
              <a:rPr lang="en-GB" dirty="0"/>
              <a:t>If you need to compare differences between several groups on the same variables</a:t>
            </a:r>
          </a:p>
        </p:txBody>
      </p:sp>
      <p:grpSp>
        <p:nvGrpSpPr>
          <p:cNvPr id="4" name="Group 3">
            <a:extLst>
              <a:ext uri="{FF2B5EF4-FFF2-40B4-BE49-F238E27FC236}">
                <a16:creationId xmlns:a16="http://schemas.microsoft.com/office/drawing/2014/main" id="{1A2C2794-F86C-D0AF-035F-4F4222F0B7E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B2EEF2E-99C1-D034-42CB-EA8D1CFFFB1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A9A68C-CAF7-3DB7-3CCB-41F2260D9CD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0678ABF-EC63-BC9B-0449-F435D4996AA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25F3A5-1C26-783E-7769-1183A9C8D8D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8726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849313"/>
          </a:xfrm>
        </p:spPr>
        <p:txBody>
          <a:bodyPr/>
          <a:lstStyle/>
          <a:p>
            <a:r>
              <a:rPr lang="en-GB" dirty="0"/>
              <a:t>One-way ANOVA – Assumption </a:t>
            </a:r>
          </a:p>
        </p:txBody>
      </p:sp>
      <p:grpSp>
        <p:nvGrpSpPr>
          <p:cNvPr id="4" name="Group 3">
            <a:extLst>
              <a:ext uri="{FF2B5EF4-FFF2-40B4-BE49-F238E27FC236}">
                <a16:creationId xmlns:a16="http://schemas.microsoft.com/office/drawing/2014/main" id="{1A2C2794-F86C-D0AF-035F-4F4222F0B7E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AB2EEF2E-99C1-D034-42CB-EA8D1CFFFB1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A9A68C-CAF7-3DB7-3CCB-41F2260D9CD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0678ABF-EC63-BC9B-0449-F435D4996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25F3A5-1C26-783E-7769-1183A9C8D8D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Content Placeholder 9">
            <a:extLst>
              <a:ext uri="{FF2B5EF4-FFF2-40B4-BE49-F238E27FC236}">
                <a16:creationId xmlns:a16="http://schemas.microsoft.com/office/drawing/2014/main" id="{B27C5E01-E876-D4A8-F97C-A2ABC39FDF0A}"/>
              </a:ext>
            </a:extLst>
          </p:cNvPr>
          <p:cNvSpPr>
            <a:spLocks noGrp="1"/>
          </p:cNvSpPr>
          <p:nvPr>
            <p:ph idx="1"/>
          </p:nvPr>
        </p:nvSpPr>
        <p:spPr>
          <a:xfrm>
            <a:off x="488155" y="1343025"/>
            <a:ext cx="11291889" cy="4171950"/>
          </a:xfrm>
        </p:spPr>
        <p:txBody>
          <a:bodyPr>
            <a:normAutofit lnSpcReduction="10000"/>
          </a:bodyPr>
          <a:lstStyle/>
          <a:p>
            <a:pPr algn="l">
              <a:buFont typeface="+mj-lt"/>
              <a:buAutoNum type="arabicPeriod"/>
            </a:pPr>
            <a:r>
              <a:rPr lang="en-US" b="1" i="0" dirty="0">
                <a:solidFill>
                  <a:srgbClr val="0D405F"/>
                </a:solidFill>
                <a:effectLst/>
                <a:latin typeface="Inter"/>
              </a:rPr>
              <a:t>Independence of observations</a:t>
            </a:r>
            <a:r>
              <a:rPr lang="en-US" b="0" i="0" dirty="0">
                <a:solidFill>
                  <a:srgbClr val="0D405F"/>
                </a:solidFill>
                <a:effectLst/>
                <a:latin typeface="Inter"/>
              </a:rPr>
              <a:t>: the data were collected using statistically valid </a:t>
            </a:r>
            <a:r>
              <a:rPr lang="en-US" b="0" i="0" u="none" strike="noStrike" dirty="0">
                <a:solidFill>
                  <a:srgbClr val="1F80E8"/>
                </a:solidFill>
                <a:effectLst/>
                <a:latin typeface="Inter"/>
                <a:hlinkClick r:id="rId5"/>
              </a:rPr>
              <a:t>sampling methods</a:t>
            </a:r>
            <a:r>
              <a:rPr lang="en-US" b="0" i="0" dirty="0">
                <a:solidFill>
                  <a:srgbClr val="0D405F"/>
                </a:solidFill>
                <a:effectLst/>
                <a:latin typeface="Inter"/>
              </a:rPr>
              <a:t>, and there are no hidden relationships among observations. If your data fail to meet this assumption because you have a </a:t>
            </a:r>
            <a:r>
              <a:rPr lang="en-US" b="0" i="0" u="none" strike="noStrike" dirty="0">
                <a:solidFill>
                  <a:srgbClr val="1F80E8"/>
                </a:solidFill>
                <a:effectLst/>
                <a:latin typeface="Inter"/>
                <a:hlinkClick r:id="rId6"/>
              </a:rPr>
              <a:t>confounding variable</a:t>
            </a:r>
            <a:r>
              <a:rPr lang="en-US" b="0" i="0" dirty="0">
                <a:solidFill>
                  <a:srgbClr val="0D405F"/>
                </a:solidFill>
                <a:effectLst/>
                <a:latin typeface="Inter"/>
              </a:rPr>
              <a:t> that you need to control for statistically, use an ANOVA with blocking variables.</a:t>
            </a:r>
          </a:p>
          <a:p>
            <a:pPr algn="l">
              <a:buFont typeface="+mj-lt"/>
              <a:buAutoNum type="arabicPeriod"/>
            </a:pPr>
            <a:r>
              <a:rPr lang="en-US" b="1" i="0" dirty="0">
                <a:solidFill>
                  <a:srgbClr val="0D405F"/>
                </a:solidFill>
                <a:effectLst/>
                <a:latin typeface="Inter"/>
              </a:rPr>
              <a:t>Normally-distributed response variable</a:t>
            </a:r>
            <a:r>
              <a:rPr lang="en-US" b="0" i="0" dirty="0">
                <a:solidFill>
                  <a:srgbClr val="0D405F"/>
                </a:solidFill>
                <a:effectLst/>
                <a:latin typeface="Inter"/>
              </a:rPr>
              <a:t>: The values of the dependent variable follow a </a:t>
            </a:r>
            <a:r>
              <a:rPr lang="en-US" b="0" i="0" u="none" strike="noStrike" dirty="0">
                <a:solidFill>
                  <a:srgbClr val="1F80E8"/>
                </a:solidFill>
                <a:effectLst/>
                <a:latin typeface="Inter"/>
                <a:hlinkClick r:id="rId7"/>
              </a:rPr>
              <a:t>normal distribution</a:t>
            </a:r>
            <a:r>
              <a:rPr lang="en-US" b="0" i="0" dirty="0">
                <a:solidFill>
                  <a:srgbClr val="0D405F"/>
                </a:solidFill>
                <a:effectLst/>
                <a:latin typeface="Inter"/>
              </a:rPr>
              <a:t>.</a:t>
            </a:r>
          </a:p>
          <a:p>
            <a:pPr algn="l">
              <a:buFont typeface="+mj-lt"/>
              <a:buAutoNum type="arabicPeriod"/>
            </a:pPr>
            <a:r>
              <a:rPr lang="en-US" b="1" i="0" dirty="0">
                <a:solidFill>
                  <a:srgbClr val="0D405F"/>
                </a:solidFill>
                <a:effectLst/>
                <a:latin typeface="Inter"/>
              </a:rPr>
              <a:t>Homogeneity of variance</a:t>
            </a:r>
            <a:r>
              <a:rPr lang="en-US" b="0" i="0" dirty="0">
                <a:solidFill>
                  <a:srgbClr val="0D405F"/>
                </a:solidFill>
                <a:effectLst/>
                <a:latin typeface="Inter"/>
              </a:rPr>
              <a:t>: The variation within each group being compared is similar for every group. If the variances are different among the groups, then ANOVA probably isn’t the right fit for the data.</a:t>
            </a:r>
          </a:p>
          <a:p>
            <a:endParaRPr lang="en-GB" dirty="0"/>
          </a:p>
        </p:txBody>
      </p:sp>
    </p:spTree>
    <p:extLst>
      <p:ext uri="{BB962C8B-B14F-4D97-AF65-F5344CB8AC3E}">
        <p14:creationId xmlns:p14="http://schemas.microsoft.com/office/powerpoint/2010/main" val="978299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BDEACCF0-113D-BB0B-64FA-BB6831FE84A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03CBDC03-1482-4C5F-3495-8F4EDE7C076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99D0235-DA79-3F64-4852-B78C6BED638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78CAE4C-EFAF-0AFA-D02A-B1EFAF15D1A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B2D379F-B290-1AF2-AABA-2D310902A73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8">
            <a:extLst>
              <a:ext uri="{FF2B5EF4-FFF2-40B4-BE49-F238E27FC236}">
                <a16:creationId xmlns:a16="http://schemas.microsoft.com/office/drawing/2014/main" id="{FD7294F7-9034-7550-D4E8-91DD79F6A2C2}"/>
              </a:ext>
            </a:extLst>
          </p:cNvPr>
          <p:cNvSpPr>
            <a:spLocks noGrp="1"/>
          </p:cNvSpPr>
          <p:nvPr>
            <p:ph type="title"/>
          </p:nvPr>
        </p:nvSpPr>
        <p:spPr>
          <a:xfrm>
            <a:off x="838200" y="365125"/>
            <a:ext cx="10515600" cy="669985"/>
          </a:xfrm>
        </p:spPr>
        <p:txBody>
          <a:bodyPr>
            <a:normAutofit fontScale="90000"/>
          </a:bodyPr>
          <a:lstStyle/>
          <a:p>
            <a:r>
              <a:rPr lang="en-US" dirty="0"/>
              <a:t>One-way ANOVA</a:t>
            </a:r>
            <a:endParaRPr lang="en-GB" dirty="0"/>
          </a:p>
        </p:txBody>
      </p:sp>
      <p:sp>
        <p:nvSpPr>
          <p:cNvPr id="10" name="Content Placeholder 1">
            <a:extLst>
              <a:ext uri="{FF2B5EF4-FFF2-40B4-BE49-F238E27FC236}">
                <a16:creationId xmlns:a16="http://schemas.microsoft.com/office/drawing/2014/main" id="{F3B6E15A-0534-39F5-653A-1123B44059F3}"/>
              </a:ext>
            </a:extLst>
          </p:cNvPr>
          <p:cNvSpPr>
            <a:spLocks noGrp="1"/>
          </p:cNvSpPr>
          <p:nvPr>
            <p:ph idx="1"/>
          </p:nvPr>
        </p:nvSpPr>
        <p:spPr>
          <a:xfrm>
            <a:off x="902494" y="1035110"/>
            <a:ext cx="10248900" cy="4944209"/>
          </a:xfrm>
        </p:spPr>
        <p:txBody>
          <a:bodyPr>
            <a:normAutofit/>
          </a:bodyPr>
          <a:lstStyle/>
          <a:p>
            <a:pPr>
              <a:buFont typeface="Wingdings" panose="05000000000000000000" pitchFamily="2" charset="2"/>
              <a:buChar char="Ø"/>
            </a:pPr>
            <a:r>
              <a:rPr lang="en-US" b="1" i="0" dirty="0">
                <a:solidFill>
                  <a:srgbClr val="0D405F"/>
                </a:solidFill>
                <a:effectLst/>
                <a:highlight>
                  <a:srgbClr val="FFFFFF"/>
                </a:highlight>
                <a:latin typeface="Inter"/>
              </a:rPr>
              <a:t>ANOVA</a:t>
            </a:r>
            <a:r>
              <a:rPr lang="en-US" b="0" i="0" dirty="0">
                <a:solidFill>
                  <a:srgbClr val="0D405F"/>
                </a:solidFill>
                <a:effectLst/>
                <a:highlight>
                  <a:srgbClr val="FFFFFF"/>
                </a:highlight>
                <a:latin typeface="Inter"/>
              </a:rPr>
              <a:t>, which stands for Analysis of Variance, is a </a:t>
            </a:r>
            <a:r>
              <a:rPr lang="en-US" b="0" i="0" u="none" strike="noStrike" dirty="0">
                <a:solidFill>
                  <a:srgbClr val="1F80E8"/>
                </a:solidFill>
                <a:effectLst/>
                <a:highlight>
                  <a:srgbClr val="FFFFFF"/>
                </a:highlight>
                <a:latin typeface="Inter"/>
                <a:hlinkClick r:id="rId5"/>
              </a:rPr>
              <a:t>statistical test</a:t>
            </a:r>
            <a:r>
              <a:rPr lang="en-US" b="0" i="0" dirty="0">
                <a:solidFill>
                  <a:srgbClr val="0D405F"/>
                </a:solidFill>
                <a:effectLst/>
                <a:highlight>
                  <a:srgbClr val="FFFFFF"/>
                </a:highlight>
                <a:latin typeface="Inter"/>
              </a:rPr>
              <a:t> used to analyze the difference between the </a:t>
            </a:r>
            <a:r>
              <a:rPr lang="en-US" b="0" i="0" u="none" strike="noStrike" dirty="0">
                <a:solidFill>
                  <a:srgbClr val="1F80E8"/>
                </a:solidFill>
                <a:effectLst/>
                <a:highlight>
                  <a:srgbClr val="FFFFFF"/>
                </a:highlight>
                <a:latin typeface="Inter"/>
                <a:hlinkClick r:id="rId6"/>
              </a:rPr>
              <a:t>means</a:t>
            </a:r>
            <a:r>
              <a:rPr lang="en-US" b="0" i="0" dirty="0">
                <a:solidFill>
                  <a:srgbClr val="0D405F"/>
                </a:solidFill>
                <a:effectLst/>
                <a:highlight>
                  <a:srgbClr val="FFFFFF"/>
                </a:highlight>
                <a:latin typeface="Inter"/>
              </a:rPr>
              <a:t> of more than two groups.</a:t>
            </a:r>
          </a:p>
          <a:p>
            <a:pPr>
              <a:buFont typeface="Wingdings" panose="05000000000000000000" pitchFamily="2" charset="2"/>
              <a:buChar char="Ø"/>
            </a:pPr>
            <a:endParaRPr lang="en-US" b="0" i="0" dirty="0">
              <a:solidFill>
                <a:srgbClr val="0D405F"/>
              </a:solidFill>
              <a:effectLst/>
              <a:highlight>
                <a:srgbClr val="FFFFFF"/>
              </a:highlight>
              <a:latin typeface="Inter"/>
            </a:endParaRPr>
          </a:p>
          <a:p>
            <a:pPr>
              <a:buFont typeface="Wingdings" panose="05000000000000000000" pitchFamily="2" charset="2"/>
              <a:buChar char="Ø"/>
            </a:pPr>
            <a:r>
              <a:rPr lang="en-US" b="0" i="0" dirty="0">
                <a:solidFill>
                  <a:srgbClr val="0D405F"/>
                </a:solidFill>
                <a:effectLst/>
                <a:highlight>
                  <a:srgbClr val="FFFFFF"/>
                </a:highlight>
                <a:latin typeface="Inter"/>
              </a:rPr>
              <a:t>A </a:t>
            </a:r>
            <a:r>
              <a:rPr lang="en-US" b="1" i="0" dirty="0">
                <a:solidFill>
                  <a:srgbClr val="0D405F"/>
                </a:solidFill>
                <a:effectLst/>
                <a:highlight>
                  <a:srgbClr val="FFFFFF"/>
                </a:highlight>
                <a:latin typeface="Inter"/>
              </a:rPr>
              <a:t>one-way ANOVA</a:t>
            </a:r>
            <a:r>
              <a:rPr lang="en-US" b="0" i="0" dirty="0">
                <a:solidFill>
                  <a:srgbClr val="0D405F"/>
                </a:solidFill>
                <a:effectLst/>
                <a:highlight>
                  <a:srgbClr val="FFFFFF"/>
                </a:highlight>
                <a:latin typeface="Inter"/>
              </a:rPr>
              <a:t> uses one </a:t>
            </a:r>
            <a:r>
              <a:rPr lang="en-US" b="0" i="0" u="none" strike="noStrike" dirty="0">
                <a:solidFill>
                  <a:srgbClr val="1F80E8"/>
                </a:solidFill>
                <a:effectLst/>
                <a:highlight>
                  <a:srgbClr val="FFFFFF"/>
                </a:highlight>
                <a:latin typeface="Inter"/>
                <a:hlinkClick r:id="rId7"/>
              </a:rPr>
              <a:t>independent variable</a:t>
            </a:r>
            <a:endParaRPr lang="en-US" u="none" strike="noStrike" dirty="0">
              <a:solidFill>
                <a:srgbClr val="0D405F"/>
              </a:solidFill>
              <a:highlight>
                <a:srgbClr val="FFFFFF"/>
              </a:highlight>
              <a:latin typeface="Inter"/>
            </a:endParaRPr>
          </a:p>
          <a:p>
            <a:pPr>
              <a:buFont typeface="Wingdings" panose="05000000000000000000" pitchFamily="2" charset="2"/>
              <a:buChar char="Ø"/>
            </a:pPr>
            <a:endParaRPr lang="en-US" b="0" i="0" dirty="0">
              <a:solidFill>
                <a:srgbClr val="0D405F"/>
              </a:solidFill>
              <a:effectLst/>
              <a:highlight>
                <a:srgbClr val="FFFFFF"/>
              </a:highlight>
              <a:latin typeface="Inter"/>
            </a:endParaRPr>
          </a:p>
          <a:p>
            <a:pPr>
              <a:buFont typeface="Wingdings" panose="05000000000000000000" pitchFamily="2" charset="2"/>
              <a:buChar char="Ø"/>
            </a:pPr>
            <a:r>
              <a:rPr lang="en-US" b="0" i="0" dirty="0">
                <a:solidFill>
                  <a:srgbClr val="0D405F"/>
                </a:solidFill>
                <a:effectLst/>
                <a:highlight>
                  <a:srgbClr val="FFFFFF"/>
                </a:highlight>
                <a:latin typeface="Inter"/>
              </a:rPr>
              <a:t>Use a one-way ANOVA when you have </a:t>
            </a:r>
            <a:r>
              <a:rPr lang="en-US" b="0" i="0" u="none" strike="noStrike" dirty="0">
                <a:solidFill>
                  <a:srgbClr val="1F80E8"/>
                </a:solidFill>
                <a:effectLst/>
                <a:highlight>
                  <a:srgbClr val="FFFFFF"/>
                </a:highlight>
                <a:latin typeface="Inter"/>
                <a:hlinkClick r:id="rId8"/>
              </a:rPr>
              <a:t>collected data</a:t>
            </a:r>
            <a:r>
              <a:rPr lang="en-US" b="0" i="0" dirty="0">
                <a:solidFill>
                  <a:srgbClr val="0D405F"/>
                </a:solidFill>
                <a:effectLst/>
                <a:highlight>
                  <a:srgbClr val="FFFFFF"/>
                </a:highlight>
                <a:latin typeface="Inter"/>
              </a:rPr>
              <a:t> about one </a:t>
            </a:r>
            <a:r>
              <a:rPr lang="en-US" b="0" i="0" dirty="0">
                <a:solidFill>
                  <a:srgbClr val="0D405F"/>
                </a:solidFill>
                <a:effectLst/>
                <a:latin typeface="Inter"/>
              </a:rPr>
              <a:t>categorical independent variable</a:t>
            </a:r>
            <a:r>
              <a:rPr lang="en-US" b="0" i="0" dirty="0">
                <a:solidFill>
                  <a:srgbClr val="0D405F"/>
                </a:solidFill>
                <a:effectLst/>
                <a:highlight>
                  <a:srgbClr val="FFFFFF"/>
                </a:highlight>
                <a:latin typeface="Inter"/>
              </a:rPr>
              <a:t> and one </a:t>
            </a:r>
            <a:r>
              <a:rPr lang="en-US" b="0" i="0" dirty="0">
                <a:solidFill>
                  <a:srgbClr val="0D405F"/>
                </a:solidFill>
                <a:effectLst/>
                <a:latin typeface="Inter"/>
              </a:rPr>
              <a:t>quantitative dependent variable</a:t>
            </a:r>
            <a:r>
              <a:rPr lang="en-US" b="0" i="0" dirty="0">
                <a:solidFill>
                  <a:srgbClr val="0D405F"/>
                </a:solidFill>
                <a:effectLst/>
                <a:highlight>
                  <a:srgbClr val="FFFFFF"/>
                </a:highlight>
                <a:latin typeface="Inter"/>
              </a:rPr>
              <a:t>. The independent variable should have at least three </a:t>
            </a:r>
            <a:r>
              <a:rPr lang="en-US" b="0" i="0" dirty="0">
                <a:solidFill>
                  <a:srgbClr val="0D405F"/>
                </a:solidFill>
                <a:effectLst/>
                <a:latin typeface="Inter"/>
              </a:rPr>
              <a:t>levels</a:t>
            </a:r>
            <a:r>
              <a:rPr lang="en-US" b="0" i="0" dirty="0">
                <a:solidFill>
                  <a:srgbClr val="0D405F"/>
                </a:solidFill>
                <a:effectLst/>
                <a:highlight>
                  <a:srgbClr val="FFFFFF"/>
                </a:highlight>
                <a:latin typeface="Inter"/>
              </a:rPr>
              <a:t> (i.e. at least three different groups or categories).</a:t>
            </a:r>
          </a:p>
          <a:p>
            <a:pPr marL="0" indent="0">
              <a:buNone/>
            </a:pPr>
            <a:endParaRPr lang="en-US" dirty="0">
              <a:solidFill>
                <a:srgbClr val="0D405F"/>
              </a:solidFill>
              <a:highlight>
                <a:srgbClr val="FFFFFF"/>
              </a:highlight>
              <a:latin typeface="Inter"/>
            </a:endParaRPr>
          </a:p>
          <a:p>
            <a:pPr marL="0" indent="0">
              <a:buNone/>
            </a:pPr>
            <a:endParaRPr lang="en-GB" dirty="0"/>
          </a:p>
        </p:txBody>
      </p:sp>
    </p:spTree>
    <p:extLst>
      <p:ext uri="{BB962C8B-B14F-4D97-AF65-F5344CB8AC3E}">
        <p14:creationId xmlns:p14="http://schemas.microsoft.com/office/powerpoint/2010/main" val="3845180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6"/>
            <a:ext cx="10515600" cy="488718"/>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sp>
        <p:nvSpPr>
          <p:cNvPr id="3" name="Content Placeholder 1">
            <a:extLst>
              <a:ext uri="{FF2B5EF4-FFF2-40B4-BE49-F238E27FC236}">
                <a16:creationId xmlns:a16="http://schemas.microsoft.com/office/drawing/2014/main" id="{68EAD26B-CFB0-C5B2-B969-698CF7B20AEC}"/>
              </a:ext>
            </a:extLst>
          </p:cNvPr>
          <p:cNvSpPr>
            <a:spLocks noGrp="1"/>
          </p:cNvSpPr>
          <p:nvPr>
            <p:ph idx="1"/>
          </p:nvPr>
        </p:nvSpPr>
        <p:spPr>
          <a:xfrm>
            <a:off x="902494" y="1035110"/>
            <a:ext cx="10248900" cy="4944209"/>
          </a:xfrm>
        </p:spPr>
        <p:txBody>
          <a:bodyPr>
            <a:normAutofit/>
          </a:bodyPr>
          <a:lstStyle/>
          <a:p>
            <a:pPr marL="0" indent="0">
              <a:buNone/>
            </a:pPr>
            <a:endParaRPr lang="en-US" dirty="0">
              <a:solidFill>
                <a:srgbClr val="0D405F"/>
              </a:solidFill>
              <a:highlight>
                <a:srgbClr val="FFFFFF"/>
              </a:highlight>
              <a:latin typeface="Inter"/>
            </a:endParaRPr>
          </a:p>
          <a:p>
            <a:pPr marL="0" indent="0">
              <a:buNone/>
            </a:pPr>
            <a:endParaRPr lang="en-GB" dirty="0"/>
          </a:p>
        </p:txBody>
      </p:sp>
      <p:sp>
        <p:nvSpPr>
          <p:cNvPr id="9" name="TextBox 8">
            <a:extLst>
              <a:ext uri="{FF2B5EF4-FFF2-40B4-BE49-F238E27FC236}">
                <a16:creationId xmlns:a16="http://schemas.microsoft.com/office/drawing/2014/main" id="{0CB5F136-7155-B664-5152-532201F3600B}"/>
              </a:ext>
            </a:extLst>
          </p:cNvPr>
          <p:cNvSpPr txBox="1"/>
          <p:nvPr/>
        </p:nvSpPr>
        <p:spPr>
          <a:xfrm>
            <a:off x="821531" y="1329450"/>
            <a:ext cx="9624417" cy="3785652"/>
          </a:xfrm>
          <a:prstGeom prst="rect">
            <a:avLst/>
          </a:prstGeom>
          <a:noFill/>
        </p:spPr>
        <p:txBody>
          <a:bodyPr wrap="square">
            <a:spAutoFit/>
          </a:bodyPr>
          <a:lstStyle/>
          <a:p>
            <a:pPr algn="l"/>
            <a:r>
              <a:rPr lang="en-US" sz="2400" b="0" i="0" dirty="0">
                <a:solidFill>
                  <a:srgbClr val="0D405F"/>
                </a:solidFill>
                <a:effectLst/>
                <a:latin typeface="Inter"/>
              </a:rPr>
              <a:t>ANOVA tells you if the dependent variable changes according to the level of the independent variable. </a:t>
            </a:r>
          </a:p>
          <a:p>
            <a:pPr algn="l"/>
            <a:endParaRPr lang="en-US" sz="2400" dirty="0">
              <a:solidFill>
                <a:srgbClr val="0D405F"/>
              </a:solidFill>
              <a:latin typeface="Inter"/>
            </a:endParaRPr>
          </a:p>
          <a:p>
            <a:pPr algn="l"/>
            <a:r>
              <a:rPr lang="en-US" sz="2400" b="0" i="0" dirty="0">
                <a:solidFill>
                  <a:srgbClr val="0D405F"/>
                </a:solidFill>
                <a:effectLst/>
                <a:latin typeface="Inter"/>
              </a:rPr>
              <a:t>For example:</a:t>
            </a:r>
          </a:p>
          <a:p>
            <a:pPr algn="l"/>
            <a:r>
              <a:rPr lang="en-US" sz="2400" dirty="0">
                <a:solidFill>
                  <a:srgbClr val="0D405F"/>
                </a:solidFill>
                <a:latin typeface="Inter"/>
              </a:rPr>
              <a:t>I</a:t>
            </a:r>
            <a:r>
              <a:rPr lang="en-US" sz="2400" b="0" i="0" dirty="0">
                <a:solidFill>
                  <a:srgbClr val="0D405F"/>
                </a:solidFill>
                <a:effectLst/>
                <a:latin typeface="Inter"/>
              </a:rPr>
              <a:t>ndependent variable is brand of soda, and you collect data on Coke, Pepsi, Sprite, and Fanta to find out if there is a difference in the price per 100ml.</a:t>
            </a:r>
          </a:p>
          <a:p>
            <a:pPr algn="l"/>
            <a:endParaRPr lang="en-US" sz="2400" dirty="0">
              <a:solidFill>
                <a:srgbClr val="0D405F"/>
              </a:solidFill>
              <a:latin typeface="Inter"/>
            </a:endParaRPr>
          </a:p>
          <a:p>
            <a:pPr algn="l"/>
            <a:r>
              <a:rPr lang="en-US" sz="2400" dirty="0">
                <a:solidFill>
                  <a:srgbClr val="0D405F"/>
                </a:solidFill>
                <a:latin typeface="Inter"/>
              </a:rPr>
              <a:t>Dependent variable is job satisfaction,</a:t>
            </a:r>
          </a:p>
          <a:p>
            <a:pPr algn="l"/>
            <a:endParaRPr lang="en-US" sz="2400" b="0" i="0" dirty="0">
              <a:solidFill>
                <a:srgbClr val="0D405F"/>
              </a:solidFill>
              <a:effectLst/>
              <a:latin typeface="Inter"/>
            </a:endParaRPr>
          </a:p>
        </p:txBody>
      </p:sp>
    </p:spTree>
    <p:extLst>
      <p:ext uri="{BB962C8B-B14F-4D97-AF65-F5344CB8AC3E}">
        <p14:creationId xmlns:p14="http://schemas.microsoft.com/office/powerpoint/2010/main" val="1314460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20242" y="457200"/>
            <a:ext cx="9751060" cy="5150643"/>
          </a:xfrm>
        </p:spPr>
        <p:txBody>
          <a:bodyPr>
            <a:normAutofit fontScale="92500"/>
          </a:bodyPr>
          <a:lstStyle/>
          <a:p>
            <a:pPr marL="0" indent="0">
              <a:buNone/>
            </a:pPr>
            <a:r>
              <a:rPr lang="en-GB" dirty="0"/>
              <a:t>Post hoc tests: </a:t>
            </a:r>
          </a:p>
          <a:p>
            <a:pPr marL="0" indent="0">
              <a:buNone/>
            </a:pPr>
            <a:r>
              <a:rPr lang="en-GB" dirty="0"/>
              <a:t>If your data meets the homogeneity of variances assumption, use </a:t>
            </a:r>
            <a:r>
              <a:rPr lang="en-GB" dirty="0" err="1"/>
              <a:t>Tukey's</a:t>
            </a:r>
            <a:r>
              <a:rPr lang="en-GB" dirty="0"/>
              <a:t> post hoc test. </a:t>
            </a:r>
          </a:p>
          <a:p>
            <a:pPr marL="0" indent="0">
              <a:buNone/>
            </a:pPr>
            <a:r>
              <a:rPr lang="en-GB" dirty="0"/>
              <a:t>If your data did not meet the homogeneity of variances assumption, you should consider running the Games Howell post hoc test.</a:t>
            </a:r>
          </a:p>
          <a:p>
            <a:pPr marL="0" indent="0">
              <a:buNone/>
            </a:pPr>
            <a:r>
              <a:rPr lang="en-GB" dirty="0"/>
              <a:t>If you don’t know, run both and check, then use the appropriate test.</a:t>
            </a:r>
          </a:p>
          <a:p>
            <a:pPr marL="0" indent="0">
              <a:buNone/>
            </a:pPr>
            <a:r>
              <a:rPr lang="en-GB" dirty="0"/>
              <a:t>ANOVA results</a:t>
            </a:r>
          </a:p>
          <a:p>
            <a:r>
              <a:rPr lang="en-GB" dirty="0"/>
              <a:t>The </a:t>
            </a:r>
            <a:r>
              <a:rPr lang="en-GB" b="1" dirty="0"/>
              <a:t>F</a:t>
            </a:r>
            <a:r>
              <a:rPr lang="en-GB" dirty="0"/>
              <a:t> ratio is the ratio of two mean square </a:t>
            </a:r>
            <a:r>
              <a:rPr lang="en-GB" b="1" dirty="0"/>
              <a:t>values</a:t>
            </a:r>
            <a:r>
              <a:rPr lang="en-GB" dirty="0"/>
              <a:t>. If the null hypothesis is true, the </a:t>
            </a:r>
            <a:r>
              <a:rPr lang="en-GB" b="1" dirty="0"/>
              <a:t>F</a:t>
            </a:r>
            <a:r>
              <a:rPr lang="en-GB" dirty="0"/>
              <a:t> should  be close to 1. A large </a:t>
            </a:r>
            <a:r>
              <a:rPr lang="en-GB" b="1" dirty="0"/>
              <a:t>F</a:t>
            </a:r>
            <a:r>
              <a:rPr lang="en-GB" dirty="0"/>
              <a:t> ratio means that the variation among group means is more than would be expected by chance</a:t>
            </a:r>
          </a:p>
          <a:p>
            <a:r>
              <a:rPr lang="en-GB" dirty="0">
                <a:hlinkClick r:id="rId2"/>
              </a:rPr>
              <a:t>How to report ANOVA results</a:t>
            </a:r>
            <a:endParaRPr lang="en-GB" dirty="0"/>
          </a:p>
        </p:txBody>
      </p:sp>
      <p:grpSp>
        <p:nvGrpSpPr>
          <p:cNvPr id="3" name="Group 2">
            <a:extLst>
              <a:ext uri="{FF2B5EF4-FFF2-40B4-BE49-F238E27FC236}">
                <a16:creationId xmlns:a16="http://schemas.microsoft.com/office/drawing/2014/main" id="{721F1870-4A3B-1619-407B-C821CACE6714}"/>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D4E37A75-5094-D508-B39C-575F99F616C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5C2870F-9262-FFA4-4555-5C94942D7F78}"/>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5A5D88F0-E681-2402-FFBA-A2C54A38AF2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29EADDC4-AB76-B6AA-05DF-C137878D9772}"/>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88272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1104088D-46B9-378B-F442-9DBEDDF25850}"/>
              </a:ext>
            </a:extLst>
          </p:cNvPr>
          <p:cNvPicPr>
            <a:picLocks noChangeAspect="1"/>
          </p:cNvPicPr>
          <p:nvPr/>
        </p:nvPicPr>
        <p:blipFill rotWithShape="1">
          <a:blip r:embed="rId5"/>
          <a:srcRect t="3054" r="41064" b="16112"/>
          <a:stretch/>
        </p:blipFill>
        <p:spPr>
          <a:xfrm>
            <a:off x="5074443" y="264318"/>
            <a:ext cx="6601740" cy="6036469"/>
          </a:xfrm>
          <a:prstGeom prst="rect">
            <a:avLst/>
          </a:prstGeom>
        </p:spPr>
      </p:pic>
    </p:spTree>
    <p:extLst>
      <p:ext uri="{BB962C8B-B14F-4D97-AF65-F5344CB8AC3E}">
        <p14:creationId xmlns:p14="http://schemas.microsoft.com/office/powerpoint/2010/main" val="4192573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631031" y="276825"/>
            <a:ext cx="5257800" cy="699294"/>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9" name="Picture 8">
            <a:extLst>
              <a:ext uri="{FF2B5EF4-FFF2-40B4-BE49-F238E27FC236}">
                <a16:creationId xmlns:a16="http://schemas.microsoft.com/office/drawing/2014/main" id="{87F5FB6C-993E-673C-B1C5-42A4AA0436B3}"/>
              </a:ext>
            </a:extLst>
          </p:cNvPr>
          <p:cNvPicPr>
            <a:picLocks noChangeAspect="1"/>
          </p:cNvPicPr>
          <p:nvPr/>
        </p:nvPicPr>
        <p:blipFill rotWithShape="1">
          <a:blip r:embed="rId5"/>
          <a:srcRect l="25186" t="27084" r="21134" b="23958"/>
          <a:stretch/>
        </p:blipFill>
        <p:spPr>
          <a:xfrm>
            <a:off x="109134" y="1261994"/>
            <a:ext cx="6560074" cy="3988661"/>
          </a:xfrm>
          <a:prstGeom prst="rect">
            <a:avLst/>
          </a:prstGeom>
        </p:spPr>
      </p:pic>
      <p:pic>
        <p:nvPicPr>
          <p:cNvPr id="11" name="Picture 10">
            <a:extLst>
              <a:ext uri="{FF2B5EF4-FFF2-40B4-BE49-F238E27FC236}">
                <a16:creationId xmlns:a16="http://schemas.microsoft.com/office/drawing/2014/main" id="{8D947367-1544-A027-61C5-0429DA944903}"/>
              </a:ext>
            </a:extLst>
          </p:cNvPr>
          <p:cNvPicPr>
            <a:picLocks noChangeAspect="1"/>
          </p:cNvPicPr>
          <p:nvPr/>
        </p:nvPicPr>
        <p:blipFill rotWithShape="1">
          <a:blip r:embed="rId6"/>
          <a:srcRect l="34630" t="20000" r="19051" b="17397"/>
          <a:stretch/>
        </p:blipFill>
        <p:spPr>
          <a:xfrm>
            <a:off x="6771449" y="1200150"/>
            <a:ext cx="5151470" cy="4641730"/>
          </a:xfrm>
          <a:prstGeom prst="rect">
            <a:avLst/>
          </a:prstGeom>
        </p:spPr>
      </p:pic>
    </p:spTree>
    <p:extLst>
      <p:ext uri="{BB962C8B-B14F-4D97-AF65-F5344CB8AC3E}">
        <p14:creationId xmlns:p14="http://schemas.microsoft.com/office/powerpoint/2010/main" val="36525805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389B5-4B10-8AA0-6FC6-C6F4994EE02B}"/>
              </a:ext>
            </a:extLst>
          </p:cNvPr>
          <p:cNvSpPr>
            <a:spLocks noGrp="1"/>
          </p:cNvSpPr>
          <p:nvPr>
            <p:ph type="title"/>
          </p:nvPr>
        </p:nvSpPr>
        <p:spPr/>
        <p:txBody>
          <a:bodyPr/>
          <a:lstStyle/>
          <a:p>
            <a:r>
              <a:rPr lang="en-US" dirty="0"/>
              <a:t>`</a:t>
            </a:r>
            <a:endParaRPr lang="en-GB" dirty="0"/>
          </a:p>
        </p:txBody>
      </p:sp>
      <p:pic>
        <p:nvPicPr>
          <p:cNvPr id="5" name="Picture 4">
            <a:extLst>
              <a:ext uri="{FF2B5EF4-FFF2-40B4-BE49-F238E27FC236}">
                <a16:creationId xmlns:a16="http://schemas.microsoft.com/office/drawing/2014/main" id="{3B06163E-3366-6A2D-605C-EA01DC4C0A16}"/>
              </a:ext>
            </a:extLst>
          </p:cNvPr>
          <p:cNvPicPr>
            <a:picLocks noChangeAspect="1"/>
          </p:cNvPicPr>
          <p:nvPr/>
        </p:nvPicPr>
        <p:blipFill rotWithShape="1">
          <a:blip r:embed="rId2"/>
          <a:srcRect l="14908" t="20730" r="20162" b="22187"/>
          <a:stretch/>
        </p:blipFill>
        <p:spPr>
          <a:xfrm>
            <a:off x="300036" y="164308"/>
            <a:ext cx="6679407" cy="3914775"/>
          </a:xfrm>
          <a:prstGeom prst="rect">
            <a:avLst/>
          </a:prstGeom>
        </p:spPr>
      </p:pic>
      <p:pic>
        <p:nvPicPr>
          <p:cNvPr id="7" name="Picture 6">
            <a:extLst>
              <a:ext uri="{FF2B5EF4-FFF2-40B4-BE49-F238E27FC236}">
                <a16:creationId xmlns:a16="http://schemas.microsoft.com/office/drawing/2014/main" id="{D4746E1D-BC04-8242-AB2A-98E905232F64}"/>
              </a:ext>
            </a:extLst>
          </p:cNvPr>
          <p:cNvPicPr>
            <a:picLocks noChangeAspect="1"/>
          </p:cNvPicPr>
          <p:nvPr/>
        </p:nvPicPr>
        <p:blipFill rotWithShape="1">
          <a:blip r:embed="rId3"/>
          <a:srcRect l="35069" t="20001" r="18426" b="18854"/>
          <a:stretch/>
        </p:blipFill>
        <p:spPr>
          <a:xfrm>
            <a:off x="6355554" y="1457327"/>
            <a:ext cx="5419616" cy="4750591"/>
          </a:xfrm>
          <a:prstGeom prst="rect">
            <a:avLst/>
          </a:prstGeom>
        </p:spPr>
      </p:pic>
      <p:grpSp>
        <p:nvGrpSpPr>
          <p:cNvPr id="3" name="Group 2">
            <a:extLst>
              <a:ext uri="{FF2B5EF4-FFF2-40B4-BE49-F238E27FC236}">
                <a16:creationId xmlns:a16="http://schemas.microsoft.com/office/drawing/2014/main" id="{86AC65EC-2A23-D59F-A6E4-393544258E0C}"/>
              </a:ext>
            </a:extLst>
          </p:cNvPr>
          <p:cNvGrpSpPr/>
          <p:nvPr/>
        </p:nvGrpSpPr>
        <p:grpSpPr>
          <a:xfrm>
            <a:off x="5152445" y="5900466"/>
            <a:ext cx="7039555" cy="957534"/>
            <a:chOff x="5152445" y="5900466"/>
            <a:chExt cx="7039555" cy="957534"/>
          </a:xfrm>
        </p:grpSpPr>
        <p:pic>
          <p:nvPicPr>
            <p:cNvPr id="4" name="Picture 3">
              <a:extLst>
                <a:ext uri="{FF2B5EF4-FFF2-40B4-BE49-F238E27FC236}">
                  <a16:creationId xmlns:a16="http://schemas.microsoft.com/office/drawing/2014/main" id="{3D3EA82A-ED16-0CC9-8E40-DEB86E5C008D}"/>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B85636F-B0C0-AA8B-EAF2-76E4B6AE84ED}"/>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8" name="Picture 7">
            <a:extLst>
              <a:ext uri="{FF2B5EF4-FFF2-40B4-BE49-F238E27FC236}">
                <a16:creationId xmlns:a16="http://schemas.microsoft.com/office/drawing/2014/main" id="{4D9AAA5A-B0D0-CF4B-E846-5EE20AB1043C}"/>
              </a:ext>
            </a:extLst>
          </p:cNvPr>
          <p:cNvPicPr>
            <a:picLocks noChangeAspect="1"/>
          </p:cNvPicPr>
          <p:nvPr/>
        </p:nvPicPr>
        <p:blipFill rotWithShape="1">
          <a:blip r:embed="rId6"/>
          <a:srcRect l="44460" t="53448" r="30342" b="33142"/>
          <a:stretch/>
        </p:blipFill>
        <p:spPr>
          <a:xfrm>
            <a:off x="88266" y="5900464"/>
            <a:ext cx="5263763" cy="957533"/>
          </a:xfrm>
          <a:prstGeom prst="rect">
            <a:avLst/>
          </a:prstGeom>
        </p:spPr>
      </p:pic>
    </p:spTree>
    <p:extLst>
      <p:ext uri="{BB962C8B-B14F-4D97-AF65-F5344CB8AC3E}">
        <p14:creationId xmlns:p14="http://schemas.microsoft.com/office/powerpoint/2010/main" val="31402192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EF3C-0DA5-85C3-FB23-2C0E99D5A551}"/>
              </a:ext>
            </a:extLst>
          </p:cNvPr>
          <p:cNvSpPr>
            <a:spLocks noGrp="1"/>
          </p:cNvSpPr>
          <p:nvPr>
            <p:ph type="title"/>
          </p:nvPr>
        </p:nvSpPr>
        <p:spPr>
          <a:xfrm>
            <a:off x="309562" y="293687"/>
            <a:ext cx="4819651" cy="1325563"/>
          </a:xfrm>
        </p:spPr>
        <p:txBody>
          <a:bodyPr/>
          <a:lstStyle/>
          <a:p>
            <a:r>
              <a:rPr lang="en-US" dirty="0"/>
              <a:t>One-way ANOVA</a:t>
            </a:r>
            <a:endParaRPr lang="en-GB" dirty="0"/>
          </a:p>
        </p:txBody>
      </p:sp>
      <p:pic>
        <p:nvPicPr>
          <p:cNvPr id="7" name="Picture 6">
            <a:extLst>
              <a:ext uri="{FF2B5EF4-FFF2-40B4-BE49-F238E27FC236}">
                <a16:creationId xmlns:a16="http://schemas.microsoft.com/office/drawing/2014/main" id="{F34F0141-F4E0-168E-CB90-2F6FCB8089CB}"/>
              </a:ext>
            </a:extLst>
          </p:cNvPr>
          <p:cNvPicPr>
            <a:picLocks noChangeAspect="1"/>
          </p:cNvPicPr>
          <p:nvPr/>
        </p:nvPicPr>
        <p:blipFill>
          <a:blip r:embed="rId2"/>
          <a:stretch>
            <a:fillRect/>
          </a:stretch>
        </p:blipFill>
        <p:spPr>
          <a:xfrm>
            <a:off x="2276475" y="1252540"/>
            <a:ext cx="8642707" cy="2733674"/>
          </a:xfrm>
          <a:prstGeom prst="rect">
            <a:avLst/>
          </a:prstGeom>
        </p:spPr>
      </p:pic>
      <p:pic>
        <p:nvPicPr>
          <p:cNvPr id="9" name="Picture 8">
            <a:extLst>
              <a:ext uri="{FF2B5EF4-FFF2-40B4-BE49-F238E27FC236}">
                <a16:creationId xmlns:a16="http://schemas.microsoft.com/office/drawing/2014/main" id="{9B049E0E-88D7-237E-0057-9BEDAB65A60F}"/>
              </a:ext>
            </a:extLst>
          </p:cNvPr>
          <p:cNvPicPr>
            <a:picLocks noChangeAspect="1"/>
          </p:cNvPicPr>
          <p:nvPr/>
        </p:nvPicPr>
        <p:blipFill>
          <a:blip r:embed="rId3"/>
          <a:stretch>
            <a:fillRect/>
          </a:stretch>
        </p:blipFill>
        <p:spPr>
          <a:xfrm>
            <a:off x="1749113" y="4081461"/>
            <a:ext cx="7252296" cy="2075657"/>
          </a:xfrm>
          <a:prstGeom prst="rect">
            <a:avLst/>
          </a:prstGeom>
        </p:spPr>
      </p:pic>
      <p:sp>
        <p:nvSpPr>
          <p:cNvPr id="10" name="Oval 9">
            <a:extLst>
              <a:ext uri="{FF2B5EF4-FFF2-40B4-BE49-F238E27FC236}">
                <a16:creationId xmlns:a16="http://schemas.microsoft.com/office/drawing/2014/main" id="{42886218-4BD9-8C88-56CF-B6CACCB776CC}"/>
              </a:ext>
            </a:extLst>
          </p:cNvPr>
          <p:cNvSpPr/>
          <p:nvPr/>
        </p:nvSpPr>
        <p:spPr>
          <a:xfrm>
            <a:off x="8158163" y="4343400"/>
            <a:ext cx="1128712" cy="2075657"/>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D2C004-FE1C-5B28-32EA-4802A5CFB00C}"/>
              </a:ext>
            </a:extLst>
          </p:cNvPr>
          <p:cNvSpPr/>
          <p:nvPr/>
        </p:nvSpPr>
        <p:spPr>
          <a:xfrm>
            <a:off x="9520237" y="4343400"/>
            <a:ext cx="2538413" cy="15716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Levene</a:t>
            </a:r>
            <a:r>
              <a:rPr lang="en-US" dirty="0"/>
              <a:t> Test is non-significant. The variance is equal</a:t>
            </a:r>
          </a:p>
          <a:p>
            <a:pPr algn="ctr"/>
            <a:r>
              <a:rPr lang="en-US" dirty="0"/>
              <a:t>Group variances are homogeneous</a:t>
            </a:r>
            <a:endParaRPr lang="en-GB" dirty="0"/>
          </a:p>
        </p:txBody>
      </p:sp>
      <p:grpSp>
        <p:nvGrpSpPr>
          <p:cNvPr id="3" name="Group 2">
            <a:extLst>
              <a:ext uri="{FF2B5EF4-FFF2-40B4-BE49-F238E27FC236}">
                <a16:creationId xmlns:a16="http://schemas.microsoft.com/office/drawing/2014/main" id="{0BCB5EEB-29C0-5FFE-A311-F2F518D012CD}"/>
              </a:ext>
            </a:extLst>
          </p:cNvPr>
          <p:cNvGrpSpPr/>
          <p:nvPr/>
        </p:nvGrpSpPr>
        <p:grpSpPr>
          <a:xfrm>
            <a:off x="5202741" y="6157118"/>
            <a:ext cx="7039555" cy="700882"/>
            <a:chOff x="5152445" y="5900466"/>
            <a:chExt cx="7039555" cy="957534"/>
          </a:xfrm>
        </p:grpSpPr>
        <p:pic>
          <p:nvPicPr>
            <p:cNvPr id="4" name="Picture 3">
              <a:extLst>
                <a:ext uri="{FF2B5EF4-FFF2-40B4-BE49-F238E27FC236}">
                  <a16:creationId xmlns:a16="http://schemas.microsoft.com/office/drawing/2014/main" id="{7038B78E-21ED-063E-89D7-271A7DC15A41}"/>
                </a:ext>
              </a:extLst>
            </p:cNvPr>
            <p:cNvPicPr>
              <a:picLocks noChangeAspect="1"/>
            </p:cNvPicPr>
            <p:nvPr/>
          </p:nvPicPr>
          <p:blipFill rotWithShape="1">
            <a:blip r:embed="rId4"/>
            <a:srcRect l="40286" t="48724" r="8390" b="19509"/>
            <a:stretch/>
          </p:blipFill>
          <p:spPr>
            <a:xfrm>
              <a:off x="5152445" y="5900468"/>
              <a:ext cx="4319407" cy="957532"/>
            </a:xfrm>
            <a:prstGeom prst="rect">
              <a:avLst/>
            </a:prstGeom>
          </p:spPr>
        </p:pic>
        <p:pic>
          <p:nvPicPr>
            <p:cNvPr id="5" name="Picture 4">
              <a:extLst>
                <a:ext uri="{FF2B5EF4-FFF2-40B4-BE49-F238E27FC236}">
                  <a16:creationId xmlns:a16="http://schemas.microsoft.com/office/drawing/2014/main" id="{4584EE00-EA88-4EB0-C191-51904461D883}"/>
                </a:ext>
              </a:extLst>
            </p:cNvPr>
            <p:cNvPicPr>
              <a:picLocks noChangeAspect="1"/>
            </p:cNvPicPr>
            <p:nvPr/>
          </p:nvPicPr>
          <p:blipFill rotWithShape="1">
            <a:blip r:embed="rId5"/>
            <a:srcRect l="35783" t="36155" r="37774" b="45189"/>
            <a:stretch/>
          </p:blipFill>
          <p:spPr>
            <a:xfrm>
              <a:off x="9471853" y="5900466"/>
              <a:ext cx="2720147" cy="957531"/>
            </a:xfrm>
            <a:prstGeom prst="rect">
              <a:avLst/>
            </a:prstGeom>
          </p:spPr>
        </p:pic>
      </p:grpSp>
      <p:pic>
        <p:nvPicPr>
          <p:cNvPr id="6" name="Picture 5">
            <a:extLst>
              <a:ext uri="{FF2B5EF4-FFF2-40B4-BE49-F238E27FC236}">
                <a16:creationId xmlns:a16="http://schemas.microsoft.com/office/drawing/2014/main" id="{CBBA8986-C4A0-9CD1-46F0-F298293C23DB}"/>
              </a:ext>
            </a:extLst>
          </p:cNvPr>
          <p:cNvPicPr>
            <a:picLocks noChangeAspect="1"/>
          </p:cNvPicPr>
          <p:nvPr/>
        </p:nvPicPr>
        <p:blipFill rotWithShape="1">
          <a:blip r:embed="rId6"/>
          <a:srcRect l="44460" t="53448" r="30342" b="33142"/>
          <a:stretch/>
        </p:blipFill>
        <p:spPr>
          <a:xfrm>
            <a:off x="88266" y="6157118"/>
            <a:ext cx="5263763" cy="700879"/>
          </a:xfrm>
          <a:prstGeom prst="rect">
            <a:avLst/>
          </a:prstGeom>
        </p:spPr>
      </p:pic>
    </p:spTree>
    <p:extLst>
      <p:ext uri="{BB962C8B-B14F-4D97-AF65-F5344CB8AC3E}">
        <p14:creationId xmlns:p14="http://schemas.microsoft.com/office/powerpoint/2010/main" val="13774110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02418" y="215108"/>
            <a:ext cx="5257800" cy="644790"/>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6070168"/>
            <a:ext cx="7039555" cy="787831"/>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6070169"/>
            <a:ext cx="5263763" cy="787828"/>
          </a:xfrm>
          <a:prstGeom prst="rect">
            <a:avLst/>
          </a:prstGeom>
        </p:spPr>
      </p:pic>
      <p:pic>
        <p:nvPicPr>
          <p:cNvPr id="10" name="Picture 9">
            <a:extLst>
              <a:ext uri="{FF2B5EF4-FFF2-40B4-BE49-F238E27FC236}">
                <a16:creationId xmlns:a16="http://schemas.microsoft.com/office/drawing/2014/main" id="{25549F04-6639-6FDF-D3D3-6FC0C3A1A722}"/>
              </a:ext>
            </a:extLst>
          </p:cNvPr>
          <p:cNvPicPr>
            <a:picLocks noChangeAspect="1"/>
          </p:cNvPicPr>
          <p:nvPr/>
        </p:nvPicPr>
        <p:blipFill>
          <a:blip r:embed="rId5"/>
          <a:stretch>
            <a:fillRect/>
          </a:stretch>
        </p:blipFill>
        <p:spPr>
          <a:xfrm>
            <a:off x="2825710" y="787831"/>
            <a:ext cx="8944758" cy="2641169"/>
          </a:xfrm>
          <a:prstGeom prst="rect">
            <a:avLst/>
          </a:prstGeom>
        </p:spPr>
      </p:pic>
      <p:sp>
        <p:nvSpPr>
          <p:cNvPr id="11" name="Rectangle 10">
            <a:extLst>
              <a:ext uri="{FF2B5EF4-FFF2-40B4-BE49-F238E27FC236}">
                <a16:creationId xmlns:a16="http://schemas.microsoft.com/office/drawing/2014/main" id="{C8E0B867-5D2B-D0CA-BBE4-CAEF048C23A2}"/>
              </a:ext>
            </a:extLst>
          </p:cNvPr>
          <p:cNvSpPr/>
          <p:nvPr/>
        </p:nvSpPr>
        <p:spPr>
          <a:xfrm>
            <a:off x="634451" y="4001723"/>
            <a:ext cx="10923097" cy="185130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tx1"/>
                </a:solidFill>
              </a:rPr>
              <a:t>F(4 , 53) = 16.017, p&lt;.05, n2 p= .547</a:t>
            </a:r>
          </a:p>
          <a:p>
            <a:pPr algn="ctr"/>
            <a:endParaRPr lang="en-US" sz="4400" dirty="0">
              <a:solidFill>
                <a:schemeClr val="tx1"/>
              </a:solidFill>
            </a:endParaRPr>
          </a:p>
          <a:p>
            <a:pPr algn="ctr"/>
            <a:r>
              <a:rPr lang="en-US" sz="4400" dirty="0">
                <a:solidFill>
                  <a:schemeClr val="tx1"/>
                </a:solidFill>
              </a:rPr>
              <a:t>n2 p is an effect size </a:t>
            </a:r>
            <a:endParaRPr lang="en-GB" sz="4400" dirty="0">
              <a:solidFill>
                <a:schemeClr val="tx1"/>
              </a:solidFill>
            </a:endParaRPr>
          </a:p>
        </p:txBody>
      </p:sp>
      <p:sp>
        <p:nvSpPr>
          <p:cNvPr id="9" name="Rectangle: Rounded Corners 8">
            <a:extLst>
              <a:ext uri="{FF2B5EF4-FFF2-40B4-BE49-F238E27FC236}">
                <a16:creationId xmlns:a16="http://schemas.microsoft.com/office/drawing/2014/main" id="{C2D208F7-F01D-B94E-26AE-912D21C2BA2D}"/>
              </a:ext>
            </a:extLst>
          </p:cNvPr>
          <p:cNvSpPr/>
          <p:nvPr/>
        </p:nvSpPr>
        <p:spPr>
          <a:xfrm>
            <a:off x="4707731" y="1535906"/>
            <a:ext cx="3035486" cy="205025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94961E20-2D42-E7C5-57E6-28607A181DAF}"/>
              </a:ext>
            </a:extLst>
          </p:cNvPr>
          <p:cNvSpPr/>
          <p:nvPr/>
        </p:nvSpPr>
        <p:spPr>
          <a:xfrm>
            <a:off x="10401300" y="1487311"/>
            <a:ext cx="1257300" cy="2050258"/>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EF904BEC-AF65-8588-CE38-DEEF9C959C0E}"/>
              </a:ext>
            </a:extLst>
          </p:cNvPr>
          <p:cNvCxnSpPr/>
          <p:nvPr/>
        </p:nvCxnSpPr>
        <p:spPr>
          <a:xfrm flipV="1">
            <a:off x="2736056" y="2457450"/>
            <a:ext cx="4264819" cy="1544273"/>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A6A4BB0-D769-3406-3A1A-B85CD2FD25CF}"/>
              </a:ext>
            </a:extLst>
          </p:cNvPr>
          <p:cNvCxnSpPr>
            <a:cxnSpLocks/>
          </p:cNvCxnSpPr>
          <p:nvPr/>
        </p:nvCxnSpPr>
        <p:spPr>
          <a:xfrm flipV="1">
            <a:off x="3651756" y="2785803"/>
            <a:ext cx="3612131" cy="1276994"/>
          </a:xfrm>
          <a:prstGeom prst="straightConnector1">
            <a:avLst/>
          </a:prstGeom>
          <a:ln w="285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69080F-7C54-1478-6B38-3E54CC61798B}"/>
              </a:ext>
            </a:extLst>
          </p:cNvPr>
          <p:cNvCxnSpPr>
            <a:cxnSpLocks/>
          </p:cNvCxnSpPr>
          <p:nvPr/>
        </p:nvCxnSpPr>
        <p:spPr>
          <a:xfrm flipV="1">
            <a:off x="5415920" y="2512440"/>
            <a:ext cx="4428902" cy="1533933"/>
          </a:xfrm>
          <a:prstGeom prst="straightConnector1">
            <a:avLst/>
          </a:prstGeom>
          <a:ln w="381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1593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E8D3D05A-BE0A-0244-CF96-A693C3C6A674}"/>
              </a:ext>
            </a:extLst>
          </p:cNvPr>
          <p:cNvPicPr>
            <a:picLocks noChangeAspect="1"/>
          </p:cNvPicPr>
          <p:nvPr/>
        </p:nvPicPr>
        <p:blipFill>
          <a:blip r:embed="rId5"/>
          <a:stretch>
            <a:fillRect/>
          </a:stretch>
        </p:blipFill>
        <p:spPr>
          <a:xfrm>
            <a:off x="1071563" y="1743596"/>
            <a:ext cx="9258299" cy="3685516"/>
          </a:xfrm>
          <a:prstGeom prst="rect">
            <a:avLst/>
          </a:prstGeom>
        </p:spPr>
      </p:pic>
      <p:sp>
        <p:nvSpPr>
          <p:cNvPr id="9" name="Oval 8">
            <a:extLst>
              <a:ext uri="{FF2B5EF4-FFF2-40B4-BE49-F238E27FC236}">
                <a16:creationId xmlns:a16="http://schemas.microsoft.com/office/drawing/2014/main" id="{A47B6708-ADE5-F9EA-2CD1-07103D10A5BA}"/>
              </a:ext>
            </a:extLst>
          </p:cNvPr>
          <p:cNvSpPr/>
          <p:nvPr/>
        </p:nvSpPr>
        <p:spPr>
          <a:xfrm>
            <a:off x="5865779" y="2461098"/>
            <a:ext cx="1877438" cy="957532"/>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3316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373856" y="215107"/>
            <a:ext cx="3719513" cy="662778"/>
          </a:xfrm>
        </p:spPr>
        <p:txBody>
          <a:bodyPr>
            <a:normAutofit fontScale="90000"/>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D483F19C-30FD-1882-FCAB-2C1F8F15566E}"/>
              </a:ext>
            </a:extLst>
          </p:cNvPr>
          <p:cNvPicPr>
            <a:picLocks noChangeAspect="1"/>
          </p:cNvPicPr>
          <p:nvPr/>
        </p:nvPicPr>
        <p:blipFill rotWithShape="1">
          <a:blip r:embed="rId5"/>
          <a:srcRect b="45833"/>
          <a:stretch/>
        </p:blipFill>
        <p:spPr>
          <a:xfrm>
            <a:off x="3975327" y="215107"/>
            <a:ext cx="7842817" cy="5685354"/>
          </a:xfrm>
          <a:prstGeom prst="rect">
            <a:avLst/>
          </a:prstGeom>
        </p:spPr>
      </p:pic>
      <p:sp>
        <p:nvSpPr>
          <p:cNvPr id="9" name="Rectangle: Rounded Corners 8">
            <a:extLst>
              <a:ext uri="{FF2B5EF4-FFF2-40B4-BE49-F238E27FC236}">
                <a16:creationId xmlns:a16="http://schemas.microsoft.com/office/drawing/2014/main" id="{1F61A096-08B7-7751-9D32-52693CE381A4}"/>
              </a:ext>
            </a:extLst>
          </p:cNvPr>
          <p:cNvSpPr/>
          <p:nvPr/>
        </p:nvSpPr>
        <p:spPr>
          <a:xfrm>
            <a:off x="9058275" y="1118956"/>
            <a:ext cx="650081" cy="957531"/>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DE7C6791-8626-65EB-070D-2FD6647761CC}"/>
              </a:ext>
            </a:extLst>
          </p:cNvPr>
          <p:cNvSpPr/>
          <p:nvPr/>
        </p:nvSpPr>
        <p:spPr>
          <a:xfrm>
            <a:off x="9118236" y="4895397"/>
            <a:ext cx="707231" cy="1088586"/>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43398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788193" y="3184892"/>
            <a:ext cx="10515600" cy="1325563"/>
          </a:xfrm>
        </p:spPr>
        <p:txBody>
          <a:bodyPr>
            <a:normAutofit fontScale="90000"/>
          </a:bodyPr>
          <a:lstStyle/>
          <a:p>
            <a:r>
              <a:rPr lang="en-US" b="1" i="0" dirty="0">
                <a:solidFill>
                  <a:srgbClr val="1B2B68"/>
                </a:solidFill>
                <a:effectLst/>
                <a:latin typeface="Gilmer"/>
              </a:rPr>
              <a:t>Post-hoc testing</a:t>
            </a:r>
            <a:br>
              <a:rPr lang="en-US" b="1" i="0" dirty="0">
                <a:solidFill>
                  <a:srgbClr val="1B2B68"/>
                </a:solidFill>
                <a:effectLst/>
                <a:latin typeface="Gilmer"/>
              </a:rPr>
            </a:br>
            <a:r>
              <a:rPr lang="en-US" b="0" i="0" dirty="0">
                <a:solidFill>
                  <a:srgbClr val="0D405F"/>
                </a:solidFill>
                <a:effectLst/>
                <a:latin typeface="Inter"/>
              </a:rPr>
              <a:t>ANOVA will tell you if there are differences among the levels of the independent variable, but not which differences are significant. To find how the treatment levels differ from one another, perform a </a:t>
            </a:r>
            <a:r>
              <a:rPr lang="en-US" b="0" i="0" dirty="0" err="1">
                <a:solidFill>
                  <a:srgbClr val="0D405F"/>
                </a:solidFill>
                <a:effectLst/>
                <a:latin typeface="Inter"/>
              </a:rPr>
              <a:t>TukeyHSD</a:t>
            </a:r>
            <a:r>
              <a:rPr lang="en-US" b="0" i="0" dirty="0">
                <a:solidFill>
                  <a:srgbClr val="0D405F"/>
                </a:solidFill>
                <a:effectLst/>
                <a:latin typeface="Inter"/>
              </a:rPr>
              <a:t> (Tukey’s Honestly-Significant Difference) post-hoc test.</a:t>
            </a:r>
            <a:br>
              <a:rPr lang="en-US" b="0" i="0" dirty="0">
                <a:solidFill>
                  <a:srgbClr val="0D405F"/>
                </a:solidFill>
                <a:effectLst/>
                <a:latin typeface="Inter"/>
              </a:rPr>
            </a:br>
            <a:endParaRPr lang="en-GB" dirty="0"/>
          </a:p>
        </p:txBody>
      </p:sp>
    </p:spTree>
    <p:extLst>
      <p:ext uri="{BB962C8B-B14F-4D97-AF65-F5344CB8AC3E}">
        <p14:creationId xmlns:p14="http://schemas.microsoft.com/office/powerpoint/2010/main" val="2127810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5E51102D-2EB9-67F1-2B01-6357BE50607C}"/>
              </a:ext>
            </a:extLst>
          </p:cNvPr>
          <p:cNvPicPr>
            <a:picLocks noChangeAspect="1"/>
          </p:cNvPicPr>
          <p:nvPr/>
        </p:nvPicPr>
        <p:blipFill>
          <a:blip r:embed="rId5"/>
          <a:stretch>
            <a:fillRect/>
          </a:stretch>
        </p:blipFill>
        <p:spPr>
          <a:xfrm>
            <a:off x="3421856" y="1222779"/>
            <a:ext cx="7072313" cy="4096112"/>
          </a:xfrm>
          <a:prstGeom prst="rect">
            <a:avLst/>
          </a:prstGeom>
        </p:spPr>
      </p:pic>
      <p:sp>
        <p:nvSpPr>
          <p:cNvPr id="9" name="Rectangle: Rounded Corners 8">
            <a:extLst>
              <a:ext uri="{FF2B5EF4-FFF2-40B4-BE49-F238E27FC236}">
                <a16:creationId xmlns:a16="http://schemas.microsoft.com/office/drawing/2014/main" id="{DBEFDB0E-F7D0-7219-DFCA-5BE1C5EB5839}"/>
              </a:ext>
            </a:extLst>
          </p:cNvPr>
          <p:cNvSpPr/>
          <p:nvPr/>
        </p:nvSpPr>
        <p:spPr>
          <a:xfrm>
            <a:off x="7300913" y="2187457"/>
            <a:ext cx="1021556" cy="798631"/>
          </a:xfrm>
          <a:prstGeom prst="round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127638B9-A2CE-B775-4A61-EBD9F9291EA8}"/>
              </a:ext>
            </a:extLst>
          </p:cNvPr>
          <p:cNvSpPr/>
          <p:nvPr/>
        </p:nvSpPr>
        <p:spPr>
          <a:xfrm>
            <a:off x="8229600" y="2886075"/>
            <a:ext cx="1128713" cy="707231"/>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830940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F2830-DAD0-CE0A-FA3B-8BF615F8910A}"/>
              </a:ext>
            </a:extLst>
          </p:cNvPr>
          <p:cNvSpPr>
            <a:spLocks noGrp="1"/>
          </p:cNvSpPr>
          <p:nvPr>
            <p:ph type="title"/>
          </p:nvPr>
        </p:nvSpPr>
        <p:spPr>
          <a:xfrm>
            <a:off x="838200" y="365125"/>
            <a:ext cx="5257800" cy="1325563"/>
          </a:xfrm>
        </p:spPr>
        <p:txBody>
          <a:bodyPr/>
          <a:lstStyle/>
          <a:p>
            <a:r>
              <a:rPr lang="en-US" dirty="0"/>
              <a:t>One-way ANOVA</a:t>
            </a:r>
            <a:endParaRPr lang="en-GB" dirty="0"/>
          </a:p>
        </p:txBody>
      </p:sp>
      <p:grpSp>
        <p:nvGrpSpPr>
          <p:cNvPr id="4" name="Group 3">
            <a:extLst>
              <a:ext uri="{FF2B5EF4-FFF2-40B4-BE49-F238E27FC236}">
                <a16:creationId xmlns:a16="http://schemas.microsoft.com/office/drawing/2014/main" id="{AA22FA2D-95E3-9668-E494-206911F2DBF4}"/>
              </a:ext>
            </a:extLst>
          </p:cNvPr>
          <p:cNvGrpSpPr/>
          <p:nvPr/>
        </p:nvGrpSpPr>
        <p:grpSpPr>
          <a:xfrm>
            <a:off x="5152445" y="5900466"/>
            <a:ext cx="7039555" cy="957534"/>
            <a:chOff x="5152445" y="5900466"/>
            <a:chExt cx="7039555" cy="957534"/>
          </a:xfrm>
        </p:grpSpPr>
        <p:pic>
          <p:nvPicPr>
            <p:cNvPr id="5" name="Picture 4">
              <a:extLst>
                <a:ext uri="{FF2B5EF4-FFF2-40B4-BE49-F238E27FC236}">
                  <a16:creationId xmlns:a16="http://schemas.microsoft.com/office/drawing/2014/main" id="{03C22EEE-4328-0BF8-ACDB-142B29BCEA5F}"/>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pic>
          <p:nvPicPr>
            <p:cNvPr id="6" name="Picture 5">
              <a:extLst>
                <a:ext uri="{FF2B5EF4-FFF2-40B4-BE49-F238E27FC236}">
                  <a16:creationId xmlns:a16="http://schemas.microsoft.com/office/drawing/2014/main" id="{BFD95A57-FFA4-BF27-7E4D-C4A8C6A735CE}"/>
                </a:ext>
              </a:extLst>
            </p:cNvPr>
            <p:cNvPicPr>
              <a:picLocks noChangeAspect="1"/>
            </p:cNvPicPr>
            <p:nvPr/>
          </p:nvPicPr>
          <p:blipFill rotWithShape="1">
            <a:blip r:embed="rId3"/>
            <a:srcRect l="35783" t="36155" r="37774" b="45189"/>
            <a:stretch/>
          </p:blipFill>
          <p:spPr>
            <a:xfrm>
              <a:off x="9471853" y="5900466"/>
              <a:ext cx="2720147" cy="957531"/>
            </a:xfrm>
            <a:prstGeom prst="rect">
              <a:avLst/>
            </a:prstGeom>
          </p:spPr>
        </p:pic>
      </p:grpSp>
      <p:pic>
        <p:nvPicPr>
          <p:cNvPr id="7" name="Picture 6">
            <a:extLst>
              <a:ext uri="{FF2B5EF4-FFF2-40B4-BE49-F238E27FC236}">
                <a16:creationId xmlns:a16="http://schemas.microsoft.com/office/drawing/2014/main" id="{B14EA28A-60DF-5199-C5C5-69BA7686A6C9}"/>
              </a:ext>
            </a:extLst>
          </p:cNvPr>
          <p:cNvPicPr>
            <a:picLocks noChangeAspect="1"/>
          </p:cNvPicPr>
          <p:nvPr/>
        </p:nvPicPr>
        <p:blipFill rotWithShape="1">
          <a:blip r:embed="rId4"/>
          <a:srcRect l="44460" t="53448" r="30342" b="33142"/>
          <a:stretch/>
        </p:blipFill>
        <p:spPr>
          <a:xfrm>
            <a:off x="88266" y="5900464"/>
            <a:ext cx="5263763" cy="957533"/>
          </a:xfrm>
          <a:prstGeom prst="rect">
            <a:avLst/>
          </a:prstGeom>
        </p:spPr>
      </p:pic>
      <p:pic>
        <p:nvPicPr>
          <p:cNvPr id="8" name="Picture 7">
            <a:extLst>
              <a:ext uri="{FF2B5EF4-FFF2-40B4-BE49-F238E27FC236}">
                <a16:creationId xmlns:a16="http://schemas.microsoft.com/office/drawing/2014/main" id="{443EA8F7-1832-7A16-CFB3-F093B52B4EAA}"/>
              </a:ext>
            </a:extLst>
          </p:cNvPr>
          <p:cNvPicPr>
            <a:picLocks noChangeAspect="1"/>
          </p:cNvPicPr>
          <p:nvPr/>
        </p:nvPicPr>
        <p:blipFill rotWithShape="1">
          <a:blip r:embed="rId5"/>
          <a:srcRect l="6224" t="37128" r="40966" b="28600"/>
          <a:stretch/>
        </p:blipFill>
        <p:spPr>
          <a:xfrm>
            <a:off x="1223236" y="1598685"/>
            <a:ext cx="8720107" cy="3772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2050090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679004" y="3139994"/>
            <a:ext cx="10515600" cy="2712034"/>
          </a:xfrm>
        </p:spPr>
        <p:txBody>
          <a:bodyPr>
            <a:normAutofit fontScale="90000"/>
          </a:bodyPr>
          <a:lstStyle/>
          <a:p>
            <a:pPr algn="l" fontAlgn="base"/>
            <a:r>
              <a:rPr lang="en-US" b="0" i="0" dirty="0">
                <a:solidFill>
                  <a:srgbClr val="000000"/>
                </a:solidFill>
                <a:effectLst/>
                <a:highlight>
                  <a:srgbClr val="FFFFFF"/>
                </a:highlight>
                <a:latin typeface="Helvetica" panose="020B0604020202020204" pitchFamily="34" charset="0"/>
              </a:rPr>
              <a:t>An </a:t>
            </a:r>
            <a:r>
              <a:rPr lang="en-US" b="1" i="0" dirty="0">
                <a:solidFill>
                  <a:srgbClr val="000000"/>
                </a:solidFill>
                <a:effectLst/>
                <a:highlight>
                  <a:srgbClr val="FFFFFF"/>
                </a:highlight>
                <a:latin typeface="inherit"/>
              </a:rPr>
              <a:t>ANOVA</a:t>
            </a:r>
            <a:r>
              <a:rPr lang="en-US" b="0" i="0" dirty="0">
                <a:solidFill>
                  <a:srgbClr val="000000"/>
                </a:solidFill>
                <a:effectLst/>
                <a:highlight>
                  <a:srgbClr val="FFFFFF"/>
                </a:highlight>
                <a:latin typeface="Helvetica" panose="020B0604020202020204" pitchFamily="34" charset="0"/>
              </a:rPr>
              <a:t>, short for “Analysis of Variance”, is used to determine whether or not there is a statistically significant difference between the means of three or more independent groups.</a:t>
            </a:r>
            <a:br>
              <a:rPr lang="en-US" b="0" i="0" dirty="0">
                <a:solidFill>
                  <a:srgbClr val="000000"/>
                </a:solidFill>
                <a:effectLst/>
                <a:highlight>
                  <a:srgbClr val="FFFFFF"/>
                </a:highlight>
                <a:latin typeface="Helvetica" panose="020B0604020202020204" pitchFamily="34" charset="0"/>
              </a:rPr>
            </a:br>
            <a:br>
              <a:rPr lang="en-US" b="0" i="0" dirty="0">
                <a:solidFill>
                  <a:srgbClr val="000000"/>
                </a:solidFill>
                <a:effectLst/>
                <a:highlight>
                  <a:srgbClr val="FFFFFF"/>
                </a:highlight>
                <a:latin typeface="Helvetica" panose="020B0604020202020204" pitchFamily="34" charset="0"/>
              </a:rPr>
            </a:br>
            <a:r>
              <a:rPr lang="en-US" b="0" i="0" dirty="0">
                <a:solidFill>
                  <a:srgbClr val="000000"/>
                </a:solidFill>
                <a:effectLst/>
                <a:highlight>
                  <a:srgbClr val="FFFFFF"/>
                </a:highlight>
                <a:latin typeface="Helvetica" panose="020B0604020202020204" pitchFamily="34" charset="0"/>
              </a:rPr>
              <a:t>The two most common types of ANOVAs are the one-way ANOVA and the two-way ANOVA. </a:t>
            </a:r>
            <a:br>
              <a:rPr lang="en-US" b="0" i="0" dirty="0">
                <a:solidFill>
                  <a:srgbClr val="000000"/>
                </a:solidFill>
                <a:effectLst/>
                <a:highlight>
                  <a:srgbClr val="FFFFFF"/>
                </a:highlight>
                <a:latin typeface="Helvetica" panose="020B0604020202020204" pitchFamily="34" charset="0"/>
              </a:rPr>
            </a:br>
            <a:br>
              <a:rPr lang="en-US" dirty="0"/>
            </a:b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Tree>
    <p:extLst>
      <p:ext uri="{BB962C8B-B14F-4D97-AF65-F5344CB8AC3E}">
        <p14:creationId xmlns:p14="http://schemas.microsoft.com/office/powerpoint/2010/main" val="2098804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1388269" y="2451101"/>
            <a:ext cx="4069556"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a:t>
            </a:r>
            <a:endParaRPr lang="en-GB" dirty="0"/>
          </a:p>
        </p:txBody>
      </p:sp>
    </p:spTree>
    <p:extLst>
      <p:ext uri="{BB962C8B-B14F-4D97-AF65-F5344CB8AC3E}">
        <p14:creationId xmlns:p14="http://schemas.microsoft.com/office/powerpoint/2010/main" val="25714262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1142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931068" y="1507332"/>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One-way ANOVA:</a:t>
            </a:r>
            <a:r>
              <a:rPr lang="en-US" b="0" i="0" dirty="0">
                <a:solidFill>
                  <a:srgbClr val="000000"/>
                </a:solidFill>
                <a:effectLst/>
                <a:highlight>
                  <a:srgbClr val="FFFFFF"/>
                </a:highlight>
                <a:latin typeface="Helvetica" panose="020B0604020202020204" pitchFamily="34" charset="0"/>
              </a:rPr>
              <a:t> Used to determine how one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250156" y="3259079"/>
            <a:ext cx="2471738" cy="2091589"/>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p:nvPr/>
        </p:nvCxnSpPr>
        <p:spPr>
          <a:xfrm flipV="1">
            <a:off x="3742144" y="3309086"/>
            <a:ext cx="1750219" cy="5143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flipV="1">
            <a:off x="3858825" y="4128294"/>
            <a:ext cx="1825219" cy="18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0FF0A34-ECBB-F322-2A91-387EF2792A0E}"/>
              </a:ext>
            </a:extLst>
          </p:cNvPr>
          <p:cNvCxnSpPr>
            <a:cxnSpLocks/>
          </p:cNvCxnSpPr>
          <p:nvPr/>
        </p:nvCxnSpPr>
        <p:spPr>
          <a:xfrm>
            <a:off x="3858824" y="4477059"/>
            <a:ext cx="1825220" cy="3580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19" name="Rectangle: Rounded Corners 18">
            <a:extLst>
              <a:ext uri="{FF2B5EF4-FFF2-40B4-BE49-F238E27FC236}">
                <a16:creationId xmlns:a16="http://schemas.microsoft.com/office/drawing/2014/main" id="{E94BC8B8-AECF-96F5-F4D4-12A808EEF26D}"/>
              </a:ext>
            </a:extLst>
          </p:cNvPr>
          <p:cNvSpPr/>
          <p:nvPr/>
        </p:nvSpPr>
        <p:spPr>
          <a:xfrm>
            <a:off x="6336506" y="472745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3</a:t>
            </a:r>
            <a:endParaRPr lang="en-GB" dirty="0"/>
          </a:p>
        </p:txBody>
      </p:sp>
    </p:spTree>
    <p:extLst>
      <p:ext uri="{BB962C8B-B14F-4D97-AF65-F5344CB8AC3E}">
        <p14:creationId xmlns:p14="http://schemas.microsoft.com/office/powerpoint/2010/main" val="29291788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838200" y="365126"/>
            <a:ext cx="9691688" cy="81158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ANOVA  vs Two-way ANOVA</a:t>
            </a:r>
            <a:endParaRPr lang="en-GB" dirty="0"/>
          </a:p>
        </p:txBody>
      </p:sp>
      <p:sp>
        <p:nvSpPr>
          <p:cNvPr id="10" name="Title 9">
            <a:extLst>
              <a:ext uri="{FF2B5EF4-FFF2-40B4-BE49-F238E27FC236}">
                <a16:creationId xmlns:a16="http://schemas.microsoft.com/office/drawing/2014/main" id="{D1CE48BF-53F7-E407-7E8C-6A96C86FE77D}"/>
              </a:ext>
            </a:extLst>
          </p:cNvPr>
          <p:cNvSpPr>
            <a:spLocks noGrp="1"/>
          </p:cNvSpPr>
          <p:nvPr>
            <p:ph type="title"/>
          </p:nvPr>
        </p:nvSpPr>
        <p:spPr>
          <a:xfrm>
            <a:off x="837019" y="1274677"/>
            <a:ext cx="10515600" cy="1478756"/>
          </a:xfrm>
        </p:spPr>
        <p:txBody>
          <a:bodyPr>
            <a:normAutofit fontScale="90000"/>
          </a:bodyPr>
          <a:lstStyle/>
          <a:p>
            <a:r>
              <a:rPr lang="en-US" b="1" i="0" dirty="0">
                <a:solidFill>
                  <a:srgbClr val="000000"/>
                </a:solidFill>
                <a:effectLst/>
                <a:highlight>
                  <a:srgbClr val="FFFFFF"/>
                </a:highlight>
                <a:latin typeface="Helvetica" panose="020B0604020202020204" pitchFamily="34" charset="0"/>
              </a:rPr>
              <a:t>Two-way ANOVA:</a:t>
            </a:r>
            <a:r>
              <a:rPr lang="en-US" b="0" i="0" dirty="0">
                <a:solidFill>
                  <a:srgbClr val="000000"/>
                </a:solidFill>
                <a:effectLst/>
                <a:highlight>
                  <a:srgbClr val="FFFFFF"/>
                </a:highlight>
                <a:latin typeface="Helvetica" panose="020B0604020202020204" pitchFamily="34" charset="0"/>
              </a:rPr>
              <a:t> Used to determine how </a:t>
            </a:r>
            <a:r>
              <a:rPr lang="en-US" dirty="0">
                <a:solidFill>
                  <a:srgbClr val="000000"/>
                </a:solidFill>
                <a:highlight>
                  <a:srgbClr val="FFFFFF"/>
                </a:highlight>
                <a:latin typeface="Helvetica" panose="020B0604020202020204" pitchFamily="34" charset="0"/>
              </a:rPr>
              <a:t>two</a:t>
            </a:r>
            <a:r>
              <a:rPr lang="en-US" b="0" i="0" dirty="0">
                <a:solidFill>
                  <a:srgbClr val="000000"/>
                </a:solidFill>
                <a:effectLst/>
                <a:highlight>
                  <a:srgbClr val="FFFFFF"/>
                </a:highlight>
                <a:latin typeface="Helvetica" panose="020B0604020202020204" pitchFamily="34" charset="0"/>
              </a:rPr>
              <a:t> factor affects a response variable.</a:t>
            </a:r>
            <a:endParaRPr lang="en-GB" dirty="0"/>
          </a:p>
        </p:txBody>
      </p:sp>
      <p:sp>
        <p:nvSpPr>
          <p:cNvPr id="2" name="Oval 1">
            <a:extLst>
              <a:ext uri="{FF2B5EF4-FFF2-40B4-BE49-F238E27FC236}">
                <a16:creationId xmlns:a16="http://schemas.microsoft.com/office/drawing/2014/main" id="{7BC613B1-6C73-FDFB-864A-8D892F9D7D86}"/>
              </a:ext>
            </a:extLst>
          </p:cNvPr>
          <p:cNvSpPr/>
          <p:nvPr/>
        </p:nvSpPr>
        <p:spPr>
          <a:xfrm>
            <a:off x="1784158" y="4383852"/>
            <a:ext cx="1468344" cy="141687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2 </a:t>
            </a:r>
            <a:endParaRPr lang="en-GB" dirty="0">
              <a:solidFill>
                <a:schemeClr val="tx1"/>
              </a:solidFill>
            </a:endParaRPr>
          </a:p>
        </p:txBody>
      </p:sp>
      <p:cxnSp>
        <p:nvCxnSpPr>
          <p:cNvPr id="11" name="Straight Arrow Connector 10">
            <a:extLst>
              <a:ext uri="{FF2B5EF4-FFF2-40B4-BE49-F238E27FC236}">
                <a16:creationId xmlns:a16="http://schemas.microsoft.com/office/drawing/2014/main" id="{A2C8825B-5642-2E3E-C7B2-FA3BD4337771}"/>
              </a:ext>
            </a:extLst>
          </p:cNvPr>
          <p:cNvCxnSpPr>
            <a:cxnSpLocks/>
          </p:cNvCxnSpPr>
          <p:nvPr/>
        </p:nvCxnSpPr>
        <p:spPr>
          <a:xfrm flipV="1">
            <a:off x="3373945" y="3225939"/>
            <a:ext cx="2619661" cy="3893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27CB5AA-DC1B-1569-7F00-0B3F9DA70EBD}"/>
              </a:ext>
            </a:extLst>
          </p:cNvPr>
          <p:cNvCxnSpPr>
            <a:cxnSpLocks/>
          </p:cNvCxnSpPr>
          <p:nvPr/>
        </p:nvCxnSpPr>
        <p:spPr>
          <a:xfrm>
            <a:off x="3373945" y="3645501"/>
            <a:ext cx="2720874" cy="3278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C301E2BE-4B15-CDC2-2E41-06C11987F50F}"/>
              </a:ext>
            </a:extLst>
          </p:cNvPr>
          <p:cNvSpPr/>
          <p:nvPr/>
        </p:nvSpPr>
        <p:spPr>
          <a:xfrm>
            <a:off x="6336506" y="2986088"/>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1</a:t>
            </a:r>
            <a:endParaRPr lang="en-GB" dirty="0"/>
          </a:p>
        </p:txBody>
      </p:sp>
      <p:sp>
        <p:nvSpPr>
          <p:cNvPr id="18" name="Rectangle: Rounded Corners 17">
            <a:extLst>
              <a:ext uri="{FF2B5EF4-FFF2-40B4-BE49-F238E27FC236}">
                <a16:creationId xmlns:a16="http://schemas.microsoft.com/office/drawing/2014/main" id="{9BAC3096-3F60-2AB1-3DBD-45AC59BA1EE1}"/>
              </a:ext>
            </a:extLst>
          </p:cNvPr>
          <p:cNvSpPr/>
          <p:nvPr/>
        </p:nvSpPr>
        <p:spPr>
          <a:xfrm>
            <a:off x="6336506" y="3838575"/>
            <a:ext cx="3621882" cy="6699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Group 2</a:t>
            </a:r>
            <a:endParaRPr lang="en-GB" dirty="0"/>
          </a:p>
        </p:txBody>
      </p:sp>
      <p:sp>
        <p:nvSpPr>
          <p:cNvPr id="21" name="Oval 20">
            <a:extLst>
              <a:ext uri="{FF2B5EF4-FFF2-40B4-BE49-F238E27FC236}">
                <a16:creationId xmlns:a16="http://schemas.microsoft.com/office/drawing/2014/main" id="{13F24FE3-CC41-F80B-475C-5D1CECD0BD43}"/>
              </a:ext>
            </a:extLst>
          </p:cNvPr>
          <p:cNvSpPr/>
          <p:nvPr/>
        </p:nvSpPr>
        <p:spPr>
          <a:xfrm>
            <a:off x="1729388" y="2752895"/>
            <a:ext cx="1523114" cy="147875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Factor 1 </a:t>
            </a:r>
            <a:endParaRPr lang="en-GB" dirty="0">
              <a:solidFill>
                <a:schemeClr val="tx1"/>
              </a:solidFill>
            </a:endParaRPr>
          </a:p>
        </p:txBody>
      </p:sp>
      <p:cxnSp>
        <p:nvCxnSpPr>
          <p:cNvPr id="22" name="Straight Arrow Connector 21">
            <a:extLst>
              <a:ext uri="{FF2B5EF4-FFF2-40B4-BE49-F238E27FC236}">
                <a16:creationId xmlns:a16="http://schemas.microsoft.com/office/drawing/2014/main" id="{DC82C96D-8287-687B-CD26-E7B97016406A}"/>
              </a:ext>
            </a:extLst>
          </p:cNvPr>
          <p:cNvCxnSpPr>
            <a:cxnSpLocks/>
          </p:cNvCxnSpPr>
          <p:nvPr/>
        </p:nvCxnSpPr>
        <p:spPr>
          <a:xfrm flipV="1">
            <a:off x="3335846" y="3358070"/>
            <a:ext cx="2879217" cy="169492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4FB76C92-EB31-E4A4-9640-299977B09E61}"/>
              </a:ext>
            </a:extLst>
          </p:cNvPr>
          <p:cNvCxnSpPr>
            <a:cxnSpLocks/>
            <a:stCxn id="2" idx="6"/>
          </p:cNvCxnSpPr>
          <p:nvPr/>
        </p:nvCxnSpPr>
        <p:spPr>
          <a:xfrm flipV="1">
            <a:off x="3252502" y="4156504"/>
            <a:ext cx="2962561" cy="93578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081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766763" y="193675"/>
            <a:ext cx="9691688" cy="5564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 - Assumptions</a:t>
            </a:r>
            <a:endParaRPr lang="en-GB" dirty="0"/>
          </a:p>
        </p:txBody>
      </p:sp>
      <p:sp>
        <p:nvSpPr>
          <p:cNvPr id="2" name="Title 1">
            <a:extLst>
              <a:ext uri="{FF2B5EF4-FFF2-40B4-BE49-F238E27FC236}">
                <a16:creationId xmlns:a16="http://schemas.microsoft.com/office/drawing/2014/main" id="{28168657-7938-06DF-EC40-F2E40910CDE1}"/>
              </a:ext>
            </a:extLst>
          </p:cNvPr>
          <p:cNvSpPr>
            <a:spLocks noGrp="1"/>
          </p:cNvSpPr>
          <p:nvPr>
            <p:ph type="title"/>
          </p:nvPr>
        </p:nvSpPr>
        <p:spPr>
          <a:xfrm>
            <a:off x="607219" y="1344550"/>
            <a:ext cx="10977562" cy="4779169"/>
          </a:xfrm>
        </p:spPr>
        <p:txBody>
          <a:bodyPr>
            <a:normAutofit fontScale="90000"/>
          </a:bodyPr>
          <a:lstStyle/>
          <a:p>
            <a:pPr marL="457200" indent="-457200" algn="l">
              <a:buFont typeface="Wingdings" panose="05000000000000000000" pitchFamily="2" charset="2"/>
              <a:buChar char="Ø"/>
            </a:pPr>
            <a:r>
              <a:rPr lang="en-US" sz="3100" b="0" i="0" dirty="0">
                <a:solidFill>
                  <a:srgbClr val="000000"/>
                </a:solidFill>
                <a:effectLst/>
                <a:latin typeface="Times New Roman" panose="02020603050405020304" pitchFamily="18" charset="0"/>
                <a:cs typeface="Times New Roman" panose="02020603050405020304" pitchFamily="18" charset="0"/>
              </a:rPr>
              <a:t>Your dependent variable should be continuous – that is, measured on a scale which can be subdivided using increments (i.e. grams, milligrams) </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Your two independent variables – here, “month” and “sex”, should be in categorical, independent groups.</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Sample independence – that each sample has been drawn independently of the other samples</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Variance Equality – That the variance of data in the different groups should be the same</a:t>
            </a:r>
            <a:br>
              <a:rPr lang="en-US" sz="3100" b="0" i="0" dirty="0">
                <a:solidFill>
                  <a:srgbClr val="000000"/>
                </a:solidFill>
                <a:effectLst/>
                <a:latin typeface="Times New Roman" panose="02020603050405020304" pitchFamily="18" charset="0"/>
                <a:cs typeface="Times New Roman" panose="02020603050405020304" pitchFamily="18" charset="0"/>
              </a:rPr>
            </a:br>
            <a:br>
              <a:rPr lang="en-US" sz="3100" b="0" i="0" dirty="0">
                <a:solidFill>
                  <a:srgbClr val="000000"/>
                </a:solidFill>
                <a:effectLst/>
                <a:latin typeface="Times New Roman" panose="02020603050405020304" pitchFamily="18" charset="0"/>
                <a:cs typeface="Times New Roman" panose="02020603050405020304" pitchFamily="18" charset="0"/>
              </a:rPr>
            </a:br>
            <a:r>
              <a:rPr lang="en-US" sz="3100" b="0" i="0" dirty="0">
                <a:solidFill>
                  <a:srgbClr val="000000"/>
                </a:solidFill>
                <a:effectLst/>
                <a:latin typeface="Times New Roman" panose="02020603050405020304" pitchFamily="18" charset="0"/>
                <a:cs typeface="Times New Roman" panose="02020603050405020304" pitchFamily="18" charset="0"/>
              </a:rPr>
              <a:t>Normality – That each sample is taken from a normally distributed population</a:t>
            </a:r>
            <a:br>
              <a:rPr lang="en-US" dirty="0"/>
            </a:br>
            <a:endParaRPr lang="en-GB" dirty="0"/>
          </a:p>
        </p:txBody>
      </p:sp>
    </p:spTree>
    <p:extLst>
      <p:ext uri="{BB962C8B-B14F-4D97-AF65-F5344CB8AC3E}">
        <p14:creationId xmlns:p14="http://schemas.microsoft.com/office/powerpoint/2010/main" val="9886697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306601" y="79375"/>
            <a:ext cx="9691688" cy="556418"/>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Two-way ANOVA – Hypothesis </a:t>
            </a:r>
            <a:endParaRPr lang="en-GB" dirty="0"/>
          </a:p>
        </p:txBody>
      </p:sp>
      <p:sp>
        <p:nvSpPr>
          <p:cNvPr id="2" name="Title 1">
            <a:extLst>
              <a:ext uri="{FF2B5EF4-FFF2-40B4-BE49-F238E27FC236}">
                <a16:creationId xmlns:a16="http://schemas.microsoft.com/office/drawing/2014/main" id="{28168657-7938-06DF-EC40-F2E40910CDE1}"/>
              </a:ext>
            </a:extLst>
          </p:cNvPr>
          <p:cNvSpPr>
            <a:spLocks noGrp="1"/>
          </p:cNvSpPr>
          <p:nvPr>
            <p:ph type="title"/>
          </p:nvPr>
        </p:nvSpPr>
        <p:spPr>
          <a:xfrm>
            <a:off x="227409" y="1235868"/>
            <a:ext cx="11737181" cy="4779169"/>
          </a:xfrm>
        </p:spPr>
        <p:txBody>
          <a:bodyPr>
            <a:normAutofit fontScale="90000"/>
          </a:bodyPr>
          <a:lstStyle/>
          <a:p>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H0: The means of all month groups are equal</a:t>
            </a: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H1: The mean of at least one month group is different</a:t>
            </a:r>
            <a:br>
              <a:rPr lang="en-US" sz="4000" b="0" i="0" dirty="0">
                <a:solidFill>
                  <a:srgbClr val="000000"/>
                </a:solidFill>
                <a:effectLst/>
                <a:latin typeface="Open Sans" panose="020B0606030504020204" pitchFamily="34" charset="0"/>
              </a:rPr>
            </a:b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H0: The means of the sex groups are equal</a:t>
            </a:r>
            <a:br>
              <a:rPr lang="en-US" sz="4000" b="0" i="0" dirty="0">
                <a:solidFill>
                  <a:srgbClr val="000000"/>
                </a:solidFill>
                <a:effectLst/>
                <a:latin typeface="Open Sans" panose="020B0606030504020204" pitchFamily="34" charset="0"/>
              </a:rPr>
            </a:br>
            <a:r>
              <a:rPr lang="en-US" sz="4000" b="0" i="0" dirty="0">
                <a:solidFill>
                  <a:srgbClr val="000000"/>
                </a:solidFill>
                <a:effectLst/>
                <a:latin typeface="Open Sans" panose="020B0606030504020204" pitchFamily="34" charset="0"/>
              </a:rPr>
              <a:t>H1: The means of the sex groups are different</a:t>
            </a:r>
            <a:br>
              <a:rPr lang="en-US" sz="4000" b="0" i="0" dirty="0">
                <a:solidFill>
                  <a:srgbClr val="000000"/>
                </a:solidFill>
                <a:effectLst/>
                <a:latin typeface="Open Sans" panose="020B0606030504020204" pitchFamily="34" charset="0"/>
              </a:rPr>
            </a:br>
            <a:br>
              <a:rPr lang="en-US" sz="4000" b="0" i="0" dirty="0">
                <a:solidFill>
                  <a:srgbClr val="000000"/>
                </a:solidFill>
                <a:effectLst/>
                <a:latin typeface="Open Sans" panose="020B0606030504020204" pitchFamily="34" charset="0"/>
              </a:rPr>
            </a:br>
            <a:r>
              <a:rPr lang="en-US" dirty="0"/>
              <a:t>H0: There is no interaction between the month and gender </a:t>
            </a:r>
            <a:br>
              <a:rPr lang="en-US" dirty="0"/>
            </a:br>
            <a:r>
              <a:rPr lang="en-US" dirty="0"/>
              <a:t>H1: There is interaction between the month and gender </a:t>
            </a:r>
            <a:br>
              <a:rPr lang="en-US" dirty="0"/>
            </a:br>
            <a:br>
              <a:rPr lang="en-US" b="1" dirty="0">
                <a:effectLst/>
              </a:rPr>
            </a:br>
            <a:endParaRPr lang="en-GB" dirty="0"/>
          </a:p>
        </p:txBody>
      </p:sp>
    </p:spTree>
    <p:extLst>
      <p:ext uri="{BB962C8B-B14F-4D97-AF65-F5344CB8AC3E}">
        <p14:creationId xmlns:p14="http://schemas.microsoft.com/office/powerpoint/2010/main" val="26491090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54BB15A0-2D2C-9E90-A84A-D8F118858855}"/>
              </a:ext>
            </a:extLst>
          </p:cNvPr>
          <p:cNvSpPr txBox="1">
            <a:spLocks/>
          </p:cNvSpPr>
          <p:nvPr/>
        </p:nvSpPr>
        <p:spPr>
          <a:xfrm>
            <a:off x="221000" y="135407"/>
            <a:ext cx="2415499" cy="259238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One-way vs </a:t>
            </a:r>
          </a:p>
          <a:p>
            <a:r>
              <a:rPr lang="en-US" dirty="0"/>
              <a:t>Two-way ANOVA</a:t>
            </a:r>
            <a:endParaRPr lang="en-GB" dirty="0"/>
          </a:p>
        </p:txBody>
      </p:sp>
      <p:graphicFrame>
        <p:nvGraphicFramePr>
          <p:cNvPr id="15" name="Table 14">
            <a:extLst>
              <a:ext uri="{FF2B5EF4-FFF2-40B4-BE49-F238E27FC236}">
                <a16:creationId xmlns:a16="http://schemas.microsoft.com/office/drawing/2014/main" id="{7DED4F42-0DC5-9359-A0A8-0249B0FDFD0B}"/>
              </a:ext>
            </a:extLst>
          </p:cNvPr>
          <p:cNvGraphicFramePr>
            <a:graphicFrameLocks noGrp="1"/>
          </p:cNvGraphicFramePr>
          <p:nvPr>
            <p:extLst>
              <p:ext uri="{D42A27DB-BD31-4B8C-83A1-F6EECF244321}">
                <p14:modId xmlns:p14="http://schemas.microsoft.com/office/powerpoint/2010/main" val="1955587079"/>
              </p:ext>
            </p:extLst>
          </p:nvPr>
        </p:nvGraphicFramePr>
        <p:xfrm>
          <a:off x="2421730" y="135407"/>
          <a:ext cx="9585444" cy="5995757"/>
        </p:xfrm>
        <a:graphic>
          <a:graphicData uri="http://schemas.openxmlformats.org/drawingml/2006/table">
            <a:tbl>
              <a:tblPr firstRow="1" bandRow="1">
                <a:tableStyleId>{5C22544A-7EE6-4342-B048-85BDC9FD1C3A}</a:tableStyleId>
              </a:tblPr>
              <a:tblGrid>
                <a:gridCol w="3153304">
                  <a:extLst>
                    <a:ext uri="{9D8B030D-6E8A-4147-A177-3AD203B41FA5}">
                      <a16:colId xmlns:a16="http://schemas.microsoft.com/office/drawing/2014/main" val="3689857172"/>
                    </a:ext>
                  </a:extLst>
                </a:gridCol>
                <a:gridCol w="3216070">
                  <a:extLst>
                    <a:ext uri="{9D8B030D-6E8A-4147-A177-3AD203B41FA5}">
                      <a16:colId xmlns:a16="http://schemas.microsoft.com/office/drawing/2014/main" val="2589763770"/>
                    </a:ext>
                  </a:extLst>
                </a:gridCol>
                <a:gridCol w="3216070">
                  <a:extLst>
                    <a:ext uri="{9D8B030D-6E8A-4147-A177-3AD203B41FA5}">
                      <a16:colId xmlns:a16="http://schemas.microsoft.com/office/drawing/2014/main" val="300858477"/>
                    </a:ext>
                  </a:extLst>
                </a:gridCol>
              </a:tblGrid>
              <a:tr h="391732">
                <a:tc>
                  <a:txBody>
                    <a:bodyPr/>
                    <a:lstStyle/>
                    <a:p>
                      <a:endParaRPr lang="en-GB" dirty="0"/>
                    </a:p>
                  </a:txBody>
                  <a:tcPr/>
                </a:tc>
                <a:tc>
                  <a:txBody>
                    <a:bodyPr/>
                    <a:lstStyle/>
                    <a:p>
                      <a:r>
                        <a:rPr lang="en-GB" sz="1800" b="1" i="0" kern="1200" dirty="0">
                          <a:solidFill>
                            <a:schemeClr val="lt1"/>
                          </a:solidFill>
                          <a:effectLst/>
                          <a:latin typeface="+mn-lt"/>
                          <a:ea typeface="+mn-ea"/>
                          <a:cs typeface="+mn-cs"/>
                        </a:rPr>
                        <a:t>One-Way ANOVA</a:t>
                      </a:r>
                      <a:endParaRPr lang="en-GB" dirty="0"/>
                    </a:p>
                  </a:txBody>
                  <a:tcPr/>
                </a:tc>
                <a:tc>
                  <a:txBody>
                    <a:bodyPr/>
                    <a:lstStyle/>
                    <a:p>
                      <a:r>
                        <a:rPr lang="en-GB" sz="1800" b="1" i="0" kern="1200" dirty="0">
                          <a:solidFill>
                            <a:schemeClr val="lt1"/>
                          </a:solidFill>
                          <a:effectLst/>
                          <a:latin typeface="+mn-lt"/>
                          <a:ea typeface="+mn-ea"/>
                          <a:cs typeface="+mn-cs"/>
                        </a:rPr>
                        <a:t>Two-Way ANOVA</a:t>
                      </a:r>
                      <a:endParaRPr lang="en-GB" dirty="0"/>
                    </a:p>
                  </a:txBody>
                  <a:tcPr/>
                </a:tc>
                <a:extLst>
                  <a:ext uri="{0D108BD9-81ED-4DB2-BD59-A6C34878D82A}">
                    <a16:rowId xmlns:a16="http://schemas.microsoft.com/office/drawing/2014/main" val="2437418818"/>
                  </a:ext>
                </a:extLst>
              </a:tr>
              <a:tr h="1987462">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Definition</a:t>
                      </a:r>
                      <a:endParaRPr lang="en-GB" sz="2000" dirty="0">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A test that allows one to make comparisons between the means of three or more groups of data.</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A test that allows one to make comparisons between the means of three or more groups of data, where two independent variables are considered.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25401773"/>
                  </a:ext>
                </a:extLst>
              </a:tr>
              <a:tr h="542925">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Number of Independent Variables</a:t>
                      </a:r>
                      <a:endParaRPr lang="en-GB" sz="2000" dirty="0">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One.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Two.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91959482"/>
                  </a:ext>
                </a:extLst>
              </a:tr>
              <a:tr h="1384477">
                <a:tc>
                  <a:txBody>
                    <a:bodyPr/>
                    <a:lstStyle/>
                    <a:p>
                      <a:r>
                        <a:rPr lang="en-GB" sz="2000" b="1" i="0" kern="1200" dirty="0">
                          <a:solidFill>
                            <a:schemeClr val="dk1"/>
                          </a:solidFill>
                          <a:effectLst/>
                          <a:latin typeface="Arial" panose="020B0604020202020204" pitchFamily="34" charset="0"/>
                          <a:ea typeface="+mn-ea"/>
                          <a:cs typeface="Arial" panose="020B0604020202020204" pitchFamily="34" charset="0"/>
                        </a:rPr>
                        <a:t>What is Being Compared?</a:t>
                      </a:r>
                      <a:endParaRPr lang="en-GB" sz="2000" dirty="0">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The means of three or more groups of an independent variable on a dependent variable.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i="0" kern="1200" dirty="0">
                          <a:solidFill>
                            <a:schemeClr val="tx1"/>
                          </a:solidFill>
                          <a:effectLst/>
                          <a:latin typeface="Arial" panose="020B0604020202020204" pitchFamily="34" charset="0"/>
                          <a:ea typeface="+mn-ea"/>
                          <a:cs typeface="Arial" panose="020B0604020202020204" pitchFamily="34" charset="0"/>
                        </a:rPr>
                        <a:t>The effect of multiple groups of two independent variables on a dependent variable and on each other. </a:t>
                      </a:r>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08051815"/>
                  </a:ext>
                </a:extLst>
              </a:tr>
              <a:tr h="1062505">
                <a:tc>
                  <a:txBody>
                    <a:bodyPr/>
                    <a:lstStyle/>
                    <a:p>
                      <a:r>
                        <a:rPr lang="en-US" sz="2000" b="1" i="0" kern="1200" dirty="0">
                          <a:solidFill>
                            <a:schemeClr val="dk1"/>
                          </a:solidFill>
                          <a:effectLst/>
                          <a:latin typeface="Arial" panose="020B0604020202020204" pitchFamily="34" charset="0"/>
                          <a:ea typeface="+mn-ea"/>
                          <a:cs typeface="Arial" panose="020B0604020202020204" pitchFamily="34" charset="0"/>
                        </a:rPr>
                        <a:t>Number of Groups of Samples </a:t>
                      </a:r>
                      <a:endParaRPr lang="en-GB" sz="2000" dirty="0">
                        <a:latin typeface="Arial" panose="020B0604020202020204" pitchFamily="34" charset="0"/>
                        <a:cs typeface="Arial" panose="020B0604020202020204" pitchFamily="34" charset="0"/>
                      </a:endParaRPr>
                    </a:p>
                  </a:txBody>
                  <a:tcPr/>
                </a:tc>
                <a:tc>
                  <a:txBody>
                    <a:bodyPr/>
                    <a:lstStyle/>
                    <a:p>
                      <a:r>
                        <a:rPr lang="en-GB" sz="2000" b="0" i="0" kern="1200" dirty="0">
                          <a:solidFill>
                            <a:schemeClr val="tx1"/>
                          </a:solidFill>
                          <a:effectLst/>
                          <a:latin typeface="Arial" panose="020B0604020202020204" pitchFamily="34" charset="0"/>
                          <a:ea typeface="+mn-ea"/>
                          <a:cs typeface="Arial" panose="020B0604020202020204" pitchFamily="34" charset="0"/>
                        </a:rPr>
                        <a:t>Three or more</a:t>
                      </a:r>
                      <a:endParaRPr lang="en-GB" sz="2000" b="0" dirty="0">
                        <a:solidFill>
                          <a:schemeClr val="tx1"/>
                        </a:solidFill>
                        <a:latin typeface="Arial" panose="020B0604020202020204" pitchFamily="34" charset="0"/>
                        <a:cs typeface="Arial" panose="020B0604020202020204" pitchFamily="34" charset="0"/>
                      </a:endParaRPr>
                    </a:p>
                  </a:txBody>
                  <a:tcPr/>
                </a:tc>
                <a:tc>
                  <a:txBody>
                    <a:bodyPr/>
                    <a:lstStyle/>
                    <a:p>
                      <a:r>
                        <a:rPr lang="en-US" sz="2000" b="0" dirty="0">
                          <a:solidFill>
                            <a:schemeClr val="tx1"/>
                          </a:solidFill>
                          <a:effectLst/>
                          <a:latin typeface="Arial" panose="020B0604020202020204" pitchFamily="34" charset="0"/>
                          <a:cs typeface="Arial" panose="020B0604020202020204" pitchFamily="34" charset="0"/>
                        </a:rPr>
                        <a:t>Each variable should have multiple samples.</a:t>
                      </a:r>
                    </a:p>
                    <a:p>
                      <a:endParaRPr lang="en-GB" sz="20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09182095"/>
                  </a:ext>
                </a:extLst>
              </a:tr>
            </a:tbl>
          </a:graphicData>
        </a:graphic>
      </p:graphicFrame>
      <p:sp>
        <p:nvSpPr>
          <p:cNvPr id="16" name="Rectangle: Rounded Corners 15">
            <a:extLst>
              <a:ext uri="{FF2B5EF4-FFF2-40B4-BE49-F238E27FC236}">
                <a16:creationId xmlns:a16="http://schemas.microsoft.com/office/drawing/2014/main" id="{26AA3367-2889-DA26-41CF-94D1E2A515AD}"/>
              </a:ext>
            </a:extLst>
          </p:cNvPr>
          <p:cNvSpPr/>
          <p:nvPr/>
        </p:nvSpPr>
        <p:spPr>
          <a:xfrm>
            <a:off x="435768" y="5765006"/>
            <a:ext cx="5660231" cy="42300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Source : </a:t>
            </a:r>
            <a:r>
              <a:rPr lang="en-US" sz="2400" dirty="0" err="1"/>
              <a:t>Techology</a:t>
            </a:r>
            <a:r>
              <a:rPr lang="en-US" sz="2400" dirty="0"/>
              <a:t> Network Informatics </a:t>
            </a:r>
            <a:endParaRPr lang="en-GB" sz="2400" dirty="0"/>
          </a:p>
        </p:txBody>
      </p:sp>
    </p:spTree>
    <p:extLst>
      <p:ext uri="{BB962C8B-B14F-4D97-AF65-F5344CB8AC3E}">
        <p14:creationId xmlns:p14="http://schemas.microsoft.com/office/powerpoint/2010/main" val="4982239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2576209"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DF7FAE12-4C14-FB5A-A17C-FD1D1135F14D}"/>
              </a:ext>
            </a:extLst>
          </p:cNvPr>
          <p:cNvPicPr>
            <a:picLocks noChangeAspect="1"/>
          </p:cNvPicPr>
          <p:nvPr/>
        </p:nvPicPr>
        <p:blipFill rotWithShape="1">
          <a:blip r:embed="rId5"/>
          <a:srcRect l="19312" t="4958" r="25548" b="39433"/>
          <a:stretch/>
        </p:blipFill>
        <p:spPr>
          <a:xfrm>
            <a:off x="3784060" y="262646"/>
            <a:ext cx="7841574" cy="5272391"/>
          </a:xfrm>
          <a:prstGeom prst="rect">
            <a:avLst/>
          </a:prstGeom>
        </p:spPr>
      </p:pic>
    </p:spTree>
    <p:extLst>
      <p:ext uri="{BB962C8B-B14F-4D97-AF65-F5344CB8AC3E}">
        <p14:creationId xmlns:p14="http://schemas.microsoft.com/office/powerpoint/2010/main" val="12691274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dirty="0"/>
          </a:p>
        </p:txBody>
      </p:sp>
      <p:pic>
        <p:nvPicPr>
          <p:cNvPr id="5" name="Picture 4">
            <a:extLst>
              <a:ext uri="{FF2B5EF4-FFF2-40B4-BE49-F238E27FC236}">
                <a16:creationId xmlns:a16="http://schemas.microsoft.com/office/drawing/2014/main" id="{40F4399E-93DD-1DEC-1315-52BA31A1AA38}"/>
              </a:ext>
            </a:extLst>
          </p:cNvPr>
          <p:cNvPicPr>
            <a:picLocks noChangeAspect="1"/>
          </p:cNvPicPr>
          <p:nvPr/>
        </p:nvPicPr>
        <p:blipFill rotWithShape="1">
          <a:blip r:embed="rId2"/>
          <a:srcRect l="40741" t="14896" r="21413" b="11146"/>
          <a:stretch/>
        </p:blipFill>
        <p:spPr>
          <a:xfrm>
            <a:off x="6707222" y="241511"/>
            <a:ext cx="4333671" cy="5645700"/>
          </a:xfrm>
          <a:prstGeom prst="rect">
            <a:avLst/>
          </a:prstGeom>
        </p:spPr>
      </p:pic>
      <p:sp>
        <p:nvSpPr>
          <p:cNvPr id="6" name="Rectangle 5">
            <a:extLst>
              <a:ext uri="{FF2B5EF4-FFF2-40B4-BE49-F238E27FC236}">
                <a16:creationId xmlns:a16="http://schemas.microsoft.com/office/drawing/2014/main" id="{DCD36ED4-F90F-D299-957A-FB63E3CBDCA1}"/>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‘Gender’ and add </a:t>
            </a:r>
            <a:endParaRPr lang="en-GB" sz="3200" dirty="0"/>
          </a:p>
        </p:txBody>
      </p:sp>
    </p:spTree>
    <p:extLst>
      <p:ext uri="{BB962C8B-B14F-4D97-AF65-F5344CB8AC3E}">
        <p14:creationId xmlns:p14="http://schemas.microsoft.com/office/powerpoint/2010/main" val="3163492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1A6F52C3-609B-7F75-054C-E6994E4A55C1}"/>
              </a:ext>
            </a:extLst>
          </p:cNvPr>
          <p:cNvPicPr>
            <a:picLocks noChangeAspect="1"/>
          </p:cNvPicPr>
          <p:nvPr/>
        </p:nvPicPr>
        <p:blipFill rotWithShape="1">
          <a:blip r:embed="rId2"/>
          <a:srcRect l="41143" t="11915" r="20275" b="9930"/>
          <a:stretch/>
        </p:blipFill>
        <p:spPr>
          <a:xfrm>
            <a:off x="6313252" y="365125"/>
            <a:ext cx="4653176" cy="6284068"/>
          </a:xfrm>
          <a:prstGeom prst="rect">
            <a:avLst/>
          </a:prstGeom>
        </p:spPr>
      </p:pic>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add </a:t>
            </a:r>
            <a:endParaRPr lang="en-GB" sz="3200" dirty="0"/>
          </a:p>
        </p:txBody>
      </p:sp>
    </p:spTree>
    <p:extLst>
      <p:ext uri="{BB962C8B-B14F-4D97-AF65-F5344CB8AC3E}">
        <p14:creationId xmlns:p14="http://schemas.microsoft.com/office/powerpoint/2010/main" val="25485276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5" name="Picture 4">
            <a:extLst>
              <a:ext uri="{FF2B5EF4-FFF2-40B4-BE49-F238E27FC236}">
                <a16:creationId xmlns:a16="http://schemas.microsoft.com/office/drawing/2014/main" id="{08307DD8-DFF6-5281-BF24-1566CBF256B3}"/>
              </a:ext>
            </a:extLst>
          </p:cNvPr>
          <p:cNvPicPr>
            <a:picLocks noChangeAspect="1"/>
          </p:cNvPicPr>
          <p:nvPr/>
        </p:nvPicPr>
        <p:blipFill rotWithShape="1">
          <a:blip r:embed="rId2"/>
          <a:srcRect l="41435" t="14895" r="21621" b="11459"/>
          <a:stretch/>
        </p:blipFill>
        <p:spPr>
          <a:xfrm>
            <a:off x="5479257" y="207168"/>
            <a:ext cx="4943474" cy="6569619"/>
          </a:xfrm>
          <a:prstGeom prst="rect">
            <a:avLst/>
          </a:prstGeom>
        </p:spPr>
      </p:pic>
    </p:spTree>
    <p:extLst>
      <p:ext uri="{BB962C8B-B14F-4D97-AF65-F5344CB8AC3E}">
        <p14:creationId xmlns:p14="http://schemas.microsoft.com/office/powerpoint/2010/main" val="15210065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4" name="Picture 3">
            <a:extLst>
              <a:ext uri="{FF2B5EF4-FFF2-40B4-BE49-F238E27FC236}">
                <a16:creationId xmlns:a16="http://schemas.microsoft.com/office/drawing/2014/main" id="{C1DDA217-28E1-C9D1-8772-99A39ABDDA08}"/>
              </a:ext>
            </a:extLst>
          </p:cNvPr>
          <p:cNvPicPr>
            <a:picLocks noChangeAspect="1"/>
          </p:cNvPicPr>
          <p:nvPr/>
        </p:nvPicPr>
        <p:blipFill rotWithShape="1">
          <a:blip r:embed="rId2"/>
          <a:srcRect l="39995" t="16978" r="20857" b="10938"/>
          <a:stretch/>
        </p:blipFill>
        <p:spPr>
          <a:xfrm>
            <a:off x="5488223" y="292894"/>
            <a:ext cx="5234545" cy="6425434"/>
          </a:xfrm>
          <a:prstGeom prst="rect">
            <a:avLst/>
          </a:prstGeom>
        </p:spPr>
      </p:pic>
      <p:sp>
        <p:nvSpPr>
          <p:cNvPr id="7" name="Oval 6">
            <a:extLst>
              <a:ext uri="{FF2B5EF4-FFF2-40B4-BE49-F238E27FC236}">
                <a16:creationId xmlns:a16="http://schemas.microsoft.com/office/drawing/2014/main" id="{B49F9C73-B457-90C7-3E1C-8690796B77DD}"/>
              </a:ext>
            </a:extLst>
          </p:cNvPr>
          <p:cNvSpPr/>
          <p:nvPr/>
        </p:nvSpPr>
        <p:spPr>
          <a:xfrm>
            <a:off x="5686425" y="2550319"/>
            <a:ext cx="1600200" cy="142160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25180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F665-3DDE-35A0-E961-E1F55FC5CBFA}"/>
              </a:ext>
            </a:extLst>
          </p:cNvPr>
          <p:cNvSpPr>
            <a:spLocks noGrp="1"/>
          </p:cNvSpPr>
          <p:nvPr>
            <p:ph type="title"/>
          </p:nvPr>
        </p:nvSpPr>
        <p:spPr/>
        <p:txBody>
          <a:bodyPr/>
          <a:lstStyle/>
          <a:p>
            <a:endParaRPr lang="en-GB"/>
          </a:p>
        </p:txBody>
      </p:sp>
      <p:sp>
        <p:nvSpPr>
          <p:cNvPr id="6" name="Rectangle 5">
            <a:extLst>
              <a:ext uri="{FF2B5EF4-FFF2-40B4-BE49-F238E27FC236}">
                <a16:creationId xmlns:a16="http://schemas.microsoft.com/office/drawing/2014/main" id="{947A85B3-ADBF-F000-6B93-F213EC7BB37D}"/>
              </a:ext>
            </a:extLst>
          </p:cNvPr>
          <p:cNvSpPr/>
          <p:nvPr/>
        </p:nvSpPr>
        <p:spPr>
          <a:xfrm>
            <a:off x="1089498" y="3112851"/>
            <a:ext cx="4027251" cy="13255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Click ‘ROLE and Gender’ and add </a:t>
            </a:r>
            <a:endParaRPr lang="en-GB" sz="3200" dirty="0"/>
          </a:p>
        </p:txBody>
      </p:sp>
      <p:pic>
        <p:nvPicPr>
          <p:cNvPr id="4" name="Picture 3">
            <a:extLst>
              <a:ext uri="{FF2B5EF4-FFF2-40B4-BE49-F238E27FC236}">
                <a16:creationId xmlns:a16="http://schemas.microsoft.com/office/drawing/2014/main" id="{C1DDA217-28E1-C9D1-8772-99A39ABDDA08}"/>
              </a:ext>
            </a:extLst>
          </p:cNvPr>
          <p:cNvPicPr>
            <a:picLocks noChangeAspect="1"/>
          </p:cNvPicPr>
          <p:nvPr/>
        </p:nvPicPr>
        <p:blipFill rotWithShape="1">
          <a:blip r:embed="rId2"/>
          <a:srcRect l="39995" t="16978" r="20857" b="10938"/>
          <a:stretch/>
        </p:blipFill>
        <p:spPr>
          <a:xfrm>
            <a:off x="5488223" y="292894"/>
            <a:ext cx="5234545" cy="6425434"/>
          </a:xfrm>
          <a:prstGeom prst="rect">
            <a:avLst/>
          </a:prstGeom>
        </p:spPr>
      </p:pic>
      <p:sp>
        <p:nvSpPr>
          <p:cNvPr id="7" name="Oval 6">
            <a:extLst>
              <a:ext uri="{FF2B5EF4-FFF2-40B4-BE49-F238E27FC236}">
                <a16:creationId xmlns:a16="http://schemas.microsoft.com/office/drawing/2014/main" id="{B49F9C73-B457-90C7-3E1C-8690796B77DD}"/>
              </a:ext>
            </a:extLst>
          </p:cNvPr>
          <p:cNvSpPr/>
          <p:nvPr/>
        </p:nvSpPr>
        <p:spPr>
          <a:xfrm>
            <a:off x="5116749" y="2857501"/>
            <a:ext cx="4664869" cy="850106"/>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79292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4CFE38C0-DAFD-1184-0F56-9D87C725643D}"/>
              </a:ext>
            </a:extLst>
          </p:cNvPr>
          <p:cNvPicPr>
            <a:picLocks noChangeAspect="1"/>
          </p:cNvPicPr>
          <p:nvPr/>
        </p:nvPicPr>
        <p:blipFill rotWithShape="1">
          <a:blip r:embed="rId5"/>
          <a:srcRect l="30879" t="24653" r="20092" b="19479"/>
          <a:stretch/>
        </p:blipFill>
        <p:spPr>
          <a:xfrm>
            <a:off x="4107657" y="365124"/>
            <a:ext cx="7042285" cy="5349876"/>
          </a:xfrm>
          <a:prstGeom prst="rect">
            <a:avLst/>
          </a:prstGeom>
        </p:spPr>
      </p:pic>
    </p:spTree>
    <p:extLst>
      <p:ext uri="{BB962C8B-B14F-4D97-AF65-F5344CB8AC3E}">
        <p14:creationId xmlns:p14="http://schemas.microsoft.com/office/powerpoint/2010/main" val="5475506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2BA7E17C-3723-E36F-A3E6-2B8F8F3EF42B}"/>
              </a:ext>
            </a:extLst>
          </p:cNvPr>
          <p:cNvPicPr>
            <a:picLocks noChangeAspect="1"/>
          </p:cNvPicPr>
          <p:nvPr/>
        </p:nvPicPr>
        <p:blipFill rotWithShape="1">
          <a:blip r:embed="rId5"/>
          <a:srcRect l="32064" t="14468" r="20370" b="11065"/>
          <a:stretch/>
        </p:blipFill>
        <p:spPr>
          <a:xfrm>
            <a:off x="4747097" y="291828"/>
            <a:ext cx="5622587" cy="5868505"/>
          </a:xfrm>
          <a:prstGeom prst="rect">
            <a:avLst/>
          </a:prstGeom>
        </p:spPr>
      </p:pic>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‘plot’ </a:t>
            </a:r>
            <a:endParaRPr lang="en-GB" sz="4000" dirty="0"/>
          </a:p>
        </p:txBody>
      </p:sp>
    </p:spTree>
    <p:extLst>
      <p:ext uri="{BB962C8B-B14F-4D97-AF65-F5344CB8AC3E}">
        <p14:creationId xmlns:p14="http://schemas.microsoft.com/office/powerpoint/2010/main" val="152258144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Post Hoc and add ‘Role’</a:t>
            </a:r>
            <a:endParaRPr lang="en-GB" sz="4000" dirty="0"/>
          </a:p>
        </p:txBody>
      </p:sp>
      <p:pic>
        <p:nvPicPr>
          <p:cNvPr id="9" name="Picture 8">
            <a:extLst>
              <a:ext uri="{FF2B5EF4-FFF2-40B4-BE49-F238E27FC236}">
                <a16:creationId xmlns:a16="http://schemas.microsoft.com/office/drawing/2014/main" id="{36C05F5B-8DB8-F6EB-4672-30A68442E163}"/>
              </a:ext>
            </a:extLst>
          </p:cNvPr>
          <p:cNvPicPr>
            <a:picLocks noChangeAspect="1"/>
          </p:cNvPicPr>
          <p:nvPr/>
        </p:nvPicPr>
        <p:blipFill rotWithShape="1">
          <a:blip r:embed="rId5"/>
          <a:srcRect l="37408" t="34479" r="27531" b="31563"/>
          <a:stretch/>
        </p:blipFill>
        <p:spPr>
          <a:xfrm>
            <a:off x="5286713" y="1027906"/>
            <a:ext cx="6506425" cy="4201135"/>
          </a:xfrm>
          <a:prstGeom prst="rect">
            <a:avLst/>
          </a:prstGeom>
        </p:spPr>
      </p:pic>
      <p:sp>
        <p:nvSpPr>
          <p:cNvPr id="16" name="Oval 15">
            <a:extLst>
              <a:ext uri="{FF2B5EF4-FFF2-40B4-BE49-F238E27FC236}">
                <a16:creationId xmlns:a16="http://schemas.microsoft.com/office/drawing/2014/main" id="{E3648B3D-6B1E-3649-20BF-AAD7BFCA69AC}"/>
              </a:ext>
            </a:extLst>
          </p:cNvPr>
          <p:cNvSpPr/>
          <p:nvPr/>
        </p:nvSpPr>
        <p:spPr>
          <a:xfrm>
            <a:off x="8778107" y="2117514"/>
            <a:ext cx="3015031" cy="946771"/>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Oval 11">
            <a:extLst>
              <a:ext uri="{FF2B5EF4-FFF2-40B4-BE49-F238E27FC236}">
                <a16:creationId xmlns:a16="http://schemas.microsoft.com/office/drawing/2014/main" id="{AA5C441C-BE02-4B82-722E-F4584BAE049E}"/>
              </a:ext>
            </a:extLst>
          </p:cNvPr>
          <p:cNvSpPr/>
          <p:nvPr/>
        </p:nvSpPr>
        <p:spPr>
          <a:xfrm>
            <a:off x="5437913" y="2117514"/>
            <a:ext cx="2386012" cy="1193006"/>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6976710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Go to Option and add ‘Role’</a:t>
            </a:r>
            <a:endParaRPr lang="en-GB" sz="4000" dirty="0"/>
          </a:p>
        </p:txBody>
      </p:sp>
      <p:pic>
        <p:nvPicPr>
          <p:cNvPr id="9" name="Picture 8">
            <a:extLst>
              <a:ext uri="{FF2B5EF4-FFF2-40B4-BE49-F238E27FC236}">
                <a16:creationId xmlns:a16="http://schemas.microsoft.com/office/drawing/2014/main" id="{4C848B6D-FA45-D26F-2669-CACA5CDFDBA0}"/>
              </a:ext>
            </a:extLst>
          </p:cNvPr>
          <p:cNvPicPr>
            <a:picLocks noChangeAspect="1"/>
          </p:cNvPicPr>
          <p:nvPr/>
        </p:nvPicPr>
        <p:blipFill rotWithShape="1">
          <a:blip r:embed="rId5"/>
          <a:srcRect l="31504" t="14199" r="23982" b="14031"/>
          <a:stretch/>
        </p:blipFill>
        <p:spPr>
          <a:xfrm>
            <a:off x="5411910" y="-314808"/>
            <a:ext cx="6122195" cy="6580641"/>
          </a:xfrm>
          <a:prstGeom prst="rect">
            <a:avLst/>
          </a:prstGeom>
        </p:spPr>
      </p:pic>
      <p:sp>
        <p:nvSpPr>
          <p:cNvPr id="12" name="Oval 11">
            <a:extLst>
              <a:ext uri="{FF2B5EF4-FFF2-40B4-BE49-F238E27FC236}">
                <a16:creationId xmlns:a16="http://schemas.microsoft.com/office/drawing/2014/main" id="{AA5C441C-BE02-4B82-722E-F4584BAE049E}"/>
              </a:ext>
            </a:extLst>
          </p:cNvPr>
          <p:cNvSpPr/>
          <p:nvPr/>
        </p:nvSpPr>
        <p:spPr>
          <a:xfrm>
            <a:off x="5411910" y="334993"/>
            <a:ext cx="2386012" cy="1072326"/>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Oval 9">
            <a:extLst>
              <a:ext uri="{FF2B5EF4-FFF2-40B4-BE49-F238E27FC236}">
                <a16:creationId xmlns:a16="http://schemas.microsoft.com/office/drawing/2014/main" id="{D4F58FBE-6A9C-C2C1-35C7-EF9F20143EE9}"/>
              </a:ext>
            </a:extLst>
          </p:cNvPr>
          <p:cNvSpPr/>
          <p:nvPr/>
        </p:nvSpPr>
        <p:spPr>
          <a:xfrm>
            <a:off x="7872413" y="249267"/>
            <a:ext cx="2043114" cy="457964"/>
          </a:xfrm>
          <a:prstGeom prst="ellipse">
            <a:avLst/>
          </a:prstGeom>
          <a:noFill/>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6" name="Oval 15">
            <a:extLst>
              <a:ext uri="{FF2B5EF4-FFF2-40B4-BE49-F238E27FC236}">
                <a16:creationId xmlns:a16="http://schemas.microsoft.com/office/drawing/2014/main" id="{E3648B3D-6B1E-3649-20BF-AAD7BFCA69AC}"/>
              </a:ext>
            </a:extLst>
          </p:cNvPr>
          <p:cNvSpPr/>
          <p:nvPr/>
        </p:nvSpPr>
        <p:spPr>
          <a:xfrm>
            <a:off x="5789277" y="4411266"/>
            <a:ext cx="1902619" cy="460772"/>
          </a:xfrm>
          <a:prstGeom prst="ellipse">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00519344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15" name="Picture 14">
            <a:extLst>
              <a:ext uri="{FF2B5EF4-FFF2-40B4-BE49-F238E27FC236}">
                <a16:creationId xmlns:a16="http://schemas.microsoft.com/office/drawing/2014/main" id="{656AAFC3-18C8-BC29-E28D-06D08EB7478F}"/>
              </a:ext>
            </a:extLst>
          </p:cNvPr>
          <p:cNvPicPr>
            <a:picLocks noChangeAspect="1"/>
          </p:cNvPicPr>
          <p:nvPr/>
        </p:nvPicPr>
        <p:blipFill>
          <a:blip r:embed="rId5"/>
          <a:stretch>
            <a:fillRect/>
          </a:stretch>
        </p:blipFill>
        <p:spPr>
          <a:xfrm>
            <a:off x="4586288" y="525257"/>
            <a:ext cx="6983104" cy="4980597"/>
          </a:xfrm>
          <a:prstGeom prst="rect">
            <a:avLst/>
          </a:prstGeom>
        </p:spPr>
      </p:pic>
    </p:spTree>
    <p:extLst>
      <p:ext uri="{BB962C8B-B14F-4D97-AF65-F5344CB8AC3E}">
        <p14:creationId xmlns:p14="http://schemas.microsoft.com/office/powerpoint/2010/main" val="416568597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97278" y="2406557"/>
            <a:ext cx="2013626"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12" name="Picture 11">
            <a:extLst>
              <a:ext uri="{FF2B5EF4-FFF2-40B4-BE49-F238E27FC236}">
                <a16:creationId xmlns:a16="http://schemas.microsoft.com/office/drawing/2014/main" id="{2C8FD684-2095-C580-6724-25C1E6C77E2D}"/>
              </a:ext>
            </a:extLst>
          </p:cNvPr>
          <p:cNvPicPr>
            <a:picLocks noChangeAspect="1"/>
          </p:cNvPicPr>
          <p:nvPr/>
        </p:nvPicPr>
        <p:blipFill>
          <a:blip r:embed="rId5"/>
          <a:stretch>
            <a:fillRect/>
          </a:stretch>
        </p:blipFill>
        <p:spPr>
          <a:xfrm>
            <a:off x="2369344" y="1617014"/>
            <a:ext cx="9341796" cy="3623972"/>
          </a:xfrm>
          <a:prstGeom prst="rect">
            <a:avLst/>
          </a:prstGeom>
        </p:spPr>
      </p:pic>
    </p:spTree>
    <p:extLst>
      <p:ext uri="{BB962C8B-B14F-4D97-AF65-F5344CB8AC3E}">
        <p14:creationId xmlns:p14="http://schemas.microsoft.com/office/powerpoint/2010/main" val="7701566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1877438"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9" name="Picture 8">
            <a:extLst>
              <a:ext uri="{FF2B5EF4-FFF2-40B4-BE49-F238E27FC236}">
                <a16:creationId xmlns:a16="http://schemas.microsoft.com/office/drawing/2014/main" id="{0485DA3F-A0DB-1821-1DAB-2204F13E2D91}"/>
              </a:ext>
            </a:extLst>
          </p:cNvPr>
          <p:cNvPicPr>
            <a:picLocks noChangeAspect="1"/>
          </p:cNvPicPr>
          <p:nvPr/>
        </p:nvPicPr>
        <p:blipFill>
          <a:blip r:embed="rId5"/>
          <a:stretch>
            <a:fillRect/>
          </a:stretch>
        </p:blipFill>
        <p:spPr>
          <a:xfrm>
            <a:off x="2913128" y="1485484"/>
            <a:ext cx="9020221" cy="4010644"/>
          </a:xfrm>
          <a:prstGeom prst="rect">
            <a:avLst/>
          </a:prstGeom>
        </p:spPr>
      </p:pic>
      <p:sp>
        <p:nvSpPr>
          <p:cNvPr id="10" name="Oval 9">
            <a:extLst>
              <a:ext uri="{FF2B5EF4-FFF2-40B4-BE49-F238E27FC236}">
                <a16:creationId xmlns:a16="http://schemas.microsoft.com/office/drawing/2014/main" id="{4738FDAE-3289-7D54-ECF4-5CA85673B427}"/>
              </a:ext>
            </a:extLst>
          </p:cNvPr>
          <p:cNvSpPr/>
          <p:nvPr/>
        </p:nvSpPr>
        <p:spPr>
          <a:xfrm>
            <a:off x="9329739" y="2271713"/>
            <a:ext cx="1128712" cy="2728304"/>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32A59E71-1296-8B51-4E0E-33D034CF4A7D}"/>
              </a:ext>
            </a:extLst>
          </p:cNvPr>
          <p:cNvSpPr/>
          <p:nvPr/>
        </p:nvSpPr>
        <p:spPr>
          <a:xfrm>
            <a:off x="8615363" y="365124"/>
            <a:ext cx="2450306" cy="1027907"/>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  &lt;0.05 </a:t>
            </a:r>
          </a:p>
          <a:p>
            <a:pPr algn="ctr"/>
            <a:r>
              <a:rPr lang="en-US" dirty="0"/>
              <a:t>Significantly different</a:t>
            </a:r>
            <a:endParaRPr lang="en-GB" dirty="0"/>
          </a:p>
        </p:txBody>
      </p:sp>
    </p:spTree>
    <p:extLst>
      <p:ext uri="{BB962C8B-B14F-4D97-AF65-F5344CB8AC3E}">
        <p14:creationId xmlns:p14="http://schemas.microsoft.com/office/powerpoint/2010/main" val="20867292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59284" cy="194370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Compare between groups by pair</a:t>
            </a:r>
            <a:endParaRPr lang="en-GB" sz="4000" dirty="0"/>
          </a:p>
        </p:txBody>
      </p:sp>
      <p:pic>
        <p:nvPicPr>
          <p:cNvPr id="9" name="Picture 8">
            <a:extLst>
              <a:ext uri="{FF2B5EF4-FFF2-40B4-BE49-F238E27FC236}">
                <a16:creationId xmlns:a16="http://schemas.microsoft.com/office/drawing/2014/main" id="{673B3F10-C30A-B664-6AEA-978E487569C1}"/>
              </a:ext>
            </a:extLst>
          </p:cNvPr>
          <p:cNvPicPr>
            <a:picLocks noChangeAspect="1"/>
          </p:cNvPicPr>
          <p:nvPr/>
        </p:nvPicPr>
        <p:blipFill>
          <a:blip r:embed="rId5"/>
          <a:stretch>
            <a:fillRect/>
          </a:stretch>
        </p:blipFill>
        <p:spPr>
          <a:xfrm>
            <a:off x="5263763" y="154967"/>
            <a:ext cx="5857875" cy="6172200"/>
          </a:xfrm>
          <a:prstGeom prst="rect">
            <a:avLst/>
          </a:prstGeom>
        </p:spPr>
      </p:pic>
    </p:spTree>
    <p:extLst>
      <p:ext uri="{BB962C8B-B14F-4D97-AF65-F5344CB8AC3E}">
        <p14:creationId xmlns:p14="http://schemas.microsoft.com/office/powerpoint/2010/main" val="34824147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graphicFrame>
        <p:nvGraphicFramePr>
          <p:cNvPr id="3" name="Chart 2">
            <a:extLst>
              <a:ext uri="{FF2B5EF4-FFF2-40B4-BE49-F238E27FC236}">
                <a16:creationId xmlns:a16="http://schemas.microsoft.com/office/drawing/2014/main" id="{BD4CC1F4-7B8F-FC0B-A195-67FA272852B4}"/>
              </a:ext>
            </a:extLst>
          </p:cNvPr>
          <p:cNvGraphicFramePr/>
          <p:nvPr>
            <p:extLst>
              <p:ext uri="{D42A27DB-BD31-4B8C-83A1-F6EECF244321}">
                <p14:modId xmlns:p14="http://schemas.microsoft.com/office/powerpoint/2010/main" val="4128512564"/>
              </p:ext>
            </p:extLst>
          </p:nvPr>
        </p:nvGraphicFramePr>
        <p:xfrm>
          <a:off x="4764881" y="1605065"/>
          <a:ext cx="6509475" cy="3197758"/>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8275522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7E95-CC94-FE1C-1074-927EF0507056}"/>
              </a:ext>
            </a:extLst>
          </p:cNvPr>
          <p:cNvSpPr>
            <a:spLocks noGrp="1"/>
          </p:cNvSpPr>
          <p:nvPr>
            <p:ph type="title"/>
          </p:nvPr>
        </p:nvSpPr>
        <p:spPr>
          <a:xfrm>
            <a:off x="838200" y="365125"/>
            <a:ext cx="3062288" cy="1325563"/>
          </a:xfrm>
        </p:spPr>
        <p:txBody>
          <a:bodyPr/>
          <a:lstStyle/>
          <a:p>
            <a:r>
              <a:rPr lang="en-US" dirty="0"/>
              <a:t>Two-way ANOVA</a:t>
            </a:r>
            <a:endParaRPr lang="en-GB" dirty="0"/>
          </a:p>
        </p:txBody>
      </p:sp>
      <p:grpSp>
        <p:nvGrpSpPr>
          <p:cNvPr id="4" name="Group 3">
            <a:extLst>
              <a:ext uri="{FF2B5EF4-FFF2-40B4-BE49-F238E27FC236}">
                <a16:creationId xmlns:a16="http://schemas.microsoft.com/office/drawing/2014/main" id="{B2656B97-EA85-3AB2-9C7E-CA21DF3122A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18A6653-5166-CE6D-4797-224FD3BF3BB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5B61440-EC86-6A55-0AFF-F9D6BB24148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11C8D5D-8037-5000-830E-ADDE27FD54B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9102E3D-274B-CFCD-0E26-B5D41EA7D5B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1" name="Rectangle: Rounded Corners 10">
            <a:extLst>
              <a:ext uri="{FF2B5EF4-FFF2-40B4-BE49-F238E27FC236}">
                <a16:creationId xmlns:a16="http://schemas.microsoft.com/office/drawing/2014/main" id="{C1F795CF-2B3F-B3EA-DF54-93139565130A}"/>
              </a:ext>
            </a:extLst>
          </p:cNvPr>
          <p:cNvSpPr/>
          <p:nvPr/>
        </p:nvSpPr>
        <p:spPr>
          <a:xfrm>
            <a:off x="719847" y="2714017"/>
            <a:ext cx="3735421" cy="13255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000" dirty="0"/>
              <a:t>SPSS Output </a:t>
            </a:r>
            <a:endParaRPr lang="en-GB" sz="4000" dirty="0"/>
          </a:p>
        </p:txBody>
      </p:sp>
      <p:pic>
        <p:nvPicPr>
          <p:cNvPr id="9" name="Picture 8">
            <a:extLst>
              <a:ext uri="{FF2B5EF4-FFF2-40B4-BE49-F238E27FC236}">
                <a16:creationId xmlns:a16="http://schemas.microsoft.com/office/drawing/2014/main" id="{9E388FCE-EE74-8F76-F419-078594246A26}"/>
              </a:ext>
            </a:extLst>
          </p:cNvPr>
          <p:cNvPicPr>
            <a:picLocks noChangeAspect="1"/>
          </p:cNvPicPr>
          <p:nvPr/>
        </p:nvPicPr>
        <p:blipFill>
          <a:blip r:embed="rId5"/>
          <a:stretch>
            <a:fillRect/>
          </a:stretch>
        </p:blipFill>
        <p:spPr>
          <a:xfrm>
            <a:off x="5263763" y="129942"/>
            <a:ext cx="5736431" cy="5977965"/>
          </a:xfrm>
          <a:prstGeom prst="rect">
            <a:avLst/>
          </a:prstGeom>
        </p:spPr>
      </p:pic>
    </p:spTree>
    <p:extLst>
      <p:ext uri="{BB962C8B-B14F-4D97-AF65-F5344CB8AC3E}">
        <p14:creationId xmlns:p14="http://schemas.microsoft.com/office/powerpoint/2010/main" val="403813221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421481" y="2119964"/>
            <a:ext cx="11279982" cy="2712034"/>
          </a:xfrm>
        </p:spPr>
        <p:txBody>
          <a:bodyPr>
            <a:normAutofit fontScale="90000"/>
          </a:bodyPr>
          <a:lstStyle/>
          <a:p>
            <a:r>
              <a:rPr lang="en-US" b="1" u="sng" dirty="0"/>
              <a:t>In-class activity</a:t>
            </a:r>
            <a:br>
              <a:rPr lang="en-US" dirty="0"/>
            </a:br>
            <a:r>
              <a:rPr lang="en-US" dirty="0"/>
              <a:t>Please use the 400-dataset for the following activities</a:t>
            </a:r>
            <a:br>
              <a:rPr lang="en-US" dirty="0"/>
            </a:br>
            <a:br>
              <a:rPr lang="en-US" dirty="0"/>
            </a:br>
            <a:r>
              <a:rPr lang="en-US" dirty="0"/>
              <a:t>Exercise 1. Please test satisfaction level according to role through One-way ANOVA</a:t>
            </a:r>
            <a:br>
              <a:rPr lang="en-US" dirty="0"/>
            </a:br>
            <a:br>
              <a:rPr lang="en-US" dirty="0"/>
            </a:br>
            <a:r>
              <a:rPr lang="en-US" dirty="0"/>
              <a:t>Exercise 2. Please test the satisfaction level between gender and role through Two-way ANOVA</a:t>
            </a:r>
            <a:br>
              <a:rPr lang="en-US" dirty="0"/>
            </a:br>
            <a:br>
              <a:rPr lang="en-US" dirty="0"/>
            </a:br>
            <a:r>
              <a:rPr lang="en-US" dirty="0"/>
              <a:t>(Please present your answers on ppt with SPSS output incorporated)</a:t>
            </a:r>
            <a:br>
              <a:rPr lang="en-US" dirty="0"/>
            </a:b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24679034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A41A-20A7-3A81-CFB6-1BF7338B3AF7}"/>
              </a:ext>
            </a:extLst>
          </p:cNvPr>
          <p:cNvSpPr>
            <a:spLocks noGrp="1"/>
          </p:cNvSpPr>
          <p:nvPr>
            <p:ph type="title"/>
          </p:nvPr>
        </p:nvSpPr>
        <p:spPr>
          <a:xfrm>
            <a:off x="3836542" y="1974267"/>
            <a:ext cx="2492822" cy="1325563"/>
          </a:xfrm>
        </p:spPr>
        <p:txBody>
          <a:bodyPr/>
          <a:lstStyle/>
          <a:p>
            <a:r>
              <a:rPr lang="en-US" dirty="0"/>
              <a:t>Q&amp;A </a:t>
            </a:r>
            <a:endParaRPr lang="en-GB" dirty="0"/>
          </a:p>
        </p:txBody>
      </p:sp>
      <p:grpSp>
        <p:nvGrpSpPr>
          <p:cNvPr id="4" name="Group 3">
            <a:extLst>
              <a:ext uri="{FF2B5EF4-FFF2-40B4-BE49-F238E27FC236}">
                <a16:creationId xmlns:a16="http://schemas.microsoft.com/office/drawing/2014/main" id="{44ACC6F5-5106-2845-B8E1-67CC81D8D9F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B8609A8-148B-A192-DDE2-FE9BB27DF72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85B9B9F-FD72-F97F-C2CC-9650D8C56A4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039DE58-2AC9-E49D-10F1-EB7B8DF2CAA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16F3696-64FE-182E-AFD7-287EC671A20C}"/>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96955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0</TotalTime>
  <Words>2017</Words>
  <Application>Microsoft Office PowerPoint</Application>
  <PresentationFormat>Widescreen</PresentationFormat>
  <Paragraphs>223</Paragraphs>
  <Slides>71</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71</vt:i4>
      </vt:variant>
    </vt:vector>
  </HeadingPairs>
  <TitlesOfParts>
    <vt:vector size="84" baseType="lpstr">
      <vt:lpstr>droid sans</vt:lpstr>
      <vt:lpstr>Gilmer</vt:lpstr>
      <vt:lpstr>inherit</vt:lpstr>
      <vt:lpstr>Inter</vt:lpstr>
      <vt:lpstr>Arial</vt:lpstr>
      <vt:lpstr>Calibri</vt:lpstr>
      <vt:lpstr>Calibri Light</vt:lpstr>
      <vt:lpstr>Helvetica</vt:lpstr>
      <vt:lpstr>Open Sans</vt:lpstr>
      <vt:lpstr>Roboto</vt:lpstr>
      <vt:lpstr>Times New Roman</vt:lpstr>
      <vt:lpstr>Wingdings</vt:lpstr>
      <vt:lpstr>Office Theme</vt:lpstr>
      <vt:lpstr>LCDB7011 Quantitative Research Methods</vt:lpstr>
      <vt:lpstr>Agenda of the lecture  </vt:lpstr>
      <vt:lpstr>Independent Samples t Test</vt:lpstr>
      <vt:lpstr>Independent Samples t Test</vt:lpstr>
      <vt:lpstr>Independent Samples t Test  - Assumptions</vt:lpstr>
      <vt:lpstr>Independent Samples t Test</vt:lpstr>
      <vt:lpstr>Independent Samples t Test</vt:lpstr>
      <vt:lpstr>Independent Samples t Test</vt:lpstr>
      <vt:lpstr>Independent Samples t Test</vt:lpstr>
      <vt:lpstr>Independent Samples t Test</vt:lpstr>
      <vt:lpstr>PowerPoint Presentation</vt:lpstr>
      <vt:lpstr>Presentation of Independent Sample T-Test results</vt:lpstr>
      <vt:lpstr>Independent Samples t Test</vt:lpstr>
      <vt:lpstr>Samples t Test</vt:lpstr>
      <vt:lpstr>Samples t Test</vt:lpstr>
      <vt:lpstr>Samples t Test</vt:lpstr>
      <vt:lpstr>Samples t Test</vt:lpstr>
      <vt:lpstr>Independent Samples t Test</vt:lpstr>
      <vt:lpstr>Sample t-test </vt:lpstr>
      <vt:lpstr>Samples t Test</vt:lpstr>
      <vt:lpstr>PowerPoint Presentation</vt:lpstr>
      <vt:lpstr>Samples t Test</vt:lpstr>
      <vt:lpstr>Samples t Test</vt:lpstr>
      <vt:lpstr>Samples t Test</vt:lpstr>
      <vt:lpstr>Paired Sample t Test</vt:lpstr>
      <vt:lpstr>Paired Sample t Test - Assumptions</vt:lpstr>
      <vt:lpstr>Paired-samples t Test</vt:lpstr>
      <vt:lpstr>In-class activity Please use the 400-dataset for the following activities</vt:lpstr>
      <vt:lpstr>ANOVA</vt:lpstr>
      <vt:lpstr>One-way ANOVA</vt:lpstr>
      <vt:lpstr>One-way ANOVA: Used to determine how one factor affects a response variable.</vt:lpstr>
      <vt:lpstr>If you need to compare differences between several groups on the same variables</vt:lpstr>
      <vt:lpstr>One-way ANOVA – Assumption </vt:lpstr>
      <vt:lpstr>One-way ANOVA</vt:lpstr>
      <vt:lpstr>One-way ANOVA</vt:lpstr>
      <vt:lpstr>PowerPoint Presentation</vt:lpstr>
      <vt:lpstr>One-way ANOVA</vt:lpstr>
      <vt:lpstr>One-way ANOVA</vt:lpstr>
      <vt:lpstr>`</vt:lpstr>
      <vt:lpstr>One-way ANOVA</vt:lpstr>
      <vt:lpstr>One-way ANOVA</vt:lpstr>
      <vt:lpstr>One-way ANOVA</vt:lpstr>
      <vt:lpstr>One-way ANOVA</vt:lpstr>
      <vt:lpstr>Post-hoc testing ANOVA will tell you if there are differences among the levels of the independent variable, but not which differences are significant. To find how the treatment levels differ from one another, perform a TukeyHSD (Tukey’s Honestly-Significant Difference) post-hoc test. </vt:lpstr>
      <vt:lpstr>One-way ANOVA</vt:lpstr>
      <vt:lpstr>One-way ANOVA</vt:lpstr>
      <vt:lpstr>An ANOVA, short for “Analysis of Variance”, is used to determine whether or not there is a statistically significant difference between the means of three or more independent groups.  The two most common types of ANOVAs are the one-way ANOVA and the two-way ANOVA.   </vt:lpstr>
      <vt:lpstr>PowerPoint Presentation</vt:lpstr>
      <vt:lpstr>One-way ANOVA: Used to determine how one factor affects a response variable.</vt:lpstr>
      <vt:lpstr>Two-way ANOVA: Used to determine how two factor affects a response variable.</vt:lpstr>
      <vt:lpstr>Your dependent variable should be continuous – that is, measured on a scale which can be subdivided using increments (i.e. grams, milligrams)   Your two independent variables – here, “month” and “sex”, should be in categorical, independent groups.  Sample independence – that each sample has been drawn independently of the other samples  Variance Equality – That the variance of data in the different groups should be the same  Normality – That each sample is taken from a normally distributed population </vt:lpstr>
      <vt:lpstr> H0: The means of all month groups are equal H1: The mean of at least one month group is different  H0: The means of the sex groups are equal H1: The means of the sex groups are different  H0: There is no interaction between the month and gender  H1: There is interaction between the month and gender   </vt:lpstr>
      <vt:lpstr>PowerPoint Presentation</vt:lpstr>
      <vt:lpstr>Two-way ANOVA</vt:lpstr>
      <vt:lpstr>PowerPoint Presentation</vt:lpstr>
      <vt:lpstr>PowerPoint Presentation</vt:lpstr>
      <vt:lpstr>PowerPoint Presentation</vt:lpstr>
      <vt:lpstr>PowerPoint Presentation</vt:lpstr>
      <vt:lpstr>PowerPoint Presentation</vt:lpstr>
      <vt:lpstr>Two-way ANOVA</vt:lpstr>
      <vt:lpstr>Two-way ANOVA</vt:lpstr>
      <vt:lpstr>Two-way ANOVA</vt:lpstr>
      <vt:lpstr>Two-way ANOVA</vt:lpstr>
      <vt:lpstr>Two-way ANOVA</vt:lpstr>
      <vt:lpstr>Two-way ANOVA</vt:lpstr>
      <vt:lpstr>Two-way ANOVA</vt:lpstr>
      <vt:lpstr>Two-way ANOVA</vt:lpstr>
      <vt:lpstr>Two-way ANOVA</vt:lpstr>
      <vt:lpstr>Two-way ANOVA</vt:lpstr>
      <vt:lpstr>In-class activity Please use the 400-dataset for the following activities  Exercise 1. Please test satisfaction level according to role through One-way ANOVA  Exercise 2. Please test the satisfaction level between gender and role through Two-way ANOVA  (Please present your answers on ppt with SPSS output incorporated) </vt:lpstr>
      <vt:lpstr>Q&amp;A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5</cp:revision>
  <dcterms:created xsi:type="dcterms:W3CDTF">2024-05-03T11:57:05Z</dcterms:created>
  <dcterms:modified xsi:type="dcterms:W3CDTF">2024-09-03T11:55:46Z</dcterms:modified>
</cp:coreProperties>
</file>