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92" r:id="rId3"/>
    <p:sldId id="293" r:id="rId4"/>
    <p:sldId id="294" r:id="rId5"/>
    <p:sldId id="295" r:id="rId6"/>
    <p:sldId id="296" r:id="rId7"/>
    <p:sldId id="297" r:id="rId8"/>
    <p:sldId id="298" r:id="rId9"/>
    <p:sldId id="299" r:id="rId10"/>
    <p:sldId id="300" r:id="rId11"/>
    <p:sldId id="301" r:id="rId12"/>
    <p:sldId id="302" r:id="rId13"/>
    <p:sldId id="303" r:id="rId1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2958" autoAdjust="0"/>
  </p:normalViewPr>
  <p:slideViewPr>
    <p:cSldViewPr>
      <p:cViewPr varScale="1">
        <p:scale>
          <a:sx n="85" d="100"/>
          <a:sy n="85" d="100"/>
        </p:scale>
        <p:origin x="2364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2"/>
            <a:ext cx="2945659" cy="496332"/>
          </a:xfrm>
          <a:prstGeom prst="rect">
            <a:avLst/>
          </a:prstGeom>
        </p:spPr>
        <p:txBody>
          <a:bodyPr vert="horz" lIns="95552" tIns="47777" rIns="95552" bIns="47777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2"/>
            <a:ext cx="2945659" cy="496332"/>
          </a:xfrm>
          <a:prstGeom prst="rect">
            <a:avLst/>
          </a:prstGeom>
        </p:spPr>
        <p:txBody>
          <a:bodyPr vert="horz" lIns="95552" tIns="47777" rIns="95552" bIns="47777" rtlCol="0"/>
          <a:lstStyle>
            <a:lvl1pPr algn="r">
              <a:defRPr sz="1300"/>
            </a:lvl1pPr>
          </a:lstStyle>
          <a:p>
            <a:fld id="{A25886C1-4993-4C7B-968F-DCAB3B0E877E}" type="datetimeFigureOut">
              <a:rPr lang="en-GB" smtClean="0"/>
              <a:pPr/>
              <a:t>11/11/2019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5"/>
            <a:ext cx="2945659" cy="496332"/>
          </a:xfrm>
          <a:prstGeom prst="rect">
            <a:avLst/>
          </a:prstGeom>
        </p:spPr>
        <p:txBody>
          <a:bodyPr vert="horz" lIns="95552" tIns="47777" rIns="95552" bIns="47777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5"/>
            <a:ext cx="2945659" cy="496332"/>
          </a:xfrm>
          <a:prstGeom prst="rect">
            <a:avLst/>
          </a:prstGeom>
        </p:spPr>
        <p:txBody>
          <a:bodyPr vert="horz" lIns="95552" tIns="47777" rIns="95552" bIns="47777" rtlCol="0" anchor="b"/>
          <a:lstStyle>
            <a:lvl1pPr algn="r">
              <a:defRPr sz="1300"/>
            </a:lvl1pPr>
          </a:lstStyle>
          <a:p>
            <a:fld id="{0CD3F955-B5F8-49AA-B8CD-5FCF78A7292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7066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2"/>
            <a:ext cx="2945659" cy="496332"/>
          </a:xfrm>
          <a:prstGeom prst="rect">
            <a:avLst/>
          </a:prstGeom>
        </p:spPr>
        <p:txBody>
          <a:bodyPr vert="horz" lIns="95552" tIns="47777" rIns="95552" bIns="47777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2"/>
            <a:ext cx="2945659" cy="496332"/>
          </a:xfrm>
          <a:prstGeom prst="rect">
            <a:avLst/>
          </a:prstGeom>
        </p:spPr>
        <p:txBody>
          <a:bodyPr vert="horz" lIns="95552" tIns="47777" rIns="95552" bIns="47777" rtlCol="0"/>
          <a:lstStyle>
            <a:lvl1pPr algn="r">
              <a:defRPr sz="1300"/>
            </a:lvl1pPr>
          </a:lstStyle>
          <a:p>
            <a:fld id="{75CB621B-23DF-47D3-A503-F531C13B43F8}" type="datetimeFigureOut">
              <a:rPr lang="en-GB" smtClean="0"/>
              <a:pPr/>
              <a:t>11/11/2019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5552" tIns="47777" rIns="95552" bIns="4777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5552" tIns="47777" rIns="95552" bIns="47777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5"/>
            <a:ext cx="2945659" cy="496332"/>
          </a:xfrm>
          <a:prstGeom prst="rect">
            <a:avLst/>
          </a:prstGeom>
        </p:spPr>
        <p:txBody>
          <a:bodyPr vert="horz" lIns="95552" tIns="47777" rIns="95552" bIns="47777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5"/>
            <a:ext cx="2945659" cy="496332"/>
          </a:xfrm>
          <a:prstGeom prst="rect">
            <a:avLst/>
          </a:prstGeom>
        </p:spPr>
        <p:txBody>
          <a:bodyPr vert="horz" lIns="95552" tIns="47777" rIns="95552" bIns="47777" rtlCol="0" anchor="b"/>
          <a:lstStyle>
            <a:lvl1pPr algn="r">
              <a:defRPr sz="1300"/>
            </a:lvl1pPr>
          </a:lstStyle>
          <a:p>
            <a:fld id="{13196DB7-72DD-4515-B89E-FF931D8969C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384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96DB7-72DD-4515-B89E-FF931D8969C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408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96DB7-72DD-4515-B89E-FF931D8969CC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4318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96DB7-72DD-4515-B89E-FF931D8969C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5540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96DB7-72DD-4515-B89E-FF931D8969C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0825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96DB7-72DD-4515-B89E-FF931D8969C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7134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96DB7-72DD-4515-B89E-FF931D8969C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2964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96DB7-72DD-4515-B89E-FF931D8969C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4829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96DB7-72DD-4515-B89E-FF931D8969C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282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96DB7-72DD-4515-B89E-FF931D8969C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3734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96DB7-72DD-4515-B89E-FF931D8969C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5980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96DB7-72DD-4515-B89E-FF931D8969C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5613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96DB7-72DD-4515-B89E-FF931D8969C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0102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196DB7-72DD-4515-B89E-FF931D8969C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728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E212E-8814-4F39-B8F3-2DB99EE653F9}" type="datetimeFigureOut">
              <a:rPr lang="en-GB" smtClean="0"/>
              <a:pPr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3207" y="5013176"/>
            <a:ext cx="3812761" cy="133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951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E212E-8814-4F39-B8F3-2DB99EE653F9}" type="datetimeFigureOut">
              <a:rPr lang="en-GB" smtClean="0"/>
              <a:pPr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2081" y="5733256"/>
            <a:ext cx="930399" cy="930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681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E212E-8814-4F39-B8F3-2DB99EE653F9}" type="datetimeFigureOut">
              <a:rPr lang="en-GB" smtClean="0"/>
              <a:pPr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C643D-4D02-4382-B141-C9246922FE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1259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E212E-8814-4F39-B8F3-2DB99EE653F9}" type="datetimeFigureOut">
              <a:rPr lang="en-GB" smtClean="0"/>
              <a:pPr/>
              <a:t>11/11/2019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C643D-4D02-4382-B141-C9246922FE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199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E212E-8814-4F39-B8F3-2DB99EE653F9}" type="datetimeFigureOut">
              <a:rPr lang="en-GB" smtClean="0"/>
              <a:pPr/>
              <a:t>11/11/2019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C643D-4D02-4382-B141-C9246922FE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1330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E212E-8814-4F39-B8F3-2DB99EE653F9}" type="datetimeFigureOut">
              <a:rPr lang="en-GB" smtClean="0"/>
              <a:pPr/>
              <a:t>11/11/2019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C643D-4D02-4382-B141-C9246922FE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744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E212E-8814-4F39-B8F3-2DB99EE653F9}" type="datetimeFigureOut">
              <a:rPr lang="en-GB" smtClean="0"/>
              <a:pPr/>
              <a:t>11/11/2019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C643D-4D02-4382-B141-C9246922FE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616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E212E-8814-4F39-B8F3-2DB99EE653F9}" type="datetimeFigureOut">
              <a:rPr lang="en-GB" smtClean="0"/>
              <a:pPr/>
              <a:t>11/11/2019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C643D-4D02-4382-B141-C9246922FE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578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E212E-8814-4F39-B8F3-2DB99EE653F9}" type="datetimeFigureOut">
              <a:rPr lang="en-GB" smtClean="0"/>
              <a:pPr/>
              <a:t>11/11/2019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C643D-4D02-4382-B141-C9246922FE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500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E212E-8814-4F39-B8F3-2DB99EE653F9}" type="datetimeFigureOut">
              <a:rPr lang="en-GB" smtClean="0"/>
              <a:pPr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C643D-4D02-4382-B141-C9246922FE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427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E212E-8814-4F39-B8F3-2DB99EE653F9}" type="datetimeFigureOut">
              <a:rPr lang="en-GB" smtClean="0"/>
              <a:pPr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C643D-4D02-4382-B141-C9246922FE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592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5E212E-8814-4F39-B8F3-2DB99EE653F9}" type="datetimeFigureOut">
              <a:rPr lang="en-GB" smtClean="0"/>
              <a:pPr/>
              <a:t>11/11/2019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0C643D-4D02-4382-B141-C9246922FE2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8828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Understanding Poverty in Swansea (2)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Sian Denty</a:t>
            </a:r>
          </a:p>
          <a:p>
            <a:r>
              <a:rPr lang="en-GB" dirty="0" smtClean="0"/>
              <a:t>Tackling Poverty Service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73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7998" t="6996" r="41090" b="85049"/>
          <a:stretch>
            <a:fillRect/>
          </a:stretch>
        </p:blipFill>
        <p:spPr bwMode="auto">
          <a:xfrm>
            <a:off x="467544" y="332656"/>
            <a:ext cx="8208912" cy="10261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016" t="14485" r="37103" b="62629"/>
          <a:stretch>
            <a:fillRect/>
          </a:stretch>
        </p:blipFill>
        <p:spPr bwMode="auto">
          <a:xfrm>
            <a:off x="971600" y="2060848"/>
            <a:ext cx="7056784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 l="8560" t="37133" r="40647" b="33836"/>
          <a:stretch>
            <a:fillRect/>
          </a:stretch>
        </p:blipFill>
        <p:spPr bwMode="auto">
          <a:xfrm>
            <a:off x="0" y="1052736"/>
            <a:ext cx="9144000" cy="41810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 l="9450" t="65425" r="40938" b="4306"/>
          <a:stretch>
            <a:fillRect/>
          </a:stretch>
        </p:blipFill>
        <p:spPr bwMode="auto">
          <a:xfrm>
            <a:off x="0" y="836712"/>
            <a:ext cx="9146772" cy="446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8910" t="12728" r="40178" b="55452"/>
          <a:stretch>
            <a:fillRect/>
          </a:stretch>
        </p:blipFill>
        <p:spPr bwMode="auto">
          <a:xfrm>
            <a:off x="179512" y="836712"/>
            <a:ext cx="8784976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 l="8910" t="44000" r="40178" b="25223"/>
          <a:stretch>
            <a:fillRect/>
          </a:stretch>
        </p:blipFill>
        <p:spPr bwMode="auto">
          <a:xfrm>
            <a:off x="179512" y="1052736"/>
            <a:ext cx="8784976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7998" t="6996" r="39818" b="61184"/>
          <a:stretch>
            <a:fillRect/>
          </a:stretch>
        </p:blipFill>
        <p:spPr bwMode="auto">
          <a:xfrm>
            <a:off x="251520" y="1124744"/>
            <a:ext cx="8709368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 l="8576" t="39586" r="40938" b="30145"/>
          <a:stretch>
            <a:fillRect/>
          </a:stretch>
        </p:blipFill>
        <p:spPr bwMode="auto">
          <a:xfrm>
            <a:off x="179512" y="908720"/>
            <a:ext cx="8857459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8931" t="6996" r="41090" b="63836"/>
          <a:stretch>
            <a:fillRect/>
          </a:stretch>
        </p:blipFill>
        <p:spPr bwMode="auto">
          <a:xfrm>
            <a:off x="107504" y="980728"/>
            <a:ext cx="8945224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/>
          <a:srcRect l="9741" t="36633" r="41828" b="33098"/>
          <a:stretch>
            <a:fillRect/>
          </a:stretch>
        </p:blipFill>
        <p:spPr bwMode="auto">
          <a:xfrm>
            <a:off x="179512" y="1124744"/>
            <a:ext cx="8784976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9270" t="11769" r="41145" b="58002"/>
          <a:stretch>
            <a:fillRect/>
          </a:stretch>
        </p:blipFill>
        <p:spPr bwMode="auto">
          <a:xfrm>
            <a:off x="62025" y="1052736"/>
            <a:ext cx="8974471" cy="43769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 l="9270" t="43010" r="40744" b="27773"/>
          <a:stretch>
            <a:fillRect/>
          </a:stretch>
        </p:blipFill>
        <p:spPr bwMode="auto">
          <a:xfrm>
            <a:off x="395536" y="1052736"/>
            <a:ext cx="8315855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9128" t="39567" r="40419" b="27773"/>
          <a:stretch>
            <a:fillRect/>
          </a:stretch>
        </p:blipFill>
        <p:spPr bwMode="auto">
          <a:xfrm>
            <a:off x="179512" y="908720"/>
            <a:ext cx="8760146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3499</TotalTime>
  <Words>25</Words>
  <Application>Microsoft Office PowerPoint</Application>
  <PresentationFormat>On-screen Show (4:3)</PresentationFormat>
  <Paragraphs>16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Understanding Poverty in Swansea (2)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City &amp; County of Swansea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Mary Sherwood</dc:creator>
  <cp:lastModifiedBy>Karen Hudson</cp:lastModifiedBy>
  <cp:revision>243</cp:revision>
  <cp:lastPrinted>2016-11-28T16:34:27Z</cp:lastPrinted>
  <dcterms:created xsi:type="dcterms:W3CDTF">2016-04-11T14:21:58Z</dcterms:created>
  <dcterms:modified xsi:type="dcterms:W3CDTF">2019-11-11T09:50:37Z</dcterms:modified>
</cp:coreProperties>
</file>