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18"/>
  </p:notesMasterIdLst>
  <p:sldIdLst>
    <p:sldId id="256" r:id="rId2"/>
    <p:sldId id="257" r:id="rId3"/>
    <p:sldId id="258" r:id="rId4"/>
    <p:sldId id="259" r:id="rId5"/>
    <p:sldId id="260" r:id="rId6"/>
    <p:sldId id="262" r:id="rId7"/>
    <p:sldId id="263" r:id="rId8"/>
    <p:sldId id="264" r:id="rId9"/>
    <p:sldId id="273" r:id="rId10"/>
    <p:sldId id="266" r:id="rId11"/>
    <p:sldId id="267"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726" autoAdjust="0"/>
  </p:normalViewPr>
  <p:slideViewPr>
    <p:cSldViewPr snapToGrid="0">
      <p:cViewPr varScale="1">
        <p:scale>
          <a:sx n="59" d="100"/>
          <a:sy n="59" d="100"/>
        </p:scale>
        <p:origin x="158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53F7BA-DA1A-429C-A217-ED22B748840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92FC317-F5F6-45DE-BC14-2F9424C75EFB}">
      <dgm:prSet/>
      <dgm:spPr/>
      <dgm:t>
        <a:bodyPr/>
        <a:lstStyle/>
        <a:p>
          <a:r>
            <a:rPr lang="en-GB"/>
            <a:t>There is renewed interest in phenomenology and as such there are many questions about what it is.</a:t>
          </a:r>
          <a:endParaRPr lang="en-US"/>
        </a:p>
      </dgm:t>
    </dgm:pt>
    <dgm:pt modelId="{B6FDEC2B-4560-4A19-9F0B-C1ECAA33EACA}" type="parTrans" cxnId="{87537B5A-E77C-4372-803E-C23D75E41565}">
      <dgm:prSet/>
      <dgm:spPr/>
      <dgm:t>
        <a:bodyPr/>
        <a:lstStyle/>
        <a:p>
          <a:endParaRPr lang="en-US"/>
        </a:p>
      </dgm:t>
    </dgm:pt>
    <dgm:pt modelId="{184B4251-38D3-49E7-8F4C-33B9291EBE34}" type="sibTrans" cxnId="{87537B5A-E77C-4372-803E-C23D75E41565}">
      <dgm:prSet/>
      <dgm:spPr/>
      <dgm:t>
        <a:bodyPr/>
        <a:lstStyle/>
        <a:p>
          <a:endParaRPr lang="en-US"/>
        </a:p>
      </dgm:t>
    </dgm:pt>
    <dgm:pt modelId="{4EF1AD02-AFEF-4FCA-9C2B-BC6D99BBBB92}">
      <dgm:prSet/>
      <dgm:spPr/>
      <dgm:t>
        <a:bodyPr/>
        <a:lstStyle/>
        <a:p>
          <a:r>
            <a:rPr lang="en-GB"/>
            <a:t>The aim of this lecture is to provide a basic overview of the key concepts and to lay the foundation for your future studies.</a:t>
          </a:r>
          <a:endParaRPr lang="en-US"/>
        </a:p>
      </dgm:t>
    </dgm:pt>
    <dgm:pt modelId="{440FC9E9-175F-4667-9C23-7779A7F65185}" type="parTrans" cxnId="{39F1496B-AF17-4D2D-BBA5-81DB80E39012}">
      <dgm:prSet/>
      <dgm:spPr/>
      <dgm:t>
        <a:bodyPr/>
        <a:lstStyle/>
        <a:p>
          <a:endParaRPr lang="en-US"/>
        </a:p>
      </dgm:t>
    </dgm:pt>
    <dgm:pt modelId="{0C1F35C4-2CCD-4C61-8572-01044338AC30}" type="sibTrans" cxnId="{39F1496B-AF17-4D2D-BBA5-81DB80E39012}">
      <dgm:prSet/>
      <dgm:spPr/>
      <dgm:t>
        <a:bodyPr/>
        <a:lstStyle/>
        <a:p>
          <a:endParaRPr lang="en-US"/>
        </a:p>
      </dgm:t>
    </dgm:pt>
    <dgm:pt modelId="{63A2C66F-3B9D-405D-B2B4-E29C10913545}">
      <dgm:prSet/>
      <dgm:spPr/>
      <dgm:t>
        <a:bodyPr/>
        <a:lstStyle/>
        <a:p>
          <a:r>
            <a:rPr lang="en-GB"/>
            <a:t>Reading will be put on Moodle for you to engage with during reading week.</a:t>
          </a:r>
          <a:endParaRPr lang="en-US"/>
        </a:p>
      </dgm:t>
    </dgm:pt>
    <dgm:pt modelId="{E6ED9455-2F2E-4DF7-940E-573AB6F89AA5}" type="parTrans" cxnId="{BB921BFB-34F5-4364-96C3-5F40638032FA}">
      <dgm:prSet/>
      <dgm:spPr/>
      <dgm:t>
        <a:bodyPr/>
        <a:lstStyle/>
        <a:p>
          <a:endParaRPr lang="en-US"/>
        </a:p>
      </dgm:t>
    </dgm:pt>
    <dgm:pt modelId="{86E40ED4-1FA4-4632-8A52-16B9D02143D2}" type="sibTrans" cxnId="{BB921BFB-34F5-4364-96C3-5F40638032FA}">
      <dgm:prSet/>
      <dgm:spPr/>
      <dgm:t>
        <a:bodyPr/>
        <a:lstStyle/>
        <a:p>
          <a:endParaRPr lang="en-US"/>
        </a:p>
      </dgm:t>
    </dgm:pt>
    <dgm:pt modelId="{99E9874C-A929-4885-A352-9CD1FDC07E7D}" type="pres">
      <dgm:prSet presAssocID="{9353F7BA-DA1A-429C-A217-ED22B748840D}" presName="root" presStyleCnt="0">
        <dgm:presLayoutVars>
          <dgm:dir/>
          <dgm:resizeHandles val="exact"/>
        </dgm:presLayoutVars>
      </dgm:prSet>
      <dgm:spPr/>
    </dgm:pt>
    <dgm:pt modelId="{DE889364-C7FE-4FEB-9ACB-E0193578E0D6}" type="pres">
      <dgm:prSet presAssocID="{D92FC317-F5F6-45DE-BC14-2F9424C75EFB}" presName="compNode" presStyleCnt="0"/>
      <dgm:spPr/>
    </dgm:pt>
    <dgm:pt modelId="{BF2D509A-480B-4337-BC08-EF7093A04E50}" type="pres">
      <dgm:prSet presAssocID="{D92FC317-F5F6-45DE-BC14-2F9424C75EFB}" presName="bgRect" presStyleLbl="bgShp" presStyleIdx="0" presStyleCnt="3"/>
      <dgm:spPr/>
    </dgm:pt>
    <dgm:pt modelId="{5ED5718B-95F6-425E-924F-31227DE06D96}" type="pres">
      <dgm:prSet presAssocID="{D92FC317-F5F6-45DE-BC14-2F9424C75EFB}"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02ABD0ED-EF32-4702-BC4B-27B50DC79D20}" type="pres">
      <dgm:prSet presAssocID="{D92FC317-F5F6-45DE-BC14-2F9424C75EFB}" presName="spaceRect" presStyleCnt="0"/>
      <dgm:spPr/>
    </dgm:pt>
    <dgm:pt modelId="{81189D1A-810B-49C6-A12B-1519AEE1790C}" type="pres">
      <dgm:prSet presAssocID="{D92FC317-F5F6-45DE-BC14-2F9424C75EFB}" presName="parTx" presStyleLbl="revTx" presStyleIdx="0" presStyleCnt="3">
        <dgm:presLayoutVars>
          <dgm:chMax val="0"/>
          <dgm:chPref val="0"/>
        </dgm:presLayoutVars>
      </dgm:prSet>
      <dgm:spPr/>
    </dgm:pt>
    <dgm:pt modelId="{C740187E-4D80-4D4E-9456-000ED99A0C28}" type="pres">
      <dgm:prSet presAssocID="{184B4251-38D3-49E7-8F4C-33B9291EBE34}" presName="sibTrans" presStyleCnt="0"/>
      <dgm:spPr/>
    </dgm:pt>
    <dgm:pt modelId="{C3D07B5E-964D-4666-B68D-3796DE9E5F01}" type="pres">
      <dgm:prSet presAssocID="{4EF1AD02-AFEF-4FCA-9C2B-BC6D99BBBB92}" presName="compNode" presStyleCnt="0"/>
      <dgm:spPr/>
    </dgm:pt>
    <dgm:pt modelId="{5E33129F-57A8-4EBE-889E-876C1E30AA07}" type="pres">
      <dgm:prSet presAssocID="{4EF1AD02-AFEF-4FCA-9C2B-BC6D99BBBB92}" presName="bgRect" presStyleLbl="bgShp" presStyleIdx="1" presStyleCnt="3"/>
      <dgm:spPr/>
    </dgm:pt>
    <dgm:pt modelId="{0958C595-50B7-4826-98EE-8FEEF515B9DF}" type="pres">
      <dgm:prSet presAssocID="{4EF1AD02-AFEF-4FCA-9C2B-BC6D99BBBB92}"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6D9008A-3ED9-4717-A2BE-70461CB84461}" type="pres">
      <dgm:prSet presAssocID="{4EF1AD02-AFEF-4FCA-9C2B-BC6D99BBBB92}" presName="spaceRect" presStyleCnt="0"/>
      <dgm:spPr/>
    </dgm:pt>
    <dgm:pt modelId="{D0CD3BF1-733D-43AA-9BD8-3184BCD4B62E}" type="pres">
      <dgm:prSet presAssocID="{4EF1AD02-AFEF-4FCA-9C2B-BC6D99BBBB92}" presName="parTx" presStyleLbl="revTx" presStyleIdx="1" presStyleCnt="3">
        <dgm:presLayoutVars>
          <dgm:chMax val="0"/>
          <dgm:chPref val="0"/>
        </dgm:presLayoutVars>
      </dgm:prSet>
      <dgm:spPr/>
    </dgm:pt>
    <dgm:pt modelId="{2793C3FC-1AA1-4D1C-A9AD-A8D5A3BE9887}" type="pres">
      <dgm:prSet presAssocID="{0C1F35C4-2CCD-4C61-8572-01044338AC30}" presName="sibTrans" presStyleCnt="0"/>
      <dgm:spPr/>
    </dgm:pt>
    <dgm:pt modelId="{2AC228A9-DC52-413D-9964-5C6A646A4CC9}" type="pres">
      <dgm:prSet presAssocID="{63A2C66F-3B9D-405D-B2B4-E29C10913545}" presName="compNode" presStyleCnt="0"/>
      <dgm:spPr/>
    </dgm:pt>
    <dgm:pt modelId="{D3A451B3-0E11-410F-A483-81711E75510C}" type="pres">
      <dgm:prSet presAssocID="{63A2C66F-3B9D-405D-B2B4-E29C10913545}" presName="bgRect" presStyleLbl="bgShp" presStyleIdx="2" presStyleCnt="3"/>
      <dgm:spPr/>
    </dgm:pt>
    <dgm:pt modelId="{CA9B50C2-115A-42A3-8945-8FD947565EB9}" type="pres">
      <dgm:prSet presAssocID="{63A2C66F-3B9D-405D-B2B4-E29C1091354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CBC9994-4E92-446C-A48C-908DF7FB4AD1}" type="pres">
      <dgm:prSet presAssocID="{63A2C66F-3B9D-405D-B2B4-E29C10913545}" presName="spaceRect" presStyleCnt="0"/>
      <dgm:spPr/>
    </dgm:pt>
    <dgm:pt modelId="{E32EA626-2EBA-4698-94C5-FFB496E7EBD8}" type="pres">
      <dgm:prSet presAssocID="{63A2C66F-3B9D-405D-B2B4-E29C10913545}" presName="parTx" presStyleLbl="revTx" presStyleIdx="2" presStyleCnt="3">
        <dgm:presLayoutVars>
          <dgm:chMax val="0"/>
          <dgm:chPref val="0"/>
        </dgm:presLayoutVars>
      </dgm:prSet>
      <dgm:spPr/>
    </dgm:pt>
  </dgm:ptLst>
  <dgm:cxnLst>
    <dgm:cxn modelId="{9E43DB1F-2C28-4E07-A0CC-FC3C519DD36B}" type="presOf" srcId="{D92FC317-F5F6-45DE-BC14-2F9424C75EFB}" destId="{81189D1A-810B-49C6-A12B-1519AEE1790C}" srcOrd="0" destOrd="0" presId="urn:microsoft.com/office/officeart/2018/2/layout/IconVerticalSolidList"/>
    <dgm:cxn modelId="{9D23135D-4C02-40D5-A1C0-54C74BD31A00}" type="presOf" srcId="{63A2C66F-3B9D-405D-B2B4-E29C10913545}" destId="{E32EA626-2EBA-4698-94C5-FFB496E7EBD8}" srcOrd="0" destOrd="0" presId="urn:microsoft.com/office/officeart/2018/2/layout/IconVerticalSolidList"/>
    <dgm:cxn modelId="{39F1496B-AF17-4D2D-BBA5-81DB80E39012}" srcId="{9353F7BA-DA1A-429C-A217-ED22B748840D}" destId="{4EF1AD02-AFEF-4FCA-9C2B-BC6D99BBBB92}" srcOrd="1" destOrd="0" parTransId="{440FC9E9-175F-4667-9C23-7779A7F65185}" sibTransId="{0C1F35C4-2CCD-4C61-8572-01044338AC30}"/>
    <dgm:cxn modelId="{87537B5A-E77C-4372-803E-C23D75E41565}" srcId="{9353F7BA-DA1A-429C-A217-ED22B748840D}" destId="{D92FC317-F5F6-45DE-BC14-2F9424C75EFB}" srcOrd="0" destOrd="0" parTransId="{B6FDEC2B-4560-4A19-9F0B-C1ECAA33EACA}" sibTransId="{184B4251-38D3-49E7-8F4C-33B9291EBE34}"/>
    <dgm:cxn modelId="{65D10D88-0B7E-4213-8F8A-C7589179ABB7}" type="presOf" srcId="{4EF1AD02-AFEF-4FCA-9C2B-BC6D99BBBB92}" destId="{D0CD3BF1-733D-43AA-9BD8-3184BCD4B62E}" srcOrd="0" destOrd="0" presId="urn:microsoft.com/office/officeart/2018/2/layout/IconVerticalSolidList"/>
    <dgm:cxn modelId="{6E4749CD-C932-4380-98CE-09BA263C00AB}" type="presOf" srcId="{9353F7BA-DA1A-429C-A217-ED22B748840D}" destId="{99E9874C-A929-4885-A352-9CD1FDC07E7D}" srcOrd="0" destOrd="0" presId="urn:microsoft.com/office/officeart/2018/2/layout/IconVerticalSolidList"/>
    <dgm:cxn modelId="{BB921BFB-34F5-4364-96C3-5F40638032FA}" srcId="{9353F7BA-DA1A-429C-A217-ED22B748840D}" destId="{63A2C66F-3B9D-405D-B2B4-E29C10913545}" srcOrd="2" destOrd="0" parTransId="{E6ED9455-2F2E-4DF7-940E-573AB6F89AA5}" sibTransId="{86E40ED4-1FA4-4632-8A52-16B9D02143D2}"/>
    <dgm:cxn modelId="{75429C6C-EFB3-4BBB-8E9A-4C18E4329A67}" type="presParOf" srcId="{99E9874C-A929-4885-A352-9CD1FDC07E7D}" destId="{DE889364-C7FE-4FEB-9ACB-E0193578E0D6}" srcOrd="0" destOrd="0" presId="urn:microsoft.com/office/officeart/2018/2/layout/IconVerticalSolidList"/>
    <dgm:cxn modelId="{7065B1D2-7E4B-4A3E-9986-E67B7E37A1EF}" type="presParOf" srcId="{DE889364-C7FE-4FEB-9ACB-E0193578E0D6}" destId="{BF2D509A-480B-4337-BC08-EF7093A04E50}" srcOrd="0" destOrd="0" presId="urn:microsoft.com/office/officeart/2018/2/layout/IconVerticalSolidList"/>
    <dgm:cxn modelId="{056A05DE-9C2A-4886-832B-7CA84675EDE6}" type="presParOf" srcId="{DE889364-C7FE-4FEB-9ACB-E0193578E0D6}" destId="{5ED5718B-95F6-425E-924F-31227DE06D96}" srcOrd="1" destOrd="0" presId="urn:microsoft.com/office/officeart/2018/2/layout/IconVerticalSolidList"/>
    <dgm:cxn modelId="{3F8E0F1E-EA55-4C49-BD1B-77C722F9D74D}" type="presParOf" srcId="{DE889364-C7FE-4FEB-9ACB-E0193578E0D6}" destId="{02ABD0ED-EF32-4702-BC4B-27B50DC79D20}" srcOrd="2" destOrd="0" presId="urn:microsoft.com/office/officeart/2018/2/layout/IconVerticalSolidList"/>
    <dgm:cxn modelId="{4C2FDB1D-62D7-4562-818A-44BEAE291410}" type="presParOf" srcId="{DE889364-C7FE-4FEB-9ACB-E0193578E0D6}" destId="{81189D1A-810B-49C6-A12B-1519AEE1790C}" srcOrd="3" destOrd="0" presId="urn:microsoft.com/office/officeart/2018/2/layout/IconVerticalSolidList"/>
    <dgm:cxn modelId="{F661222E-72A1-463D-B773-EA4A75A8D466}" type="presParOf" srcId="{99E9874C-A929-4885-A352-9CD1FDC07E7D}" destId="{C740187E-4D80-4D4E-9456-000ED99A0C28}" srcOrd="1" destOrd="0" presId="urn:microsoft.com/office/officeart/2018/2/layout/IconVerticalSolidList"/>
    <dgm:cxn modelId="{9D5438CD-D119-4466-9C6D-A8EFF699358E}" type="presParOf" srcId="{99E9874C-A929-4885-A352-9CD1FDC07E7D}" destId="{C3D07B5E-964D-4666-B68D-3796DE9E5F01}" srcOrd="2" destOrd="0" presId="urn:microsoft.com/office/officeart/2018/2/layout/IconVerticalSolidList"/>
    <dgm:cxn modelId="{6DBCE37D-376F-49F8-9432-10AF9FE63AE0}" type="presParOf" srcId="{C3D07B5E-964D-4666-B68D-3796DE9E5F01}" destId="{5E33129F-57A8-4EBE-889E-876C1E30AA07}" srcOrd="0" destOrd="0" presId="urn:microsoft.com/office/officeart/2018/2/layout/IconVerticalSolidList"/>
    <dgm:cxn modelId="{B5B7486D-F168-4230-AA73-9183ACEC41C0}" type="presParOf" srcId="{C3D07B5E-964D-4666-B68D-3796DE9E5F01}" destId="{0958C595-50B7-4826-98EE-8FEEF515B9DF}" srcOrd="1" destOrd="0" presId="urn:microsoft.com/office/officeart/2018/2/layout/IconVerticalSolidList"/>
    <dgm:cxn modelId="{EC4D1749-56B1-4343-AB26-044A9F72D0EA}" type="presParOf" srcId="{C3D07B5E-964D-4666-B68D-3796DE9E5F01}" destId="{06D9008A-3ED9-4717-A2BE-70461CB84461}" srcOrd="2" destOrd="0" presId="urn:microsoft.com/office/officeart/2018/2/layout/IconVerticalSolidList"/>
    <dgm:cxn modelId="{81841C44-153A-4CF1-937E-1AFF0FE16B5C}" type="presParOf" srcId="{C3D07B5E-964D-4666-B68D-3796DE9E5F01}" destId="{D0CD3BF1-733D-43AA-9BD8-3184BCD4B62E}" srcOrd="3" destOrd="0" presId="urn:microsoft.com/office/officeart/2018/2/layout/IconVerticalSolidList"/>
    <dgm:cxn modelId="{438EB67E-C37D-4D59-BD01-1D66F5A3C046}" type="presParOf" srcId="{99E9874C-A929-4885-A352-9CD1FDC07E7D}" destId="{2793C3FC-1AA1-4D1C-A9AD-A8D5A3BE9887}" srcOrd="3" destOrd="0" presId="urn:microsoft.com/office/officeart/2018/2/layout/IconVerticalSolidList"/>
    <dgm:cxn modelId="{CCCF2677-72C0-49F0-A57A-FF533312440B}" type="presParOf" srcId="{99E9874C-A929-4885-A352-9CD1FDC07E7D}" destId="{2AC228A9-DC52-413D-9964-5C6A646A4CC9}" srcOrd="4" destOrd="0" presId="urn:microsoft.com/office/officeart/2018/2/layout/IconVerticalSolidList"/>
    <dgm:cxn modelId="{777D1094-1E30-4E70-ABF1-4B23BA48E313}" type="presParOf" srcId="{2AC228A9-DC52-413D-9964-5C6A646A4CC9}" destId="{D3A451B3-0E11-410F-A483-81711E75510C}" srcOrd="0" destOrd="0" presId="urn:microsoft.com/office/officeart/2018/2/layout/IconVerticalSolidList"/>
    <dgm:cxn modelId="{469F7FC2-98F2-4022-8AD9-D0A4AA088259}" type="presParOf" srcId="{2AC228A9-DC52-413D-9964-5C6A646A4CC9}" destId="{CA9B50C2-115A-42A3-8945-8FD947565EB9}" srcOrd="1" destOrd="0" presId="urn:microsoft.com/office/officeart/2018/2/layout/IconVerticalSolidList"/>
    <dgm:cxn modelId="{48BB7146-BBCE-41A2-AEAA-D265F51FC1BC}" type="presParOf" srcId="{2AC228A9-DC52-413D-9964-5C6A646A4CC9}" destId="{1CBC9994-4E92-446C-A48C-908DF7FB4AD1}" srcOrd="2" destOrd="0" presId="urn:microsoft.com/office/officeart/2018/2/layout/IconVerticalSolidList"/>
    <dgm:cxn modelId="{F341BC6A-60E9-4414-A72F-4C80918B232D}" type="presParOf" srcId="{2AC228A9-DC52-413D-9964-5C6A646A4CC9}" destId="{E32EA626-2EBA-4698-94C5-FFB496E7EB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B10965-FEF5-44E9-8FE0-E666E87ABE74}"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F572E069-683A-42E7-86B6-236B1AC6F4D8}">
      <dgm:prSet/>
      <dgm:spPr/>
      <dgm:t>
        <a:bodyPr/>
        <a:lstStyle/>
        <a:p>
          <a:r>
            <a:rPr lang="en-GB"/>
            <a:t>Thoughts, our feelings, our behaviours.</a:t>
          </a:r>
          <a:endParaRPr lang="en-US"/>
        </a:p>
      </dgm:t>
    </dgm:pt>
    <dgm:pt modelId="{E112C0CE-2B17-4C1B-912B-F70757C3D1C2}" type="parTrans" cxnId="{9D2E58DF-2E5F-4A09-A6D2-C35ED62A63D5}">
      <dgm:prSet/>
      <dgm:spPr/>
      <dgm:t>
        <a:bodyPr/>
        <a:lstStyle/>
        <a:p>
          <a:endParaRPr lang="en-US"/>
        </a:p>
      </dgm:t>
    </dgm:pt>
    <dgm:pt modelId="{9C61A991-F386-4EEB-A4BB-317B926EDB00}" type="sibTrans" cxnId="{9D2E58DF-2E5F-4A09-A6D2-C35ED62A63D5}">
      <dgm:prSet/>
      <dgm:spPr/>
      <dgm:t>
        <a:bodyPr/>
        <a:lstStyle/>
        <a:p>
          <a:endParaRPr lang="en-US"/>
        </a:p>
      </dgm:t>
    </dgm:pt>
    <dgm:pt modelId="{216FE9EC-2B92-4A97-9DCE-968395775204}">
      <dgm:prSet/>
      <dgm:spPr/>
      <dgm:t>
        <a:bodyPr/>
        <a:lstStyle/>
        <a:p>
          <a:r>
            <a:rPr lang="en-GB"/>
            <a:t>How we interpret the world, and all of our experiences comes down to our frame of reference.</a:t>
          </a:r>
          <a:endParaRPr lang="en-US"/>
        </a:p>
      </dgm:t>
    </dgm:pt>
    <dgm:pt modelId="{6E50C3CC-3809-48C5-BBE1-67512C37124A}" type="parTrans" cxnId="{995EC1C6-C564-4D54-B76F-57388CF7C78D}">
      <dgm:prSet/>
      <dgm:spPr/>
      <dgm:t>
        <a:bodyPr/>
        <a:lstStyle/>
        <a:p>
          <a:endParaRPr lang="en-US"/>
        </a:p>
      </dgm:t>
    </dgm:pt>
    <dgm:pt modelId="{FA681859-597B-4325-A429-7FECBD449D04}" type="sibTrans" cxnId="{995EC1C6-C564-4D54-B76F-57388CF7C78D}">
      <dgm:prSet/>
      <dgm:spPr/>
      <dgm:t>
        <a:bodyPr/>
        <a:lstStyle/>
        <a:p>
          <a:endParaRPr lang="en-US"/>
        </a:p>
      </dgm:t>
    </dgm:pt>
    <dgm:pt modelId="{ECFA15F7-57C1-492E-A6F6-3C51AAF46B41}">
      <dgm:prSet/>
      <dgm:spPr/>
      <dgm:t>
        <a:bodyPr/>
        <a:lstStyle/>
        <a:p>
          <a:r>
            <a:rPr lang="en-GB"/>
            <a:t>As therapists we need to step out of our inner world (bracket off) and be attentive to the client's inner world. We cannot assume that their world is the same as our world.</a:t>
          </a:r>
          <a:endParaRPr lang="en-US"/>
        </a:p>
      </dgm:t>
    </dgm:pt>
    <dgm:pt modelId="{09365527-E0B0-4C9D-B29A-712DADE9E31B}" type="parTrans" cxnId="{D94D1902-AFAF-40BE-9CBD-9AB78679EAC5}">
      <dgm:prSet/>
      <dgm:spPr/>
      <dgm:t>
        <a:bodyPr/>
        <a:lstStyle/>
        <a:p>
          <a:endParaRPr lang="en-US"/>
        </a:p>
      </dgm:t>
    </dgm:pt>
    <dgm:pt modelId="{5A092645-91E3-4D93-8CD9-317BBAB80F33}" type="sibTrans" cxnId="{D94D1902-AFAF-40BE-9CBD-9AB78679EAC5}">
      <dgm:prSet/>
      <dgm:spPr/>
      <dgm:t>
        <a:bodyPr/>
        <a:lstStyle/>
        <a:p>
          <a:endParaRPr lang="en-US"/>
        </a:p>
      </dgm:t>
    </dgm:pt>
    <dgm:pt modelId="{0562F5B6-698D-4C40-BC74-C5C5BC0837B8}" type="pres">
      <dgm:prSet presAssocID="{34B10965-FEF5-44E9-8FE0-E666E87ABE74}" presName="hierChild1" presStyleCnt="0">
        <dgm:presLayoutVars>
          <dgm:chPref val="1"/>
          <dgm:dir/>
          <dgm:animOne val="branch"/>
          <dgm:animLvl val="lvl"/>
          <dgm:resizeHandles/>
        </dgm:presLayoutVars>
      </dgm:prSet>
      <dgm:spPr/>
    </dgm:pt>
    <dgm:pt modelId="{17F946FC-93B5-494F-9B39-3AFCC601D4E8}" type="pres">
      <dgm:prSet presAssocID="{F572E069-683A-42E7-86B6-236B1AC6F4D8}" presName="hierRoot1" presStyleCnt="0"/>
      <dgm:spPr/>
    </dgm:pt>
    <dgm:pt modelId="{0B5BDCEE-B4F7-480F-BDE8-8BE9267E45B4}" type="pres">
      <dgm:prSet presAssocID="{F572E069-683A-42E7-86B6-236B1AC6F4D8}" presName="composite" presStyleCnt="0"/>
      <dgm:spPr/>
    </dgm:pt>
    <dgm:pt modelId="{B592077E-863E-46A6-9500-C140ABE706DE}" type="pres">
      <dgm:prSet presAssocID="{F572E069-683A-42E7-86B6-236B1AC6F4D8}" presName="background" presStyleLbl="node0" presStyleIdx="0" presStyleCnt="3"/>
      <dgm:spPr/>
    </dgm:pt>
    <dgm:pt modelId="{94BEB264-1619-450E-8296-997AB38927F6}" type="pres">
      <dgm:prSet presAssocID="{F572E069-683A-42E7-86B6-236B1AC6F4D8}" presName="text" presStyleLbl="fgAcc0" presStyleIdx="0" presStyleCnt="3">
        <dgm:presLayoutVars>
          <dgm:chPref val="3"/>
        </dgm:presLayoutVars>
      </dgm:prSet>
      <dgm:spPr/>
    </dgm:pt>
    <dgm:pt modelId="{D5D9A045-C71E-41A3-AAD6-D8578B6A0694}" type="pres">
      <dgm:prSet presAssocID="{F572E069-683A-42E7-86B6-236B1AC6F4D8}" presName="hierChild2" presStyleCnt="0"/>
      <dgm:spPr/>
    </dgm:pt>
    <dgm:pt modelId="{E3CBC0EB-4EE2-43EC-949A-1C2F21D00022}" type="pres">
      <dgm:prSet presAssocID="{216FE9EC-2B92-4A97-9DCE-968395775204}" presName="hierRoot1" presStyleCnt="0"/>
      <dgm:spPr/>
    </dgm:pt>
    <dgm:pt modelId="{99A08B51-A00F-4E7A-8AFE-E7359C31E35E}" type="pres">
      <dgm:prSet presAssocID="{216FE9EC-2B92-4A97-9DCE-968395775204}" presName="composite" presStyleCnt="0"/>
      <dgm:spPr/>
    </dgm:pt>
    <dgm:pt modelId="{0DEF8417-8429-4B89-B0DB-19701A013EB8}" type="pres">
      <dgm:prSet presAssocID="{216FE9EC-2B92-4A97-9DCE-968395775204}" presName="background" presStyleLbl="node0" presStyleIdx="1" presStyleCnt="3"/>
      <dgm:spPr/>
    </dgm:pt>
    <dgm:pt modelId="{83A7DF5E-9147-43F1-8633-967C3DC6FE60}" type="pres">
      <dgm:prSet presAssocID="{216FE9EC-2B92-4A97-9DCE-968395775204}" presName="text" presStyleLbl="fgAcc0" presStyleIdx="1" presStyleCnt="3">
        <dgm:presLayoutVars>
          <dgm:chPref val="3"/>
        </dgm:presLayoutVars>
      </dgm:prSet>
      <dgm:spPr/>
    </dgm:pt>
    <dgm:pt modelId="{C6CEE981-2B2B-48EA-9DED-0DF92BF4DBE9}" type="pres">
      <dgm:prSet presAssocID="{216FE9EC-2B92-4A97-9DCE-968395775204}" presName="hierChild2" presStyleCnt="0"/>
      <dgm:spPr/>
    </dgm:pt>
    <dgm:pt modelId="{99C8901F-9D09-438B-91D6-C0995CDB0899}" type="pres">
      <dgm:prSet presAssocID="{ECFA15F7-57C1-492E-A6F6-3C51AAF46B41}" presName="hierRoot1" presStyleCnt="0"/>
      <dgm:spPr/>
    </dgm:pt>
    <dgm:pt modelId="{CF46E999-D80D-4CF5-8D7D-60C66186BEBA}" type="pres">
      <dgm:prSet presAssocID="{ECFA15F7-57C1-492E-A6F6-3C51AAF46B41}" presName="composite" presStyleCnt="0"/>
      <dgm:spPr/>
    </dgm:pt>
    <dgm:pt modelId="{4772F3EE-7FAE-4F95-A407-3B6B7BF5BFAE}" type="pres">
      <dgm:prSet presAssocID="{ECFA15F7-57C1-492E-A6F6-3C51AAF46B41}" presName="background" presStyleLbl="node0" presStyleIdx="2" presStyleCnt="3"/>
      <dgm:spPr/>
    </dgm:pt>
    <dgm:pt modelId="{3C17CB57-977A-450B-B486-93B096C81E50}" type="pres">
      <dgm:prSet presAssocID="{ECFA15F7-57C1-492E-A6F6-3C51AAF46B41}" presName="text" presStyleLbl="fgAcc0" presStyleIdx="2" presStyleCnt="3">
        <dgm:presLayoutVars>
          <dgm:chPref val="3"/>
        </dgm:presLayoutVars>
      </dgm:prSet>
      <dgm:spPr/>
    </dgm:pt>
    <dgm:pt modelId="{6E989AFB-B42F-4270-97E1-DA60CAB41DFB}" type="pres">
      <dgm:prSet presAssocID="{ECFA15F7-57C1-492E-A6F6-3C51AAF46B41}" presName="hierChild2" presStyleCnt="0"/>
      <dgm:spPr/>
    </dgm:pt>
  </dgm:ptLst>
  <dgm:cxnLst>
    <dgm:cxn modelId="{D94D1902-AFAF-40BE-9CBD-9AB78679EAC5}" srcId="{34B10965-FEF5-44E9-8FE0-E666E87ABE74}" destId="{ECFA15F7-57C1-492E-A6F6-3C51AAF46B41}" srcOrd="2" destOrd="0" parTransId="{09365527-E0B0-4C9D-B29A-712DADE9E31B}" sibTransId="{5A092645-91E3-4D93-8CD9-317BBAB80F33}"/>
    <dgm:cxn modelId="{CE5BCD62-6684-49D0-A537-D743834D4F74}" type="presOf" srcId="{F572E069-683A-42E7-86B6-236B1AC6F4D8}" destId="{94BEB264-1619-450E-8296-997AB38927F6}" srcOrd="0" destOrd="0" presId="urn:microsoft.com/office/officeart/2005/8/layout/hierarchy1"/>
    <dgm:cxn modelId="{DE2D4947-06F8-4F19-BF9D-2C19329AE6CB}" type="presOf" srcId="{ECFA15F7-57C1-492E-A6F6-3C51AAF46B41}" destId="{3C17CB57-977A-450B-B486-93B096C81E50}" srcOrd="0" destOrd="0" presId="urn:microsoft.com/office/officeart/2005/8/layout/hierarchy1"/>
    <dgm:cxn modelId="{A3155180-47AE-4344-ADB3-04BCE8F15B65}" type="presOf" srcId="{216FE9EC-2B92-4A97-9DCE-968395775204}" destId="{83A7DF5E-9147-43F1-8633-967C3DC6FE60}" srcOrd="0" destOrd="0" presId="urn:microsoft.com/office/officeart/2005/8/layout/hierarchy1"/>
    <dgm:cxn modelId="{A5A7178B-7468-48D2-B6F2-5549A6A39B70}" type="presOf" srcId="{34B10965-FEF5-44E9-8FE0-E666E87ABE74}" destId="{0562F5B6-698D-4C40-BC74-C5C5BC0837B8}" srcOrd="0" destOrd="0" presId="urn:microsoft.com/office/officeart/2005/8/layout/hierarchy1"/>
    <dgm:cxn modelId="{995EC1C6-C564-4D54-B76F-57388CF7C78D}" srcId="{34B10965-FEF5-44E9-8FE0-E666E87ABE74}" destId="{216FE9EC-2B92-4A97-9DCE-968395775204}" srcOrd="1" destOrd="0" parTransId="{6E50C3CC-3809-48C5-BBE1-67512C37124A}" sibTransId="{FA681859-597B-4325-A429-7FECBD449D04}"/>
    <dgm:cxn modelId="{9D2E58DF-2E5F-4A09-A6D2-C35ED62A63D5}" srcId="{34B10965-FEF5-44E9-8FE0-E666E87ABE74}" destId="{F572E069-683A-42E7-86B6-236B1AC6F4D8}" srcOrd="0" destOrd="0" parTransId="{E112C0CE-2B17-4C1B-912B-F70757C3D1C2}" sibTransId="{9C61A991-F386-4EEB-A4BB-317B926EDB00}"/>
    <dgm:cxn modelId="{108D9C50-86A0-4823-BF04-B554CE68C9A3}" type="presParOf" srcId="{0562F5B6-698D-4C40-BC74-C5C5BC0837B8}" destId="{17F946FC-93B5-494F-9B39-3AFCC601D4E8}" srcOrd="0" destOrd="0" presId="urn:microsoft.com/office/officeart/2005/8/layout/hierarchy1"/>
    <dgm:cxn modelId="{E1ED5AC3-6F7B-423B-BD41-F2A010071321}" type="presParOf" srcId="{17F946FC-93B5-494F-9B39-3AFCC601D4E8}" destId="{0B5BDCEE-B4F7-480F-BDE8-8BE9267E45B4}" srcOrd="0" destOrd="0" presId="urn:microsoft.com/office/officeart/2005/8/layout/hierarchy1"/>
    <dgm:cxn modelId="{8466242C-718E-40AA-9621-9412D5C39002}" type="presParOf" srcId="{0B5BDCEE-B4F7-480F-BDE8-8BE9267E45B4}" destId="{B592077E-863E-46A6-9500-C140ABE706DE}" srcOrd="0" destOrd="0" presId="urn:microsoft.com/office/officeart/2005/8/layout/hierarchy1"/>
    <dgm:cxn modelId="{0E11D024-457E-4E31-A379-E8CF06503FDC}" type="presParOf" srcId="{0B5BDCEE-B4F7-480F-BDE8-8BE9267E45B4}" destId="{94BEB264-1619-450E-8296-997AB38927F6}" srcOrd="1" destOrd="0" presId="urn:microsoft.com/office/officeart/2005/8/layout/hierarchy1"/>
    <dgm:cxn modelId="{01AC89A8-CF0A-42D3-9B38-6B60CC8A4C2A}" type="presParOf" srcId="{17F946FC-93B5-494F-9B39-3AFCC601D4E8}" destId="{D5D9A045-C71E-41A3-AAD6-D8578B6A0694}" srcOrd="1" destOrd="0" presId="urn:microsoft.com/office/officeart/2005/8/layout/hierarchy1"/>
    <dgm:cxn modelId="{FFBE2C6A-7B58-4209-A8D7-AE9E8ADF280B}" type="presParOf" srcId="{0562F5B6-698D-4C40-BC74-C5C5BC0837B8}" destId="{E3CBC0EB-4EE2-43EC-949A-1C2F21D00022}" srcOrd="1" destOrd="0" presId="urn:microsoft.com/office/officeart/2005/8/layout/hierarchy1"/>
    <dgm:cxn modelId="{CE2DBDF2-14C0-41D5-91FB-65C25F2EABD8}" type="presParOf" srcId="{E3CBC0EB-4EE2-43EC-949A-1C2F21D00022}" destId="{99A08B51-A00F-4E7A-8AFE-E7359C31E35E}" srcOrd="0" destOrd="0" presId="urn:microsoft.com/office/officeart/2005/8/layout/hierarchy1"/>
    <dgm:cxn modelId="{66D5510B-AAF6-4C45-8B7C-FAFB0955BBE7}" type="presParOf" srcId="{99A08B51-A00F-4E7A-8AFE-E7359C31E35E}" destId="{0DEF8417-8429-4B89-B0DB-19701A013EB8}" srcOrd="0" destOrd="0" presId="urn:microsoft.com/office/officeart/2005/8/layout/hierarchy1"/>
    <dgm:cxn modelId="{D30FBEA2-854D-4CFB-A2CA-D30817D74086}" type="presParOf" srcId="{99A08B51-A00F-4E7A-8AFE-E7359C31E35E}" destId="{83A7DF5E-9147-43F1-8633-967C3DC6FE60}" srcOrd="1" destOrd="0" presId="urn:microsoft.com/office/officeart/2005/8/layout/hierarchy1"/>
    <dgm:cxn modelId="{9520A5BD-27DC-4D2E-97EB-3A53DD2CAE17}" type="presParOf" srcId="{E3CBC0EB-4EE2-43EC-949A-1C2F21D00022}" destId="{C6CEE981-2B2B-48EA-9DED-0DF92BF4DBE9}" srcOrd="1" destOrd="0" presId="urn:microsoft.com/office/officeart/2005/8/layout/hierarchy1"/>
    <dgm:cxn modelId="{BB6F41BB-D571-4D9B-A84D-E361FF472A5F}" type="presParOf" srcId="{0562F5B6-698D-4C40-BC74-C5C5BC0837B8}" destId="{99C8901F-9D09-438B-91D6-C0995CDB0899}" srcOrd="2" destOrd="0" presId="urn:microsoft.com/office/officeart/2005/8/layout/hierarchy1"/>
    <dgm:cxn modelId="{5F537A80-44F7-422D-B8D0-9826A7CD9BC1}" type="presParOf" srcId="{99C8901F-9D09-438B-91D6-C0995CDB0899}" destId="{CF46E999-D80D-4CF5-8D7D-60C66186BEBA}" srcOrd="0" destOrd="0" presId="urn:microsoft.com/office/officeart/2005/8/layout/hierarchy1"/>
    <dgm:cxn modelId="{EAF31798-B8F2-4C0C-9166-1758C00053B1}" type="presParOf" srcId="{CF46E999-D80D-4CF5-8D7D-60C66186BEBA}" destId="{4772F3EE-7FAE-4F95-A407-3B6B7BF5BFAE}" srcOrd="0" destOrd="0" presId="urn:microsoft.com/office/officeart/2005/8/layout/hierarchy1"/>
    <dgm:cxn modelId="{71D8AEDB-0A65-43E0-AB26-592062290AEE}" type="presParOf" srcId="{CF46E999-D80D-4CF5-8D7D-60C66186BEBA}" destId="{3C17CB57-977A-450B-B486-93B096C81E50}" srcOrd="1" destOrd="0" presId="urn:microsoft.com/office/officeart/2005/8/layout/hierarchy1"/>
    <dgm:cxn modelId="{E9702256-2FF3-4B7E-8D76-8D7FDE52ACB0}" type="presParOf" srcId="{99C8901F-9D09-438B-91D6-C0995CDB0899}" destId="{6E989AFB-B42F-4270-97E1-DA60CAB41D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6F0DD8-A831-43F1-80DF-BC2606A4FCE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4941FDC-AC75-4BE7-8C87-65B5C65F90D8}">
      <dgm:prSet/>
      <dgm:spPr/>
      <dgm:t>
        <a:bodyPr/>
        <a:lstStyle/>
        <a:p>
          <a:r>
            <a:rPr lang="en-GB"/>
            <a:t>Everything we hear from the client is of equal importance.</a:t>
          </a:r>
          <a:endParaRPr lang="en-US"/>
        </a:p>
      </dgm:t>
    </dgm:pt>
    <dgm:pt modelId="{151589CE-9718-4561-B06C-5B7A3A66B94F}" type="parTrans" cxnId="{CAB3ED35-0750-4D4B-88F8-C833CDFAC1AC}">
      <dgm:prSet/>
      <dgm:spPr/>
      <dgm:t>
        <a:bodyPr/>
        <a:lstStyle/>
        <a:p>
          <a:endParaRPr lang="en-US"/>
        </a:p>
      </dgm:t>
    </dgm:pt>
    <dgm:pt modelId="{4A4BC68D-A3F2-4BD5-8D18-2CC8BB6700C1}" type="sibTrans" cxnId="{CAB3ED35-0750-4D4B-88F8-C833CDFAC1AC}">
      <dgm:prSet/>
      <dgm:spPr/>
      <dgm:t>
        <a:bodyPr/>
        <a:lstStyle/>
        <a:p>
          <a:endParaRPr lang="en-US"/>
        </a:p>
      </dgm:t>
    </dgm:pt>
    <dgm:pt modelId="{73684C4F-C4A4-4FCF-9E2B-37CA1384A672}">
      <dgm:prSet/>
      <dgm:spPr/>
      <dgm:t>
        <a:bodyPr/>
        <a:lstStyle/>
        <a:p>
          <a:r>
            <a:rPr lang="en-GB"/>
            <a:t>Gestalt 'Field' and 'Figures'</a:t>
          </a:r>
          <a:endParaRPr lang="en-US"/>
        </a:p>
      </dgm:t>
    </dgm:pt>
    <dgm:pt modelId="{F28E00C4-237F-49D3-82C1-A818E6BCD7AE}" type="parTrans" cxnId="{4B880312-77D9-42F9-A7AC-7F9BADC54963}">
      <dgm:prSet/>
      <dgm:spPr/>
      <dgm:t>
        <a:bodyPr/>
        <a:lstStyle/>
        <a:p>
          <a:endParaRPr lang="en-US"/>
        </a:p>
      </dgm:t>
    </dgm:pt>
    <dgm:pt modelId="{E3A4D7B2-F7F4-46DC-A9CD-A8669F86442A}" type="sibTrans" cxnId="{4B880312-77D9-42F9-A7AC-7F9BADC54963}">
      <dgm:prSet/>
      <dgm:spPr/>
      <dgm:t>
        <a:bodyPr/>
        <a:lstStyle/>
        <a:p>
          <a:endParaRPr lang="en-US"/>
        </a:p>
      </dgm:t>
    </dgm:pt>
    <dgm:pt modelId="{46CB393B-B495-4906-9BEC-21039F08EB6D}">
      <dgm:prSet/>
      <dgm:spPr/>
      <dgm:t>
        <a:bodyPr/>
        <a:lstStyle/>
        <a:p>
          <a:r>
            <a:rPr lang="en-GB"/>
            <a:t>The field is our inner world, and the figure is the element that stands out.</a:t>
          </a:r>
          <a:endParaRPr lang="en-US"/>
        </a:p>
      </dgm:t>
    </dgm:pt>
    <dgm:pt modelId="{D9384881-041B-4A89-8647-B586203C6B92}" type="parTrans" cxnId="{C21B636C-73F5-4EBB-BCB1-1102E13ACE16}">
      <dgm:prSet/>
      <dgm:spPr/>
      <dgm:t>
        <a:bodyPr/>
        <a:lstStyle/>
        <a:p>
          <a:endParaRPr lang="en-US"/>
        </a:p>
      </dgm:t>
    </dgm:pt>
    <dgm:pt modelId="{037125AC-09F7-49D5-B7E2-01021B2F043C}" type="sibTrans" cxnId="{C21B636C-73F5-4EBB-BCB1-1102E13ACE16}">
      <dgm:prSet/>
      <dgm:spPr/>
      <dgm:t>
        <a:bodyPr/>
        <a:lstStyle/>
        <a:p>
          <a:endParaRPr lang="en-US"/>
        </a:p>
      </dgm:t>
    </dgm:pt>
    <dgm:pt modelId="{ECF03D66-DE80-4E57-8D4B-ED1C65703AE3}">
      <dgm:prSet/>
      <dgm:spPr/>
      <dgm:t>
        <a:bodyPr/>
        <a:lstStyle/>
        <a:p>
          <a:r>
            <a:rPr lang="en-GB"/>
            <a:t>The client needs to decide what is 'figural', not the therapist. The client brings into the session all that is important, it is not for us to judge what they should be seeing as important.</a:t>
          </a:r>
          <a:endParaRPr lang="en-US"/>
        </a:p>
      </dgm:t>
    </dgm:pt>
    <dgm:pt modelId="{DAE1B84D-9263-4854-B8E6-6D1C933E4E61}" type="parTrans" cxnId="{0F89C405-62C0-4D3D-9E20-CBE50A08F9B5}">
      <dgm:prSet/>
      <dgm:spPr/>
      <dgm:t>
        <a:bodyPr/>
        <a:lstStyle/>
        <a:p>
          <a:endParaRPr lang="en-US"/>
        </a:p>
      </dgm:t>
    </dgm:pt>
    <dgm:pt modelId="{C1013A9E-7631-4B4C-95CF-F9BA83112815}" type="sibTrans" cxnId="{0F89C405-62C0-4D3D-9E20-CBE50A08F9B5}">
      <dgm:prSet/>
      <dgm:spPr/>
      <dgm:t>
        <a:bodyPr/>
        <a:lstStyle/>
        <a:p>
          <a:endParaRPr lang="en-US"/>
        </a:p>
      </dgm:t>
    </dgm:pt>
    <dgm:pt modelId="{7F342723-402E-4435-B65C-8A9F2AE27045}" type="pres">
      <dgm:prSet presAssocID="{506F0DD8-A831-43F1-80DF-BC2606A4FCE5}" presName="vert0" presStyleCnt="0">
        <dgm:presLayoutVars>
          <dgm:dir/>
          <dgm:animOne val="branch"/>
          <dgm:animLvl val="lvl"/>
        </dgm:presLayoutVars>
      </dgm:prSet>
      <dgm:spPr/>
    </dgm:pt>
    <dgm:pt modelId="{092F1721-6ADE-4D81-9667-9C83F35FD8F9}" type="pres">
      <dgm:prSet presAssocID="{14941FDC-AC75-4BE7-8C87-65B5C65F90D8}" presName="thickLine" presStyleLbl="alignNode1" presStyleIdx="0" presStyleCnt="4"/>
      <dgm:spPr/>
    </dgm:pt>
    <dgm:pt modelId="{EA5B9A15-DC67-43EF-9DCE-748FE9A0730C}" type="pres">
      <dgm:prSet presAssocID="{14941FDC-AC75-4BE7-8C87-65B5C65F90D8}" presName="horz1" presStyleCnt="0"/>
      <dgm:spPr/>
    </dgm:pt>
    <dgm:pt modelId="{0BD12B83-BFEE-4D40-990F-F27B1D130F6E}" type="pres">
      <dgm:prSet presAssocID="{14941FDC-AC75-4BE7-8C87-65B5C65F90D8}" presName="tx1" presStyleLbl="revTx" presStyleIdx="0" presStyleCnt="4"/>
      <dgm:spPr/>
    </dgm:pt>
    <dgm:pt modelId="{547ACDC0-2429-4B3D-85A8-F216AE6D4FC6}" type="pres">
      <dgm:prSet presAssocID="{14941FDC-AC75-4BE7-8C87-65B5C65F90D8}" presName="vert1" presStyleCnt="0"/>
      <dgm:spPr/>
    </dgm:pt>
    <dgm:pt modelId="{8A696413-C5CA-4FF0-BEA2-5073B76E4CC8}" type="pres">
      <dgm:prSet presAssocID="{73684C4F-C4A4-4FCF-9E2B-37CA1384A672}" presName="thickLine" presStyleLbl="alignNode1" presStyleIdx="1" presStyleCnt="4"/>
      <dgm:spPr/>
    </dgm:pt>
    <dgm:pt modelId="{61FA6BB7-7498-471D-A9B8-3F885EA5B18D}" type="pres">
      <dgm:prSet presAssocID="{73684C4F-C4A4-4FCF-9E2B-37CA1384A672}" presName="horz1" presStyleCnt="0"/>
      <dgm:spPr/>
    </dgm:pt>
    <dgm:pt modelId="{341548DA-E804-4E6F-B2C2-2DB01695D127}" type="pres">
      <dgm:prSet presAssocID="{73684C4F-C4A4-4FCF-9E2B-37CA1384A672}" presName="tx1" presStyleLbl="revTx" presStyleIdx="1" presStyleCnt="4"/>
      <dgm:spPr/>
    </dgm:pt>
    <dgm:pt modelId="{FBF6AB99-13AA-4406-908C-39C5638A2D8A}" type="pres">
      <dgm:prSet presAssocID="{73684C4F-C4A4-4FCF-9E2B-37CA1384A672}" presName="vert1" presStyleCnt="0"/>
      <dgm:spPr/>
    </dgm:pt>
    <dgm:pt modelId="{40115012-A75A-44A4-9DCB-9BC78DB772F6}" type="pres">
      <dgm:prSet presAssocID="{46CB393B-B495-4906-9BEC-21039F08EB6D}" presName="thickLine" presStyleLbl="alignNode1" presStyleIdx="2" presStyleCnt="4"/>
      <dgm:spPr/>
    </dgm:pt>
    <dgm:pt modelId="{290765B1-4A41-4DD7-8CDD-973CA9BF85C5}" type="pres">
      <dgm:prSet presAssocID="{46CB393B-B495-4906-9BEC-21039F08EB6D}" presName="horz1" presStyleCnt="0"/>
      <dgm:spPr/>
    </dgm:pt>
    <dgm:pt modelId="{AE896DC2-B062-4769-B453-4DCD0092B88D}" type="pres">
      <dgm:prSet presAssocID="{46CB393B-B495-4906-9BEC-21039F08EB6D}" presName="tx1" presStyleLbl="revTx" presStyleIdx="2" presStyleCnt="4"/>
      <dgm:spPr/>
    </dgm:pt>
    <dgm:pt modelId="{C5999B11-1314-4A72-B1E3-187A00420E63}" type="pres">
      <dgm:prSet presAssocID="{46CB393B-B495-4906-9BEC-21039F08EB6D}" presName="vert1" presStyleCnt="0"/>
      <dgm:spPr/>
    </dgm:pt>
    <dgm:pt modelId="{B2E5FCCA-4F74-4251-83A3-94F61A858661}" type="pres">
      <dgm:prSet presAssocID="{ECF03D66-DE80-4E57-8D4B-ED1C65703AE3}" presName="thickLine" presStyleLbl="alignNode1" presStyleIdx="3" presStyleCnt="4"/>
      <dgm:spPr/>
    </dgm:pt>
    <dgm:pt modelId="{50DF5824-8638-481B-9E7E-81B8BD7780A2}" type="pres">
      <dgm:prSet presAssocID="{ECF03D66-DE80-4E57-8D4B-ED1C65703AE3}" presName="horz1" presStyleCnt="0"/>
      <dgm:spPr/>
    </dgm:pt>
    <dgm:pt modelId="{6589B3F7-8999-49B7-83F6-E3B57B8483FA}" type="pres">
      <dgm:prSet presAssocID="{ECF03D66-DE80-4E57-8D4B-ED1C65703AE3}" presName="tx1" presStyleLbl="revTx" presStyleIdx="3" presStyleCnt="4"/>
      <dgm:spPr/>
    </dgm:pt>
    <dgm:pt modelId="{A01DAC0D-1BBB-4E81-AC43-8C2445D9345D}" type="pres">
      <dgm:prSet presAssocID="{ECF03D66-DE80-4E57-8D4B-ED1C65703AE3}" presName="vert1" presStyleCnt="0"/>
      <dgm:spPr/>
    </dgm:pt>
  </dgm:ptLst>
  <dgm:cxnLst>
    <dgm:cxn modelId="{034BA904-0D81-4BFE-9052-529DE80FAB3C}" type="presOf" srcId="{46CB393B-B495-4906-9BEC-21039F08EB6D}" destId="{AE896DC2-B062-4769-B453-4DCD0092B88D}" srcOrd="0" destOrd="0" presId="urn:microsoft.com/office/officeart/2008/layout/LinedList"/>
    <dgm:cxn modelId="{0F89C405-62C0-4D3D-9E20-CBE50A08F9B5}" srcId="{506F0DD8-A831-43F1-80DF-BC2606A4FCE5}" destId="{ECF03D66-DE80-4E57-8D4B-ED1C65703AE3}" srcOrd="3" destOrd="0" parTransId="{DAE1B84D-9263-4854-B8E6-6D1C933E4E61}" sibTransId="{C1013A9E-7631-4B4C-95CF-F9BA83112815}"/>
    <dgm:cxn modelId="{C6C5C706-953D-4665-9EB9-CB6EC30EC34D}" type="presOf" srcId="{73684C4F-C4A4-4FCF-9E2B-37CA1384A672}" destId="{341548DA-E804-4E6F-B2C2-2DB01695D127}" srcOrd="0" destOrd="0" presId="urn:microsoft.com/office/officeart/2008/layout/LinedList"/>
    <dgm:cxn modelId="{4B880312-77D9-42F9-A7AC-7F9BADC54963}" srcId="{506F0DD8-A831-43F1-80DF-BC2606A4FCE5}" destId="{73684C4F-C4A4-4FCF-9E2B-37CA1384A672}" srcOrd="1" destOrd="0" parTransId="{F28E00C4-237F-49D3-82C1-A818E6BCD7AE}" sibTransId="{E3A4D7B2-F7F4-46DC-A9CD-A8669F86442A}"/>
    <dgm:cxn modelId="{CAB3ED35-0750-4D4B-88F8-C833CDFAC1AC}" srcId="{506F0DD8-A831-43F1-80DF-BC2606A4FCE5}" destId="{14941FDC-AC75-4BE7-8C87-65B5C65F90D8}" srcOrd="0" destOrd="0" parTransId="{151589CE-9718-4561-B06C-5B7A3A66B94F}" sibTransId="{4A4BC68D-A3F2-4BD5-8D18-2CC8BB6700C1}"/>
    <dgm:cxn modelId="{C21B636C-73F5-4EBB-BCB1-1102E13ACE16}" srcId="{506F0DD8-A831-43F1-80DF-BC2606A4FCE5}" destId="{46CB393B-B495-4906-9BEC-21039F08EB6D}" srcOrd="2" destOrd="0" parTransId="{D9384881-041B-4A89-8647-B586203C6B92}" sibTransId="{037125AC-09F7-49D5-B7E2-01021B2F043C}"/>
    <dgm:cxn modelId="{C5447D9E-84CD-4C8B-9CFA-896BE11F56BB}" type="presOf" srcId="{506F0DD8-A831-43F1-80DF-BC2606A4FCE5}" destId="{7F342723-402E-4435-B65C-8A9F2AE27045}" srcOrd="0" destOrd="0" presId="urn:microsoft.com/office/officeart/2008/layout/LinedList"/>
    <dgm:cxn modelId="{1A15C2A9-297A-4CC1-8C89-9F755277B50F}" type="presOf" srcId="{14941FDC-AC75-4BE7-8C87-65B5C65F90D8}" destId="{0BD12B83-BFEE-4D40-990F-F27B1D130F6E}" srcOrd="0" destOrd="0" presId="urn:microsoft.com/office/officeart/2008/layout/LinedList"/>
    <dgm:cxn modelId="{8E4D33CA-6702-474A-B537-CF76377F7F67}" type="presOf" srcId="{ECF03D66-DE80-4E57-8D4B-ED1C65703AE3}" destId="{6589B3F7-8999-49B7-83F6-E3B57B8483FA}" srcOrd="0" destOrd="0" presId="urn:microsoft.com/office/officeart/2008/layout/LinedList"/>
    <dgm:cxn modelId="{5275501A-C87E-4328-BB62-F18CBFE1D702}" type="presParOf" srcId="{7F342723-402E-4435-B65C-8A9F2AE27045}" destId="{092F1721-6ADE-4D81-9667-9C83F35FD8F9}" srcOrd="0" destOrd="0" presId="urn:microsoft.com/office/officeart/2008/layout/LinedList"/>
    <dgm:cxn modelId="{DF73A1C6-9B5E-4352-BA3B-A527DCF19D9E}" type="presParOf" srcId="{7F342723-402E-4435-B65C-8A9F2AE27045}" destId="{EA5B9A15-DC67-43EF-9DCE-748FE9A0730C}" srcOrd="1" destOrd="0" presId="urn:microsoft.com/office/officeart/2008/layout/LinedList"/>
    <dgm:cxn modelId="{5255BF33-CCAD-4535-9158-1B794C114D0F}" type="presParOf" srcId="{EA5B9A15-DC67-43EF-9DCE-748FE9A0730C}" destId="{0BD12B83-BFEE-4D40-990F-F27B1D130F6E}" srcOrd="0" destOrd="0" presId="urn:microsoft.com/office/officeart/2008/layout/LinedList"/>
    <dgm:cxn modelId="{417190A5-FA30-4090-8333-E1B82E70FB06}" type="presParOf" srcId="{EA5B9A15-DC67-43EF-9DCE-748FE9A0730C}" destId="{547ACDC0-2429-4B3D-85A8-F216AE6D4FC6}" srcOrd="1" destOrd="0" presId="urn:microsoft.com/office/officeart/2008/layout/LinedList"/>
    <dgm:cxn modelId="{16FF563F-E1F4-4F74-8A07-DF42BD08135E}" type="presParOf" srcId="{7F342723-402E-4435-B65C-8A9F2AE27045}" destId="{8A696413-C5CA-4FF0-BEA2-5073B76E4CC8}" srcOrd="2" destOrd="0" presId="urn:microsoft.com/office/officeart/2008/layout/LinedList"/>
    <dgm:cxn modelId="{4976CD8D-5E94-4439-BBE9-306B517D2FA1}" type="presParOf" srcId="{7F342723-402E-4435-B65C-8A9F2AE27045}" destId="{61FA6BB7-7498-471D-A9B8-3F885EA5B18D}" srcOrd="3" destOrd="0" presId="urn:microsoft.com/office/officeart/2008/layout/LinedList"/>
    <dgm:cxn modelId="{56CB04B6-1923-4B87-AAAF-F5519FDF2BD8}" type="presParOf" srcId="{61FA6BB7-7498-471D-A9B8-3F885EA5B18D}" destId="{341548DA-E804-4E6F-B2C2-2DB01695D127}" srcOrd="0" destOrd="0" presId="urn:microsoft.com/office/officeart/2008/layout/LinedList"/>
    <dgm:cxn modelId="{75B1B351-4B60-4D25-B245-B2F740EE5267}" type="presParOf" srcId="{61FA6BB7-7498-471D-A9B8-3F885EA5B18D}" destId="{FBF6AB99-13AA-4406-908C-39C5638A2D8A}" srcOrd="1" destOrd="0" presId="urn:microsoft.com/office/officeart/2008/layout/LinedList"/>
    <dgm:cxn modelId="{83C5630F-54DF-412E-8A4B-DAC10B5C53B9}" type="presParOf" srcId="{7F342723-402E-4435-B65C-8A9F2AE27045}" destId="{40115012-A75A-44A4-9DCB-9BC78DB772F6}" srcOrd="4" destOrd="0" presId="urn:microsoft.com/office/officeart/2008/layout/LinedList"/>
    <dgm:cxn modelId="{2E9215DC-E841-44E2-8479-693692BEA430}" type="presParOf" srcId="{7F342723-402E-4435-B65C-8A9F2AE27045}" destId="{290765B1-4A41-4DD7-8CDD-973CA9BF85C5}" srcOrd="5" destOrd="0" presId="urn:microsoft.com/office/officeart/2008/layout/LinedList"/>
    <dgm:cxn modelId="{F68E10BC-D250-42B1-85FE-1854D868E87B}" type="presParOf" srcId="{290765B1-4A41-4DD7-8CDD-973CA9BF85C5}" destId="{AE896DC2-B062-4769-B453-4DCD0092B88D}" srcOrd="0" destOrd="0" presId="urn:microsoft.com/office/officeart/2008/layout/LinedList"/>
    <dgm:cxn modelId="{1699B5FD-73D9-48D8-A8EF-18A92E7CD91D}" type="presParOf" srcId="{290765B1-4A41-4DD7-8CDD-973CA9BF85C5}" destId="{C5999B11-1314-4A72-B1E3-187A00420E63}" srcOrd="1" destOrd="0" presId="urn:microsoft.com/office/officeart/2008/layout/LinedList"/>
    <dgm:cxn modelId="{ED018DA6-BF7E-4078-91C8-B404BDBB9512}" type="presParOf" srcId="{7F342723-402E-4435-B65C-8A9F2AE27045}" destId="{B2E5FCCA-4F74-4251-83A3-94F61A858661}" srcOrd="6" destOrd="0" presId="urn:microsoft.com/office/officeart/2008/layout/LinedList"/>
    <dgm:cxn modelId="{B1F66981-443B-4114-BF83-62F911492E9F}" type="presParOf" srcId="{7F342723-402E-4435-B65C-8A9F2AE27045}" destId="{50DF5824-8638-481B-9E7E-81B8BD7780A2}" srcOrd="7" destOrd="0" presId="urn:microsoft.com/office/officeart/2008/layout/LinedList"/>
    <dgm:cxn modelId="{67F4026B-88AA-4DB4-B050-58329398997D}" type="presParOf" srcId="{50DF5824-8638-481B-9E7E-81B8BD7780A2}" destId="{6589B3F7-8999-49B7-83F6-E3B57B8483FA}" srcOrd="0" destOrd="0" presId="urn:microsoft.com/office/officeart/2008/layout/LinedList"/>
    <dgm:cxn modelId="{A66909F0-91F0-4225-82F5-7D149293C2B0}" type="presParOf" srcId="{50DF5824-8638-481B-9E7E-81B8BD7780A2}" destId="{A01DAC0D-1BBB-4E81-AC43-8C2445D934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EDDF0D-1360-4F6C-B13B-116F060D3835}"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5089E353-9E16-4D45-BF94-7D4F3A225F7C}">
      <dgm:prSet/>
      <dgm:spPr/>
      <dgm:t>
        <a:bodyPr/>
        <a:lstStyle/>
        <a:p>
          <a:r>
            <a:rPr lang="en-GB"/>
            <a:t>As therapists we're reflecting, paraphrasing. Allowing the client to hear their narrative back.</a:t>
          </a:r>
          <a:endParaRPr lang="en-US"/>
        </a:p>
      </dgm:t>
    </dgm:pt>
    <dgm:pt modelId="{656A6E77-77C7-4541-992C-BA704A1AF303}" type="parTrans" cxnId="{C1BE93E2-F0E7-4C9F-BC0B-80CCE549E3A3}">
      <dgm:prSet/>
      <dgm:spPr/>
      <dgm:t>
        <a:bodyPr/>
        <a:lstStyle/>
        <a:p>
          <a:endParaRPr lang="en-US"/>
        </a:p>
      </dgm:t>
    </dgm:pt>
    <dgm:pt modelId="{96A9144C-6A80-4B7E-AEB2-B8D1364FA16D}" type="sibTrans" cxnId="{C1BE93E2-F0E7-4C9F-BC0B-80CCE549E3A3}">
      <dgm:prSet/>
      <dgm:spPr/>
      <dgm:t>
        <a:bodyPr/>
        <a:lstStyle/>
        <a:p>
          <a:endParaRPr lang="en-US"/>
        </a:p>
      </dgm:t>
    </dgm:pt>
    <dgm:pt modelId="{4FA41CBF-3252-4B0A-B02E-57EDA2387C32}">
      <dgm:prSet/>
      <dgm:spPr/>
      <dgm:t>
        <a:bodyPr/>
        <a:lstStyle/>
        <a:p>
          <a:r>
            <a:rPr lang="en-GB"/>
            <a:t>As we bracket our own 'stuff' we're hearing the important information from the client and we're sharing our developing understanding with the client.</a:t>
          </a:r>
          <a:endParaRPr lang="en-US"/>
        </a:p>
      </dgm:t>
    </dgm:pt>
    <dgm:pt modelId="{596C0ABA-5BB8-44D2-B0FB-C770A1E40713}" type="parTrans" cxnId="{589334F8-7B71-4746-83D4-A1ECC7644DC2}">
      <dgm:prSet/>
      <dgm:spPr/>
      <dgm:t>
        <a:bodyPr/>
        <a:lstStyle/>
        <a:p>
          <a:endParaRPr lang="en-US"/>
        </a:p>
      </dgm:t>
    </dgm:pt>
    <dgm:pt modelId="{0C26C433-E632-4D13-8DFC-8DBE9F638A05}" type="sibTrans" cxnId="{589334F8-7B71-4746-83D4-A1ECC7644DC2}">
      <dgm:prSet/>
      <dgm:spPr/>
      <dgm:t>
        <a:bodyPr/>
        <a:lstStyle/>
        <a:p>
          <a:endParaRPr lang="en-US"/>
        </a:p>
      </dgm:t>
    </dgm:pt>
    <dgm:pt modelId="{2E151018-5255-4F95-A771-C6569922D018}" type="pres">
      <dgm:prSet presAssocID="{B9EDDF0D-1360-4F6C-B13B-116F060D3835}" presName="hierChild1" presStyleCnt="0">
        <dgm:presLayoutVars>
          <dgm:chPref val="1"/>
          <dgm:dir/>
          <dgm:animOne val="branch"/>
          <dgm:animLvl val="lvl"/>
          <dgm:resizeHandles/>
        </dgm:presLayoutVars>
      </dgm:prSet>
      <dgm:spPr/>
    </dgm:pt>
    <dgm:pt modelId="{029E6978-B95B-4BAD-A38D-2C8582FDE60B}" type="pres">
      <dgm:prSet presAssocID="{5089E353-9E16-4D45-BF94-7D4F3A225F7C}" presName="hierRoot1" presStyleCnt="0"/>
      <dgm:spPr/>
    </dgm:pt>
    <dgm:pt modelId="{CA7E94C1-A3B9-431F-A640-FA34271653C4}" type="pres">
      <dgm:prSet presAssocID="{5089E353-9E16-4D45-BF94-7D4F3A225F7C}" presName="composite" presStyleCnt="0"/>
      <dgm:spPr/>
    </dgm:pt>
    <dgm:pt modelId="{63BDCD8C-9761-44A1-9C45-6D5847DCCB09}" type="pres">
      <dgm:prSet presAssocID="{5089E353-9E16-4D45-BF94-7D4F3A225F7C}" presName="background" presStyleLbl="node0" presStyleIdx="0" presStyleCnt="2"/>
      <dgm:spPr/>
    </dgm:pt>
    <dgm:pt modelId="{5E40949A-BCE5-49F3-B79C-2F4AC1CB98B0}" type="pres">
      <dgm:prSet presAssocID="{5089E353-9E16-4D45-BF94-7D4F3A225F7C}" presName="text" presStyleLbl="fgAcc0" presStyleIdx="0" presStyleCnt="2">
        <dgm:presLayoutVars>
          <dgm:chPref val="3"/>
        </dgm:presLayoutVars>
      </dgm:prSet>
      <dgm:spPr/>
    </dgm:pt>
    <dgm:pt modelId="{A02DBCC4-59EB-4DAA-A246-D1884D79B28E}" type="pres">
      <dgm:prSet presAssocID="{5089E353-9E16-4D45-BF94-7D4F3A225F7C}" presName="hierChild2" presStyleCnt="0"/>
      <dgm:spPr/>
    </dgm:pt>
    <dgm:pt modelId="{71EE9DF0-295A-42F2-923A-FFC81463CDE8}" type="pres">
      <dgm:prSet presAssocID="{4FA41CBF-3252-4B0A-B02E-57EDA2387C32}" presName="hierRoot1" presStyleCnt="0"/>
      <dgm:spPr/>
    </dgm:pt>
    <dgm:pt modelId="{154BC23B-CE61-4B68-B6AD-0D5B122F7E62}" type="pres">
      <dgm:prSet presAssocID="{4FA41CBF-3252-4B0A-B02E-57EDA2387C32}" presName="composite" presStyleCnt="0"/>
      <dgm:spPr/>
    </dgm:pt>
    <dgm:pt modelId="{A0477CE8-8C13-4154-A1DC-1DC16925E863}" type="pres">
      <dgm:prSet presAssocID="{4FA41CBF-3252-4B0A-B02E-57EDA2387C32}" presName="background" presStyleLbl="node0" presStyleIdx="1" presStyleCnt="2"/>
      <dgm:spPr/>
    </dgm:pt>
    <dgm:pt modelId="{68460AFA-A524-4F8A-83EF-D6C242D195D2}" type="pres">
      <dgm:prSet presAssocID="{4FA41CBF-3252-4B0A-B02E-57EDA2387C32}" presName="text" presStyleLbl="fgAcc0" presStyleIdx="1" presStyleCnt="2">
        <dgm:presLayoutVars>
          <dgm:chPref val="3"/>
        </dgm:presLayoutVars>
      </dgm:prSet>
      <dgm:spPr/>
    </dgm:pt>
    <dgm:pt modelId="{FA207007-AC85-4F6B-BC70-A28BCBBFA2DD}" type="pres">
      <dgm:prSet presAssocID="{4FA41CBF-3252-4B0A-B02E-57EDA2387C32}" presName="hierChild2" presStyleCnt="0"/>
      <dgm:spPr/>
    </dgm:pt>
  </dgm:ptLst>
  <dgm:cxnLst>
    <dgm:cxn modelId="{F66BE091-AB72-40D3-9CA8-5EAA130F856D}" type="presOf" srcId="{5089E353-9E16-4D45-BF94-7D4F3A225F7C}" destId="{5E40949A-BCE5-49F3-B79C-2F4AC1CB98B0}" srcOrd="0" destOrd="0" presId="urn:microsoft.com/office/officeart/2005/8/layout/hierarchy1"/>
    <dgm:cxn modelId="{9E7511D5-40B2-46F8-BF7D-D09924F521FA}" type="presOf" srcId="{4FA41CBF-3252-4B0A-B02E-57EDA2387C32}" destId="{68460AFA-A524-4F8A-83EF-D6C242D195D2}" srcOrd="0" destOrd="0" presId="urn:microsoft.com/office/officeart/2005/8/layout/hierarchy1"/>
    <dgm:cxn modelId="{C1BE93E2-F0E7-4C9F-BC0B-80CCE549E3A3}" srcId="{B9EDDF0D-1360-4F6C-B13B-116F060D3835}" destId="{5089E353-9E16-4D45-BF94-7D4F3A225F7C}" srcOrd="0" destOrd="0" parTransId="{656A6E77-77C7-4541-992C-BA704A1AF303}" sibTransId="{96A9144C-6A80-4B7E-AEB2-B8D1364FA16D}"/>
    <dgm:cxn modelId="{35737CF0-9945-4F11-A3B0-F850B08C69A4}" type="presOf" srcId="{B9EDDF0D-1360-4F6C-B13B-116F060D3835}" destId="{2E151018-5255-4F95-A771-C6569922D018}" srcOrd="0" destOrd="0" presId="urn:microsoft.com/office/officeart/2005/8/layout/hierarchy1"/>
    <dgm:cxn modelId="{589334F8-7B71-4746-83D4-A1ECC7644DC2}" srcId="{B9EDDF0D-1360-4F6C-B13B-116F060D3835}" destId="{4FA41CBF-3252-4B0A-B02E-57EDA2387C32}" srcOrd="1" destOrd="0" parTransId="{596C0ABA-5BB8-44D2-B0FB-C770A1E40713}" sibTransId="{0C26C433-E632-4D13-8DFC-8DBE9F638A05}"/>
    <dgm:cxn modelId="{FD6A72B2-AD94-47C2-8C4D-9DCC5BA41409}" type="presParOf" srcId="{2E151018-5255-4F95-A771-C6569922D018}" destId="{029E6978-B95B-4BAD-A38D-2C8582FDE60B}" srcOrd="0" destOrd="0" presId="urn:microsoft.com/office/officeart/2005/8/layout/hierarchy1"/>
    <dgm:cxn modelId="{4A1F906B-0F7B-476A-AEAD-3EFB5B26BB7D}" type="presParOf" srcId="{029E6978-B95B-4BAD-A38D-2C8582FDE60B}" destId="{CA7E94C1-A3B9-431F-A640-FA34271653C4}" srcOrd="0" destOrd="0" presId="urn:microsoft.com/office/officeart/2005/8/layout/hierarchy1"/>
    <dgm:cxn modelId="{32A52957-50E4-4695-8375-A65E52D25F5A}" type="presParOf" srcId="{CA7E94C1-A3B9-431F-A640-FA34271653C4}" destId="{63BDCD8C-9761-44A1-9C45-6D5847DCCB09}" srcOrd="0" destOrd="0" presId="urn:microsoft.com/office/officeart/2005/8/layout/hierarchy1"/>
    <dgm:cxn modelId="{37C5292D-FDCD-4CB0-871C-6ACC98DD5FC6}" type="presParOf" srcId="{CA7E94C1-A3B9-431F-A640-FA34271653C4}" destId="{5E40949A-BCE5-49F3-B79C-2F4AC1CB98B0}" srcOrd="1" destOrd="0" presId="urn:microsoft.com/office/officeart/2005/8/layout/hierarchy1"/>
    <dgm:cxn modelId="{583FD02F-D932-4F4C-888E-D3E317D235E5}" type="presParOf" srcId="{029E6978-B95B-4BAD-A38D-2C8582FDE60B}" destId="{A02DBCC4-59EB-4DAA-A246-D1884D79B28E}" srcOrd="1" destOrd="0" presId="urn:microsoft.com/office/officeart/2005/8/layout/hierarchy1"/>
    <dgm:cxn modelId="{337486A9-B85B-41FE-988F-1AE64826D22B}" type="presParOf" srcId="{2E151018-5255-4F95-A771-C6569922D018}" destId="{71EE9DF0-295A-42F2-923A-FFC81463CDE8}" srcOrd="1" destOrd="0" presId="urn:microsoft.com/office/officeart/2005/8/layout/hierarchy1"/>
    <dgm:cxn modelId="{7E0AE67F-65AC-422C-A3C3-1434B6DADA39}" type="presParOf" srcId="{71EE9DF0-295A-42F2-923A-FFC81463CDE8}" destId="{154BC23B-CE61-4B68-B6AD-0D5B122F7E62}" srcOrd="0" destOrd="0" presId="urn:microsoft.com/office/officeart/2005/8/layout/hierarchy1"/>
    <dgm:cxn modelId="{2797EC12-C7B5-4722-89DC-AD60F00B3EDA}" type="presParOf" srcId="{154BC23B-CE61-4B68-B6AD-0D5B122F7E62}" destId="{A0477CE8-8C13-4154-A1DC-1DC16925E863}" srcOrd="0" destOrd="0" presId="urn:microsoft.com/office/officeart/2005/8/layout/hierarchy1"/>
    <dgm:cxn modelId="{E0F3062D-CB1A-4CFA-9873-4884400357D4}" type="presParOf" srcId="{154BC23B-CE61-4B68-B6AD-0D5B122F7E62}" destId="{68460AFA-A524-4F8A-83EF-D6C242D195D2}" srcOrd="1" destOrd="0" presId="urn:microsoft.com/office/officeart/2005/8/layout/hierarchy1"/>
    <dgm:cxn modelId="{C9618046-F5CB-4E80-AA10-8C286960911E}" type="presParOf" srcId="{71EE9DF0-295A-42F2-923A-FFC81463CDE8}" destId="{FA207007-AC85-4F6B-BC70-A28BCBBFA2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D509A-480B-4337-BC08-EF7093A04E50}">
      <dsp:nvSpPr>
        <dsp:cNvPr id="0" name=""/>
        <dsp:cNvSpPr/>
      </dsp:nvSpPr>
      <dsp:spPr>
        <a:xfrm>
          <a:off x="0" y="638"/>
          <a:ext cx="5906181" cy="1494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D5718B-95F6-425E-924F-31227DE06D96}">
      <dsp:nvSpPr>
        <dsp:cNvPr id="0" name=""/>
        <dsp:cNvSpPr/>
      </dsp:nvSpPr>
      <dsp:spPr>
        <a:xfrm>
          <a:off x="451973" y="336816"/>
          <a:ext cx="821769" cy="821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189D1A-810B-49C6-A12B-1519AEE1790C}">
      <dsp:nvSpPr>
        <dsp:cNvPr id="0" name=""/>
        <dsp:cNvSpPr/>
      </dsp:nvSpPr>
      <dsp:spPr>
        <a:xfrm>
          <a:off x="1725715" y="638"/>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There is renewed interest in phenomenology and as such there are many questions about what it is.</a:t>
          </a:r>
          <a:endParaRPr lang="en-US" sz="2100" kern="1200"/>
        </a:p>
      </dsp:txBody>
      <dsp:txXfrm>
        <a:off x="1725715" y="638"/>
        <a:ext cx="4180465" cy="1494125"/>
      </dsp:txXfrm>
    </dsp:sp>
    <dsp:sp modelId="{5E33129F-57A8-4EBE-889E-876C1E30AA07}">
      <dsp:nvSpPr>
        <dsp:cNvPr id="0" name=""/>
        <dsp:cNvSpPr/>
      </dsp:nvSpPr>
      <dsp:spPr>
        <a:xfrm>
          <a:off x="0" y="1868296"/>
          <a:ext cx="5906181" cy="1494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8C595-50B7-4826-98EE-8FEEF515B9DF}">
      <dsp:nvSpPr>
        <dsp:cNvPr id="0" name=""/>
        <dsp:cNvSpPr/>
      </dsp:nvSpPr>
      <dsp:spPr>
        <a:xfrm>
          <a:off x="451973" y="2204474"/>
          <a:ext cx="821769" cy="82176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CD3BF1-733D-43AA-9BD8-3184BCD4B62E}">
      <dsp:nvSpPr>
        <dsp:cNvPr id="0" name=""/>
        <dsp:cNvSpPr/>
      </dsp:nvSpPr>
      <dsp:spPr>
        <a:xfrm>
          <a:off x="1725715" y="1868296"/>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The aim of this lecture is to provide a basic overview of the key concepts and to lay the foundation for your future studies.</a:t>
          </a:r>
          <a:endParaRPr lang="en-US" sz="2100" kern="1200"/>
        </a:p>
      </dsp:txBody>
      <dsp:txXfrm>
        <a:off x="1725715" y="1868296"/>
        <a:ext cx="4180465" cy="1494125"/>
      </dsp:txXfrm>
    </dsp:sp>
    <dsp:sp modelId="{D3A451B3-0E11-410F-A483-81711E75510C}">
      <dsp:nvSpPr>
        <dsp:cNvPr id="0" name=""/>
        <dsp:cNvSpPr/>
      </dsp:nvSpPr>
      <dsp:spPr>
        <a:xfrm>
          <a:off x="0" y="3735953"/>
          <a:ext cx="5906181" cy="1494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B50C2-115A-42A3-8945-8FD947565EB9}">
      <dsp:nvSpPr>
        <dsp:cNvPr id="0" name=""/>
        <dsp:cNvSpPr/>
      </dsp:nvSpPr>
      <dsp:spPr>
        <a:xfrm>
          <a:off x="451973" y="4072131"/>
          <a:ext cx="821769" cy="82176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2EA626-2EBA-4698-94C5-FFB496E7EBD8}">
      <dsp:nvSpPr>
        <dsp:cNvPr id="0" name=""/>
        <dsp:cNvSpPr/>
      </dsp:nvSpPr>
      <dsp:spPr>
        <a:xfrm>
          <a:off x="1725715" y="3735953"/>
          <a:ext cx="4180465" cy="1494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28" tIns="158128" rIns="158128" bIns="158128" numCol="1" spcCol="1270" anchor="ctr" anchorCtr="0">
          <a:noAutofit/>
        </a:bodyPr>
        <a:lstStyle/>
        <a:p>
          <a:pPr marL="0" lvl="0" indent="0" algn="l" defTabSz="933450">
            <a:lnSpc>
              <a:spcPct val="90000"/>
            </a:lnSpc>
            <a:spcBef>
              <a:spcPct val="0"/>
            </a:spcBef>
            <a:spcAft>
              <a:spcPct val="35000"/>
            </a:spcAft>
            <a:buNone/>
          </a:pPr>
          <a:r>
            <a:rPr lang="en-GB" sz="2100" kern="1200"/>
            <a:t>Reading will be put on Moodle for you to engage with during reading week.</a:t>
          </a:r>
          <a:endParaRPr lang="en-US" sz="2100" kern="1200"/>
        </a:p>
      </dsp:txBody>
      <dsp:txXfrm>
        <a:off x="1725715" y="3735953"/>
        <a:ext cx="4180465" cy="14941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2077E-863E-46A6-9500-C140ABE706DE}">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4BEB264-1619-450E-8296-997AB38927F6}">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Thoughts, our feelings, our behaviours.</a:t>
          </a:r>
          <a:endParaRPr lang="en-US" sz="1600" kern="1200"/>
        </a:p>
      </dsp:txBody>
      <dsp:txXfrm>
        <a:off x="366939" y="1166540"/>
        <a:ext cx="2723696" cy="1691139"/>
      </dsp:txXfrm>
    </dsp:sp>
    <dsp:sp modelId="{0DEF8417-8429-4B89-B0DB-19701A013EB8}">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3A7DF5E-9147-43F1-8633-967C3DC6FE60}">
      <dsp:nvSpPr>
        <dsp:cNvPr id="0" name=""/>
        <dsp:cNvSpPr/>
      </dsp:nvSpPr>
      <dsp:spPr>
        <a:xfrm>
          <a:off x="3771900"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we interpret the world, and all of our experiences comes down to our frame of reference.</a:t>
          </a:r>
          <a:endParaRPr lang="en-US" sz="1600" kern="1200"/>
        </a:p>
      </dsp:txBody>
      <dsp:txXfrm>
        <a:off x="3824514" y="1166540"/>
        <a:ext cx="2723696" cy="1691139"/>
      </dsp:txXfrm>
    </dsp:sp>
    <dsp:sp modelId="{4772F3EE-7FAE-4F95-A407-3B6B7BF5BFAE}">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C17CB57-977A-450B-B486-93B096C81E50}">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As therapists we need to step out of our inner world (bracket off) and be attentive to the client's inner world. We cannot assume that their world is the same as our world.</a:t>
          </a:r>
          <a:endParaRPr lang="en-US" sz="1600" kern="1200"/>
        </a:p>
      </dsp:txBody>
      <dsp:txXfrm>
        <a:off x="7282089" y="1166540"/>
        <a:ext cx="2723696" cy="169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F1721-6ADE-4D81-9667-9C83F35FD8F9}">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D12B83-BFEE-4D40-990F-F27B1D130F6E}">
      <dsp:nvSpPr>
        <dsp:cNvPr id="0" name=""/>
        <dsp:cNvSpPr/>
      </dsp:nvSpPr>
      <dsp:spPr>
        <a:xfrm>
          <a:off x="0" y="0"/>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Everything we hear from the client is of equal importance.</a:t>
          </a:r>
          <a:endParaRPr lang="en-US" sz="2000" kern="1200"/>
        </a:p>
      </dsp:txBody>
      <dsp:txXfrm>
        <a:off x="0" y="0"/>
        <a:ext cx="5906181" cy="1307679"/>
      </dsp:txXfrm>
    </dsp:sp>
    <dsp:sp modelId="{8A696413-C5CA-4FF0-BEA2-5073B76E4CC8}">
      <dsp:nvSpPr>
        <dsp:cNvPr id="0" name=""/>
        <dsp:cNvSpPr/>
      </dsp:nvSpPr>
      <dsp:spPr>
        <a:xfrm>
          <a:off x="0" y="1307679"/>
          <a:ext cx="590618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1548DA-E804-4E6F-B2C2-2DB01695D127}">
      <dsp:nvSpPr>
        <dsp:cNvPr id="0" name=""/>
        <dsp:cNvSpPr/>
      </dsp:nvSpPr>
      <dsp:spPr>
        <a:xfrm>
          <a:off x="0" y="130767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Gestalt 'Field' and 'Figures'</a:t>
          </a:r>
          <a:endParaRPr lang="en-US" sz="2000" kern="1200"/>
        </a:p>
      </dsp:txBody>
      <dsp:txXfrm>
        <a:off x="0" y="1307679"/>
        <a:ext cx="5906181" cy="1307679"/>
      </dsp:txXfrm>
    </dsp:sp>
    <dsp:sp modelId="{40115012-A75A-44A4-9DCB-9BC78DB772F6}">
      <dsp:nvSpPr>
        <dsp:cNvPr id="0" name=""/>
        <dsp:cNvSpPr/>
      </dsp:nvSpPr>
      <dsp:spPr>
        <a:xfrm>
          <a:off x="0" y="2615358"/>
          <a:ext cx="590618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896DC2-B062-4769-B453-4DCD0092B88D}">
      <dsp:nvSpPr>
        <dsp:cNvPr id="0" name=""/>
        <dsp:cNvSpPr/>
      </dsp:nvSpPr>
      <dsp:spPr>
        <a:xfrm>
          <a:off x="0" y="2615359"/>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field is our inner world, and the figure is the element that stands out.</a:t>
          </a:r>
          <a:endParaRPr lang="en-US" sz="2000" kern="1200"/>
        </a:p>
      </dsp:txBody>
      <dsp:txXfrm>
        <a:off x="0" y="2615359"/>
        <a:ext cx="5906181" cy="1307679"/>
      </dsp:txXfrm>
    </dsp:sp>
    <dsp:sp modelId="{B2E5FCCA-4F74-4251-83A3-94F61A858661}">
      <dsp:nvSpPr>
        <dsp:cNvPr id="0" name=""/>
        <dsp:cNvSpPr/>
      </dsp:nvSpPr>
      <dsp:spPr>
        <a:xfrm>
          <a:off x="0" y="3923038"/>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9B3F7-8999-49B7-83F6-E3B57B8483FA}">
      <dsp:nvSpPr>
        <dsp:cNvPr id="0" name=""/>
        <dsp:cNvSpPr/>
      </dsp:nvSpPr>
      <dsp:spPr>
        <a:xfrm>
          <a:off x="0" y="3923038"/>
          <a:ext cx="5906181" cy="1307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client needs to decide what is 'figural', not the therapist. The client brings into the session all that is important, it is not for us to judge what they should be seeing as important.</a:t>
          </a:r>
          <a:endParaRPr lang="en-US" sz="2000" kern="1200"/>
        </a:p>
      </dsp:txBody>
      <dsp:txXfrm>
        <a:off x="0" y="3923038"/>
        <a:ext cx="5906181" cy="13076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DCD8C-9761-44A1-9C45-6D5847DCCB09}">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E40949A-BCE5-49F3-B79C-2F4AC1CB98B0}">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As therapists we're reflecting, paraphrasing. Allowing the client to hear their narrative back.</a:t>
          </a:r>
          <a:endParaRPr lang="en-US" sz="2600" kern="1200"/>
        </a:p>
      </dsp:txBody>
      <dsp:txXfrm>
        <a:off x="560236" y="802089"/>
        <a:ext cx="4149382" cy="2576345"/>
      </dsp:txXfrm>
    </dsp:sp>
    <dsp:sp modelId="{A0477CE8-8C13-4154-A1DC-1DC16925E863}">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8460AFA-A524-4F8A-83EF-D6C242D195D2}">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As we bracket our own 'stuff' we're hearing the important information from the client and we're sharing our developing understanding with the client.</a:t>
          </a:r>
          <a:endParaRPr lang="en-US" sz="2600" kern="1200"/>
        </a:p>
      </dsp:txBody>
      <dsp:txXfrm>
        <a:off x="5827635" y="802089"/>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5638E8-5974-4273-8A4A-7BAB2088B80C}" type="datetimeFigureOut">
              <a:rPr lang="en-GB"/>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93D12-865C-422C-8DA6-DDF4EA99716F}" type="slidenum">
              <a:rPr lang="en-GB"/>
              <a:t>‹#›</a:t>
            </a:fld>
            <a:endParaRPr lang="en-GB"/>
          </a:p>
        </p:txBody>
      </p:sp>
    </p:spTree>
    <p:extLst>
      <p:ext uri="{BB962C8B-B14F-4D97-AF65-F5344CB8AC3E}">
        <p14:creationId xmlns:p14="http://schemas.microsoft.com/office/powerpoint/2010/main" val="3464602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8D93D12-865C-422C-8DA6-DDF4EA99716F}" type="slidenum">
              <a:rPr lang="en-GB"/>
              <a:t>4</a:t>
            </a:fld>
            <a:endParaRPr lang="en-GB"/>
          </a:p>
        </p:txBody>
      </p:sp>
    </p:spTree>
    <p:extLst>
      <p:ext uri="{BB962C8B-B14F-4D97-AF65-F5344CB8AC3E}">
        <p14:creationId xmlns:p14="http://schemas.microsoft.com/office/powerpoint/2010/main" val="261349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D93D12-865C-422C-8DA6-DDF4EA99716F}" type="slidenum">
              <a:rPr lang="en-GB" smtClean="0"/>
              <a:t>11</a:t>
            </a:fld>
            <a:endParaRPr lang="en-GB"/>
          </a:p>
        </p:txBody>
      </p:sp>
    </p:spTree>
    <p:extLst>
      <p:ext uri="{BB962C8B-B14F-4D97-AF65-F5344CB8AC3E}">
        <p14:creationId xmlns:p14="http://schemas.microsoft.com/office/powerpoint/2010/main" val="98003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10/26/2023</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65149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63438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10/26/2023</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855885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10/26/2023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3635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10/26/2023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44846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10/26/2023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26527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1349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10/26/2023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92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10/26/2023</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1964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03180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10/26/2023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2620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10/26/2023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6978721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07" r:id="rId5"/>
    <p:sldLayoutId id="2147483802" r:id="rId6"/>
    <p:sldLayoutId id="2147483803" r:id="rId7"/>
    <p:sldLayoutId id="2147483804" r:id="rId8"/>
    <p:sldLayoutId id="2147483805" r:id="rId9"/>
    <p:sldLayoutId id="2147483806" r:id="rId10"/>
    <p:sldLayoutId id="2147483808"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252C1E-B255-4386-B9E5-DFB06F3A6F77}"/>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52" name="Rectangle 5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a:cs typeface="Calibri Light"/>
              </a:rPr>
              <a:t>Phenomenology</a:t>
            </a:r>
          </a:p>
        </p:txBody>
      </p:sp>
      <p:sp>
        <p:nvSpPr>
          <p:cNvPr id="3" name="Subtitle 2"/>
          <p:cNvSpPr>
            <a:spLocks noGrp="1"/>
          </p:cNvSpPr>
          <p:nvPr>
            <p:ph type="subTitle" idx="1"/>
          </p:nvPr>
        </p:nvSpPr>
        <p:spPr>
          <a:xfrm>
            <a:off x="1769532" y="4623127"/>
            <a:ext cx="8655200" cy="457201"/>
          </a:xfrm>
        </p:spPr>
        <p:txBody>
          <a:bodyPr vert="horz" lIns="91440" tIns="45720" rIns="91440" bIns="45720" rtlCol="0">
            <a:normAutofit/>
          </a:bodyPr>
          <a:lstStyle/>
          <a:p>
            <a:pPr>
              <a:spcAft>
                <a:spcPts val="600"/>
              </a:spcAft>
            </a:pPr>
            <a:r>
              <a:rPr lang="en-GB">
                <a:solidFill>
                  <a:schemeClr val="tx1"/>
                </a:solidFill>
              </a:rPr>
              <a:t>Key Concepts</a:t>
            </a:r>
          </a:p>
        </p:txBody>
      </p:sp>
      <p:sp>
        <p:nvSpPr>
          <p:cNvPr id="54" name="Rectangle 5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19B47F1-8724-4E0A-9A32-A8BE702E81F1}"/>
              </a:ext>
            </a:extLst>
          </p:cNvPr>
          <p:cNvSpPr>
            <a:spLocks noGrp="1"/>
          </p:cNvSpPr>
          <p:nvPr>
            <p:ph type="title"/>
          </p:nvPr>
        </p:nvSpPr>
        <p:spPr>
          <a:xfrm>
            <a:off x="1175512" y="870132"/>
            <a:ext cx="9792208" cy="1527078"/>
          </a:xfrm>
        </p:spPr>
        <p:txBody>
          <a:bodyPr>
            <a:normAutofit/>
          </a:bodyPr>
          <a:lstStyle/>
          <a:p>
            <a:r>
              <a:rPr lang="en-GB"/>
              <a:t>Background</a:t>
            </a:r>
          </a:p>
        </p:txBody>
      </p:sp>
      <p:sp>
        <p:nvSpPr>
          <p:cNvPr id="3" name="Content Placeholder 2">
            <a:extLst>
              <a:ext uri="{FF2B5EF4-FFF2-40B4-BE49-F238E27FC236}">
                <a16:creationId xmlns:a16="http://schemas.microsoft.com/office/drawing/2014/main" id="{BB6FA0D0-D85B-48A0-BC04-A472EF0A6CCA}"/>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00000"/>
              </a:lnSpc>
            </a:pPr>
            <a:r>
              <a:rPr lang="en-GB" sz="1600"/>
              <a:t>Dominant tradition in 20th Century philosophy</a:t>
            </a:r>
          </a:p>
          <a:p>
            <a:pPr>
              <a:lnSpc>
                <a:spcPct val="100000"/>
              </a:lnSpc>
            </a:pPr>
            <a:r>
              <a:rPr lang="en-GB" sz="1600"/>
              <a:t>Edmund Husserl (1859-1938) Founder</a:t>
            </a:r>
          </a:p>
          <a:p>
            <a:pPr>
              <a:lnSpc>
                <a:spcPct val="100000"/>
              </a:lnSpc>
            </a:pPr>
            <a:r>
              <a:rPr lang="en-GB" sz="1600"/>
              <a:t>Martin Heidegger (1889-1976), Jean-Paul Satre (1905-1980) and Maurice Merleau-Ponty (1908-1961) influential proponents.</a:t>
            </a:r>
          </a:p>
          <a:p>
            <a:pPr>
              <a:lnSpc>
                <a:spcPct val="100000"/>
              </a:lnSpc>
            </a:pPr>
            <a:endParaRPr lang="en-GB" sz="1600"/>
          </a:p>
          <a:p>
            <a:pPr>
              <a:lnSpc>
                <a:spcPct val="100000"/>
              </a:lnSpc>
            </a:pPr>
            <a:r>
              <a:rPr lang="en-GB" sz="1600"/>
              <a:t>Phenomenology has made significant contributions to: </a:t>
            </a:r>
          </a:p>
          <a:p>
            <a:pPr>
              <a:lnSpc>
                <a:spcPct val="100000"/>
              </a:lnSpc>
            </a:pPr>
            <a:r>
              <a:rPr lang="en-GB" sz="1600"/>
              <a:t>Intentionality, embodiment, emotions, self-consciousness, intersubjectivity and truth.</a:t>
            </a:r>
          </a:p>
          <a:p>
            <a:pPr>
              <a:lnSpc>
                <a:spcPct val="100000"/>
              </a:lnSpc>
            </a:pPr>
            <a:endParaRPr lang="en-GB" sz="1600"/>
          </a:p>
          <a:p>
            <a:pPr>
              <a:lnSpc>
                <a:spcPct val="100000"/>
              </a:lnSpc>
            </a:pPr>
            <a:r>
              <a:rPr lang="en-GB" sz="1600"/>
              <a:t>As everyone is viewed as an embodied and socially and culturally embedded being-in-the-world it has also provided theory for other disciplines including psychology, psychiatry and sociology</a:t>
            </a:r>
          </a:p>
        </p:txBody>
      </p:sp>
    </p:spTree>
    <p:extLst>
      <p:ext uri="{BB962C8B-B14F-4D97-AF65-F5344CB8AC3E}">
        <p14:creationId xmlns:p14="http://schemas.microsoft.com/office/powerpoint/2010/main" val="2725207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FC27260-A491-492C-9DF7-CFA7E7461CC4}"/>
              </a:ext>
            </a:extLst>
          </p:cNvPr>
          <p:cNvSpPr>
            <a:spLocks noGrp="1"/>
          </p:cNvSpPr>
          <p:nvPr>
            <p:ph type="title"/>
          </p:nvPr>
        </p:nvSpPr>
        <p:spPr>
          <a:xfrm>
            <a:off x="573409" y="559477"/>
            <a:ext cx="3765200" cy="5709931"/>
          </a:xfrm>
        </p:spPr>
        <p:txBody>
          <a:bodyPr>
            <a:normAutofit/>
          </a:bodyPr>
          <a:lstStyle/>
          <a:p>
            <a:pPr algn="ctr"/>
            <a:r>
              <a:rPr lang="en-GB"/>
              <a:t>Background</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C2495658-0DFB-4B5A-B94B-B193E15DB0B0}"/>
              </a:ext>
            </a:extLst>
          </p:cNvPr>
          <p:cNvGraphicFramePr>
            <a:graphicFrameLocks noGrp="1"/>
          </p:cNvGraphicFramePr>
          <p:nvPr>
            <p:ph idx="1"/>
            <p:extLst>
              <p:ext uri="{D42A27DB-BD31-4B8C-83A1-F6EECF244321}">
                <p14:modId xmlns:p14="http://schemas.microsoft.com/office/powerpoint/2010/main" val="97300283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1190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29A8AF-95CD-447F-BE30-31DF2D7F1B3F}"/>
              </a:ext>
            </a:extLst>
          </p:cNvPr>
          <p:cNvSpPr>
            <a:spLocks noGrp="1"/>
          </p:cNvSpPr>
          <p:nvPr>
            <p:ph type="title"/>
          </p:nvPr>
        </p:nvSpPr>
        <p:spPr>
          <a:xfrm>
            <a:off x="868680" y="642593"/>
            <a:ext cx="6281928" cy="1744183"/>
          </a:xfrm>
        </p:spPr>
        <p:txBody>
          <a:bodyPr>
            <a:normAutofit/>
          </a:bodyPr>
          <a:lstStyle/>
          <a:p>
            <a:r>
              <a:rPr lang="en-GB"/>
              <a:t>The phenomena</a:t>
            </a:r>
          </a:p>
        </p:txBody>
      </p:sp>
      <p:sp>
        <p:nvSpPr>
          <p:cNvPr id="3" name="Content Placeholder 2">
            <a:extLst>
              <a:ext uri="{FF2B5EF4-FFF2-40B4-BE49-F238E27FC236}">
                <a16:creationId xmlns:a16="http://schemas.microsoft.com/office/drawing/2014/main" id="{0613B056-40E8-4826-AA6D-7697640F95CB}"/>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Phenomenology means the science or study of the phenomena</a:t>
            </a:r>
          </a:p>
          <a:p>
            <a:endParaRPr lang="en-GB"/>
          </a:p>
          <a:p>
            <a:r>
              <a:rPr lang="en-GB"/>
              <a:t>But what is a phenomenon?</a:t>
            </a:r>
          </a:p>
          <a:p>
            <a:endParaRPr lang="en-GB"/>
          </a:p>
          <a:p>
            <a:r>
              <a:rPr lang="en-GB"/>
              <a:t>Perception of an object.</a:t>
            </a:r>
          </a:p>
        </p:txBody>
      </p:sp>
      <p:pic>
        <p:nvPicPr>
          <p:cNvPr id="4" name="Picture 4" descr="A picture containing holding, person&#10;&#10;Description automatically generated">
            <a:extLst>
              <a:ext uri="{FF2B5EF4-FFF2-40B4-BE49-F238E27FC236}">
                <a16:creationId xmlns:a16="http://schemas.microsoft.com/office/drawing/2014/main" id="{AFBB6B49-ED59-4668-9AF8-29FE679611A9}"/>
              </a:ext>
            </a:extLst>
          </p:cNvPr>
          <p:cNvPicPr>
            <a:picLocks noChangeAspect="1"/>
          </p:cNvPicPr>
          <p:nvPr/>
        </p:nvPicPr>
        <p:blipFill rotWithShape="1">
          <a:blip r:embed="rId3"/>
          <a:srcRect r="3188" b="-2"/>
          <a:stretch/>
        </p:blipFill>
        <p:spPr>
          <a:xfrm>
            <a:off x="7837371" y="237744"/>
            <a:ext cx="4124416" cy="6382512"/>
          </a:xfrm>
          <a:prstGeom prst="rect">
            <a:avLst/>
          </a:prstGeom>
        </p:spPr>
      </p:pic>
    </p:spTree>
    <p:extLst>
      <p:ext uri="{BB962C8B-B14F-4D97-AF65-F5344CB8AC3E}">
        <p14:creationId xmlns:p14="http://schemas.microsoft.com/office/powerpoint/2010/main" val="165920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2A9A879B-80C8-42A3-B099-6AAB25501FE3}"/>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The horizon</a:t>
            </a:r>
            <a:endParaRPr lang="en-US" sz="4400">
              <a:solidFill>
                <a:srgbClr val="FFFFFF"/>
              </a:solidFill>
            </a:endParaRP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656E566D-1FEB-48E8-8A3E-7B185EF0B295}"/>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What we see is also surrounded by and sits within a horizon.</a:t>
            </a:r>
            <a:endParaRPr lang="en-US" sz="2000"/>
          </a:p>
          <a:p>
            <a:r>
              <a:rPr lang="en-GB" sz="2000"/>
              <a:t>The horizon is the context. We never just see objects standing alone, but rather they are always within something, in a larger context.</a:t>
            </a:r>
          </a:p>
          <a:p>
            <a:r>
              <a:rPr lang="en-GB" sz="2000"/>
              <a:t>Field of consciousness is aware of all the peripheral elements, we're not oblivious to these elements but they are not the focus of attention, until we switch attention.</a:t>
            </a:r>
          </a:p>
          <a:p>
            <a:endParaRPr lang="en-GB" sz="2000"/>
          </a:p>
        </p:txBody>
      </p:sp>
    </p:spTree>
    <p:extLst>
      <p:ext uri="{BB962C8B-B14F-4D97-AF65-F5344CB8AC3E}">
        <p14:creationId xmlns:p14="http://schemas.microsoft.com/office/powerpoint/2010/main" val="4207292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B7F246FC-8CF8-4882-9B23-35511B1F38FD}"/>
              </a:ext>
            </a:extLst>
          </p:cNvPr>
          <p:cNvSpPr>
            <a:spLocks noGrp="1"/>
          </p:cNvSpPr>
          <p:nvPr>
            <p:ph type="title"/>
          </p:nvPr>
        </p:nvSpPr>
        <p:spPr>
          <a:xfrm>
            <a:off x="1175512" y="870132"/>
            <a:ext cx="9792208" cy="1527078"/>
          </a:xfrm>
        </p:spPr>
        <p:txBody>
          <a:bodyPr>
            <a:normAutofit/>
          </a:bodyPr>
          <a:lstStyle/>
          <a:p>
            <a:r>
              <a:rPr lang="en-GB"/>
              <a:t>It draws us in...</a:t>
            </a:r>
          </a:p>
        </p:txBody>
      </p:sp>
      <p:sp>
        <p:nvSpPr>
          <p:cNvPr id="3" name="Content Placeholder 2">
            <a:extLst>
              <a:ext uri="{FF2B5EF4-FFF2-40B4-BE49-F238E27FC236}">
                <a16:creationId xmlns:a16="http://schemas.microsoft.com/office/drawing/2014/main" id="{4FD5F2CB-A4F5-409F-90DF-7A61C64D458D}"/>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00000"/>
              </a:lnSpc>
            </a:pPr>
            <a:r>
              <a:rPr lang="en-GB">
                <a:ea typeface="+mn-lt"/>
                <a:cs typeface="+mn-lt"/>
              </a:rPr>
              <a:t>There is still more to see here, turn me so you can see all my sides, let your gaze run through me, draw closer to me, open me up, divide me up; keep on looking me over again and again, turning me to see all sides. You will get to know me like this, all that I am, all my surface qualities, all my inner sensible qualities. </a:t>
            </a:r>
            <a:endParaRPr lang="en-GB"/>
          </a:p>
          <a:p>
            <a:pPr>
              <a:lnSpc>
                <a:spcPct val="100000"/>
              </a:lnSpc>
            </a:pPr>
            <a:endParaRPr lang="en-GB"/>
          </a:p>
          <a:p>
            <a:pPr>
              <a:lnSpc>
                <a:spcPct val="100000"/>
              </a:lnSpc>
            </a:pPr>
            <a:r>
              <a:rPr lang="en-GB">
                <a:ea typeface="+mn-lt"/>
                <a:cs typeface="+mn-lt"/>
              </a:rPr>
              <a:t>Calling us in to have an extra look means that we take part in a bodily activity. We move our eyes, hands, head, torso etc.</a:t>
            </a:r>
          </a:p>
          <a:p>
            <a:pPr>
              <a:lnSpc>
                <a:spcPct val="100000"/>
              </a:lnSpc>
            </a:pPr>
            <a:endParaRPr lang="en-GB">
              <a:ea typeface="+mn-lt"/>
              <a:cs typeface="+mn-lt"/>
            </a:endParaRPr>
          </a:p>
          <a:p>
            <a:pPr>
              <a:lnSpc>
                <a:spcPct val="100000"/>
              </a:lnSpc>
            </a:pPr>
            <a:endParaRPr lang="en-GB">
              <a:ea typeface="+mn-lt"/>
              <a:cs typeface="+mn-lt"/>
            </a:endParaRPr>
          </a:p>
          <a:p>
            <a:pPr>
              <a:lnSpc>
                <a:spcPct val="100000"/>
              </a:lnSpc>
            </a:pPr>
            <a:endParaRPr lang="en-GB">
              <a:ea typeface="+mn-lt"/>
              <a:cs typeface="+mn-lt"/>
            </a:endParaRPr>
          </a:p>
          <a:p>
            <a:pPr>
              <a:lnSpc>
                <a:spcPct val="100000"/>
              </a:lnSpc>
            </a:pPr>
            <a:r>
              <a:rPr lang="en-GB">
                <a:ea typeface="+mn-lt"/>
                <a:cs typeface="+mn-lt"/>
              </a:rPr>
              <a:t>Husserl (2001) cited in Zahavi, Dan. Phenomenology: The Basics (p. 12). Taylor and Francis. Kindle Edition. </a:t>
            </a:r>
            <a:endParaRPr lang="en-GB"/>
          </a:p>
        </p:txBody>
      </p:sp>
    </p:spTree>
    <p:extLst>
      <p:ext uri="{BB962C8B-B14F-4D97-AF65-F5344CB8AC3E}">
        <p14:creationId xmlns:p14="http://schemas.microsoft.com/office/powerpoint/2010/main" val="126924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51141105-CD38-4969-B5D8-C0063E0CF9BF}"/>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How does this apply to Counselling and Psychotherapy?</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C60F372-1856-45B3-A4FB-28E2D1BFB6D5}"/>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Phenomenology is a way of seeing and describing the inner world of people.</a:t>
            </a:r>
          </a:p>
          <a:p>
            <a:r>
              <a:rPr lang="en-GB" sz="2000"/>
              <a:t>What is our inner world made up of?</a:t>
            </a:r>
          </a:p>
          <a:p>
            <a:endParaRPr lang="en-GB" sz="2000"/>
          </a:p>
          <a:p>
            <a:pPr marL="0" indent="0">
              <a:buNone/>
            </a:pPr>
            <a:endParaRPr lang="en-GB" sz="2000"/>
          </a:p>
        </p:txBody>
      </p:sp>
    </p:spTree>
    <p:extLst>
      <p:ext uri="{BB962C8B-B14F-4D97-AF65-F5344CB8AC3E}">
        <p14:creationId xmlns:p14="http://schemas.microsoft.com/office/powerpoint/2010/main" val="2083497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35A3906-5D86-4C8F-8389-A2E3351E94C0}"/>
              </a:ext>
            </a:extLst>
          </p:cNvPr>
          <p:cNvSpPr>
            <a:spLocks noGrp="1"/>
          </p:cNvSpPr>
          <p:nvPr>
            <p:ph type="title"/>
          </p:nvPr>
        </p:nvSpPr>
        <p:spPr>
          <a:xfrm>
            <a:off x="1066800" y="642594"/>
            <a:ext cx="10058400" cy="1371600"/>
          </a:xfrm>
        </p:spPr>
        <p:txBody>
          <a:bodyPr>
            <a:normAutofit/>
          </a:bodyPr>
          <a:lstStyle/>
          <a:p>
            <a:pPr algn="ctr"/>
            <a:r>
              <a:rPr lang="en-GB"/>
              <a:t>Inner world?</a:t>
            </a:r>
          </a:p>
        </p:txBody>
      </p:sp>
      <p:graphicFrame>
        <p:nvGraphicFramePr>
          <p:cNvPr id="5" name="Content Placeholder 2">
            <a:extLst>
              <a:ext uri="{FF2B5EF4-FFF2-40B4-BE49-F238E27FC236}">
                <a16:creationId xmlns:a16="http://schemas.microsoft.com/office/drawing/2014/main" id="{B0D06882-7BEB-4435-BCF4-25A9A1B39658}"/>
              </a:ext>
            </a:extLst>
          </p:cNvPr>
          <p:cNvGraphicFramePr>
            <a:graphicFrameLocks noGrp="1"/>
          </p:cNvGraphicFramePr>
          <p:nvPr>
            <p:ph idx="1"/>
            <p:extLst>
              <p:ext uri="{D42A27DB-BD31-4B8C-83A1-F6EECF244321}">
                <p14:modId xmlns:p14="http://schemas.microsoft.com/office/powerpoint/2010/main" val="107680130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7269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a:t>Internal Frame of the Client</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dirty="0"/>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Client's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4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4DE9EF0-ABCA-431C-8E11-6F68C8500C27}"/>
              </a:ext>
            </a:extLst>
          </p:cNvPr>
          <p:cNvSpPr>
            <a:spLocks noGrp="1"/>
          </p:cNvSpPr>
          <p:nvPr>
            <p:ph type="title"/>
          </p:nvPr>
        </p:nvSpPr>
        <p:spPr>
          <a:xfrm>
            <a:off x="1175512" y="870132"/>
            <a:ext cx="9792208" cy="1527078"/>
          </a:xfrm>
        </p:spPr>
        <p:txBody>
          <a:bodyPr>
            <a:normAutofit/>
          </a:bodyPr>
          <a:lstStyle/>
          <a:p>
            <a:r>
              <a:rPr lang="en-GB"/>
              <a:t>Uniqueness</a:t>
            </a:r>
          </a:p>
        </p:txBody>
      </p:sp>
      <p:sp>
        <p:nvSpPr>
          <p:cNvPr id="3" name="Content Placeholder 2">
            <a:extLst>
              <a:ext uri="{FF2B5EF4-FFF2-40B4-BE49-F238E27FC236}">
                <a16:creationId xmlns:a16="http://schemas.microsoft.com/office/drawing/2014/main" id="{6DD6036C-6975-4796-B0F2-BA080528F897}"/>
              </a:ext>
            </a:extLst>
          </p:cNvPr>
          <p:cNvSpPr>
            <a:spLocks noGrp="1"/>
          </p:cNvSpPr>
          <p:nvPr>
            <p:ph idx="1"/>
          </p:nvPr>
        </p:nvSpPr>
        <p:spPr>
          <a:xfrm>
            <a:off x="1175512" y="2557849"/>
            <a:ext cx="9792208" cy="3407862"/>
          </a:xfrm>
        </p:spPr>
        <p:txBody>
          <a:bodyPr vert="horz" lIns="91440" tIns="45720" rIns="91440" bIns="45720" rtlCol="0" anchor="t">
            <a:normAutofit/>
          </a:bodyPr>
          <a:lstStyle/>
          <a:p>
            <a:r>
              <a:rPr lang="en-GB"/>
              <a:t>The subjective, or uniqueness of every person's frame of reference in that moment in time is phenomenology.</a:t>
            </a:r>
          </a:p>
          <a:p>
            <a:endParaRPr lang="en-GB" dirty="0"/>
          </a:p>
          <a:p>
            <a:endParaRPr lang="en-GB" dirty="0"/>
          </a:p>
          <a:p>
            <a:r>
              <a:rPr lang="en-GB"/>
              <a:t>Experiential exercise:</a:t>
            </a:r>
            <a:endParaRPr lang="en-GB" dirty="0"/>
          </a:p>
          <a:p>
            <a:endParaRPr lang="en-GB" dirty="0"/>
          </a:p>
          <a:p>
            <a:endParaRPr lang="en-GB" dirty="0"/>
          </a:p>
        </p:txBody>
      </p:sp>
    </p:spTree>
    <p:extLst>
      <p:ext uri="{BB962C8B-B14F-4D97-AF65-F5344CB8AC3E}">
        <p14:creationId xmlns:p14="http://schemas.microsoft.com/office/powerpoint/2010/main" val="465928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4E6221FF-2205-4FCA-A589-523BBB28A5BA}"/>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cap="all" spc="-100" dirty="0">
                <a:solidFill>
                  <a:schemeClr val="bg1"/>
                </a:solidFill>
              </a:rPr>
              <a:t>Please take out your phone</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Iphone, Hand, Screen, Smartphone, Apps">
            <a:extLst>
              <a:ext uri="{FF2B5EF4-FFF2-40B4-BE49-F238E27FC236}">
                <a16:creationId xmlns:a16="http://schemas.microsoft.com/office/drawing/2014/main" id="{7E418E8E-29D1-430B-B977-0AB8C640C559}"/>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067138" y="1880378"/>
            <a:ext cx="4857750"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41807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5A6915B-A7A0-4429-8E9E-7B78C030E0CB}"/>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How is that feeling for you now?</a:t>
            </a:r>
          </a:p>
        </p:txBody>
      </p:sp>
      <p:sp>
        <p:nvSpPr>
          <p:cNvPr id="3" name="Content Placeholder 2">
            <a:extLst>
              <a:ext uri="{FF2B5EF4-FFF2-40B4-BE49-F238E27FC236}">
                <a16:creationId xmlns:a16="http://schemas.microsoft.com/office/drawing/2014/main" id="{12E5E064-9AA8-489F-BA01-74301B77093D}"/>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dirty="0">
                <a:solidFill>
                  <a:srgbClr val="FFFFFF"/>
                </a:solidFill>
              </a:rPr>
              <a:t>Everyone is experiencing looking at their phone through their unique frame of reference.</a:t>
            </a:r>
          </a:p>
          <a:p>
            <a:r>
              <a:rPr lang="en-GB" sz="2000" dirty="0">
                <a:solidFill>
                  <a:srgbClr val="FFFFFF"/>
                </a:solidFill>
              </a:rPr>
              <a:t>As therapists we need to bracket off our interpretations as they our coming from </a:t>
            </a:r>
            <a:r>
              <a:rPr lang="en-GB" sz="2000" u="sng" dirty="0">
                <a:solidFill>
                  <a:srgbClr val="FFFFFF"/>
                </a:solidFill>
              </a:rPr>
              <a:t>our</a:t>
            </a:r>
            <a:r>
              <a:rPr lang="en-GB" sz="2000" dirty="0">
                <a:solidFill>
                  <a:srgbClr val="FFFFFF"/>
                </a:solidFill>
              </a:rPr>
              <a:t> frame of reference.</a:t>
            </a:r>
          </a:p>
          <a:p>
            <a:endParaRPr lang="en-GB" sz="2000" dirty="0">
              <a:solidFill>
                <a:srgbClr val="FFFFFF"/>
              </a:solidFill>
            </a:endParaRPr>
          </a:p>
          <a:p>
            <a:r>
              <a:rPr lang="en-GB" sz="2000" dirty="0">
                <a:solidFill>
                  <a:srgbClr val="FFFFFF"/>
                </a:solidFill>
              </a:rPr>
              <a:t>When we can start to recognise our own frames, we can put it aside and get a picture of the client's frame of reference. It will make their behaviour or their experience more understandable and possibly even logical.</a:t>
            </a:r>
          </a:p>
        </p:txBody>
      </p:sp>
    </p:spTree>
    <p:extLst>
      <p:ext uri="{BB962C8B-B14F-4D97-AF65-F5344CB8AC3E}">
        <p14:creationId xmlns:p14="http://schemas.microsoft.com/office/powerpoint/2010/main" val="3900811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98266FDC-DA40-45E2-AF1D-7558E1032B40}"/>
              </a:ext>
            </a:extLst>
          </p:cNvPr>
          <p:cNvSpPr>
            <a:spLocks noGrp="1"/>
          </p:cNvSpPr>
          <p:nvPr>
            <p:ph type="title"/>
          </p:nvPr>
        </p:nvSpPr>
        <p:spPr>
          <a:xfrm>
            <a:off x="983887" y="1185059"/>
            <a:ext cx="3491832" cy="4487882"/>
          </a:xfrm>
        </p:spPr>
        <p:txBody>
          <a:bodyPr>
            <a:normAutofit/>
          </a:bodyPr>
          <a:lstStyle/>
          <a:p>
            <a:pPr algn="ctr"/>
            <a:r>
              <a:rPr lang="en-GB" sz="4400">
                <a:solidFill>
                  <a:srgbClr val="FFFFFF"/>
                </a:solidFill>
              </a:rPr>
              <a:t>Briefly put down a sentence or two exploring your reaction to the following statements: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2D165E8-D8C5-4F9F-9532-F54B901198E2}"/>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Kate has told you that she is cutting herself and has deep marks on the inside of her thigh.</a:t>
            </a:r>
          </a:p>
          <a:p>
            <a:endParaRPr lang="en-GB" sz="2000"/>
          </a:p>
          <a:p>
            <a:r>
              <a:rPr lang="en-GB" sz="2000"/>
              <a:t>Sam announces that she is pregnant, she is 14 years old.</a:t>
            </a:r>
          </a:p>
          <a:p>
            <a:endParaRPr lang="en-GB" sz="2000"/>
          </a:p>
          <a:p>
            <a:r>
              <a:rPr lang="en-GB" sz="2000"/>
              <a:t>James tells you that he has smacked his 7 year old son</a:t>
            </a:r>
          </a:p>
          <a:p>
            <a:endParaRPr lang="en-GB" sz="2000"/>
          </a:p>
          <a:p>
            <a:r>
              <a:rPr lang="en-GB" sz="2000"/>
              <a:t>Jack tells you that he has been offered a job in New Zealand, it's a significant promotion for him.</a:t>
            </a:r>
          </a:p>
        </p:txBody>
      </p:sp>
    </p:spTree>
    <p:extLst>
      <p:ext uri="{BB962C8B-B14F-4D97-AF65-F5344CB8AC3E}">
        <p14:creationId xmlns:p14="http://schemas.microsoft.com/office/powerpoint/2010/main" val="314115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2967709A-CC08-48C8-A4EA-3EA42A16B7AE}"/>
              </a:ext>
            </a:extLst>
          </p:cNvPr>
          <p:cNvSpPr>
            <a:spLocks noGrp="1"/>
          </p:cNvSpPr>
          <p:nvPr>
            <p:ph type="title"/>
          </p:nvPr>
        </p:nvSpPr>
        <p:spPr>
          <a:xfrm>
            <a:off x="573409" y="559477"/>
            <a:ext cx="3765200" cy="5709931"/>
          </a:xfrm>
        </p:spPr>
        <p:txBody>
          <a:bodyPr>
            <a:normAutofit/>
          </a:bodyPr>
          <a:lstStyle/>
          <a:p>
            <a:pPr algn="ctr"/>
            <a:r>
              <a:rPr lang="en-GB"/>
              <a:t>Equalisation</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B0FE008-EA2A-4BE7-813E-5A49A02229C5}"/>
              </a:ext>
            </a:extLst>
          </p:cNvPr>
          <p:cNvGraphicFramePr>
            <a:graphicFrameLocks noGrp="1"/>
          </p:cNvGraphicFramePr>
          <p:nvPr>
            <p:ph idx="1"/>
            <p:extLst>
              <p:ext uri="{D42A27DB-BD31-4B8C-83A1-F6EECF244321}">
                <p14:modId xmlns:p14="http://schemas.microsoft.com/office/powerpoint/2010/main" val="144407764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007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3F3302F-565F-4E06-B706-CBAA5DEF2C4B}"/>
              </a:ext>
            </a:extLst>
          </p:cNvPr>
          <p:cNvSpPr>
            <a:spLocks noGrp="1"/>
          </p:cNvSpPr>
          <p:nvPr>
            <p:ph type="title"/>
          </p:nvPr>
        </p:nvSpPr>
        <p:spPr>
          <a:xfrm>
            <a:off x="1066800" y="642594"/>
            <a:ext cx="10058400" cy="1371600"/>
          </a:xfrm>
        </p:spPr>
        <p:txBody>
          <a:bodyPr>
            <a:normAutofit/>
          </a:bodyPr>
          <a:lstStyle/>
          <a:p>
            <a:pPr algn="ctr"/>
            <a:r>
              <a:rPr lang="en-GB"/>
              <a:t>Description</a:t>
            </a:r>
          </a:p>
        </p:txBody>
      </p:sp>
      <p:graphicFrame>
        <p:nvGraphicFramePr>
          <p:cNvPr id="5" name="Content Placeholder 2">
            <a:extLst>
              <a:ext uri="{FF2B5EF4-FFF2-40B4-BE49-F238E27FC236}">
                <a16:creationId xmlns:a16="http://schemas.microsoft.com/office/drawing/2014/main" id="{ECBC28F1-EC2A-474B-83D0-89E5C167959A}"/>
              </a:ext>
            </a:extLst>
          </p:cNvPr>
          <p:cNvGraphicFramePr>
            <a:graphicFrameLocks noGrp="1"/>
          </p:cNvGraphicFramePr>
          <p:nvPr>
            <p:ph idx="1"/>
            <p:extLst>
              <p:ext uri="{D42A27DB-BD31-4B8C-83A1-F6EECF244321}">
                <p14:modId xmlns:p14="http://schemas.microsoft.com/office/powerpoint/2010/main" val="132511247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8050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55B6B82-66E9-4688-845A-0A80159AA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20985FA-A9AF-4D1A-AA92-5D98A579F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1A452BB-978F-4C43-8664-63B86F396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DDD86A3-D1B7-46C2-BCD5-82428C1C3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9A6FBAE9-917E-4BD9-BA28-F347E09BD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5445"/>
            <a:ext cx="3616369" cy="5244498"/>
          </a:xfrm>
          <a:prstGeom prst="rect">
            <a:avLst/>
          </a:prstGeom>
          <a:solidFill>
            <a:srgbClr val="FFFFFF"/>
          </a:solidFill>
          <a:ln w="6350" cap="sq" cmpd="sng" algn="ctr">
            <a:solidFill>
              <a:srgbClr val="404040"/>
            </a:solidFill>
            <a:prstDash val="solid"/>
            <a:miter lim="800000"/>
          </a:ln>
          <a:effectLst/>
        </p:spPr>
      </p:sp>
      <p:sp>
        <p:nvSpPr>
          <p:cNvPr id="33" name="Rectangle 32">
            <a:extLst>
              <a:ext uri="{FF2B5EF4-FFF2-40B4-BE49-F238E27FC236}">
                <a16:creationId xmlns:a16="http://schemas.microsoft.com/office/drawing/2014/main" id="{C40C51F3-5AB0-49F8-AA14-B72F855CA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794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17DDE795-6761-419B-AD64-BBF0FB9750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8224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08FEDFB-00F7-4A10-B7AD-EE9C0EC0F5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7388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380ECD-C29F-4B42-8180-48497DCD43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8224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Graphic 5" descr="Question mark">
            <a:extLst>
              <a:ext uri="{FF2B5EF4-FFF2-40B4-BE49-F238E27FC236}">
                <a16:creationId xmlns:a16="http://schemas.microsoft.com/office/drawing/2014/main" id="{86B374C6-A608-4504-8646-579D046718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95859" y="2302564"/>
            <a:ext cx="2645305" cy="2645305"/>
          </a:xfrm>
          <a:prstGeom prst="rect">
            <a:avLst/>
          </a:prstGeom>
        </p:spPr>
      </p:pic>
      <p:sp>
        <p:nvSpPr>
          <p:cNvPr id="41" name="Rectangle 40">
            <a:extLst>
              <a:ext uri="{FF2B5EF4-FFF2-40B4-BE49-F238E27FC236}">
                <a16:creationId xmlns:a16="http://schemas.microsoft.com/office/drawing/2014/main" id="{43DDE678-1101-4B7E-8120-588BCA4AF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103" y="164592"/>
            <a:ext cx="6604259"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45188-3666-4334-8122-0B8FDA5E4698}"/>
              </a:ext>
            </a:extLst>
          </p:cNvPr>
          <p:cNvSpPr>
            <a:spLocks noGrp="1"/>
          </p:cNvSpPr>
          <p:nvPr>
            <p:ph type="title"/>
          </p:nvPr>
        </p:nvSpPr>
        <p:spPr>
          <a:xfrm>
            <a:off x="5902896" y="614223"/>
            <a:ext cx="5663291" cy="3664336"/>
          </a:xfrm>
        </p:spPr>
        <p:txBody>
          <a:bodyPr vert="horz" lIns="91440" tIns="45720" rIns="91440" bIns="45720" rtlCol="0" anchor="b">
            <a:normAutofit/>
          </a:bodyPr>
          <a:lstStyle/>
          <a:p>
            <a:pPr algn="ctr">
              <a:lnSpc>
                <a:spcPct val="83000"/>
              </a:lnSpc>
            </a:pPr>
            <a:r>
              <a:rPr lang="en-US" sz="6000" cap="all" spc="-100"/>
              <a:t>Thoughts?</a:t>
            </a:r>
          </a:p>
        </p:txBody>
      </p:sp>
      <p:sp>
        <p:nvSpPr>
          <p:cNvPr id="3" name="Content Placeholder 2">
            <a:extLst>
              <a:ext uri="{FF2B5EF4-FFF2-40B4-BE49-F238E27FC236}">
                <a16:creationId xmlns:a16="http://schemas.microsoft.com/office/drawing/2014/main" id="{9ADD1186-B35C-4311-B57B-80C1412A1AD6}"/>
              </a:ext>
            </a:extLst>
          </p:cNvPr>
          <p:cNvSpPr>
            <a:spLocks noGrp="1"/>
          </p:cNvSpPr>
          <p:nvPr>
            <p:ph idx="1"/>
          </p:nvPr>
        </p:nvSpPr>
        <p:spPr>
          <a:xfrm>
            <a:off x="5902896" y="4647562"/>
            <a:ext cx="5663291" cy="1402381"/>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a:solidFill>
                  <a:schemeClr val="tx1">
                    <a:lumMod val="85000"/>
                    <a:lumOff val="15000"/>
                  </a:schemeClr>
                </a:solidFill>
              </a:rPr>
              <a:t>How do you now feel about phenomenology?</a:t>
            </a:r>
          </a:p>
        </p:txBody>
      </p:sp>
    </p:spTree>
    <p:extLst>
      <p:ext uri="{BB962C8B-B14F-4D97-AF65-F5344CB8AC3E}">
        <p14:creationId xmlns:p14="http://schemas.microsoft.com/office/powerpoint/2010/main" val="30989267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828</Words>
  <Application>Microsoft Office PowerPoint</Application>
  <PresentationFormat>Widescreen</PresentationFormat>
  <Paragraphs>82</Paragraphs>
  <Slides>16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Calibri</vt:lpstr>
      <vt:lpstr>Garamond</vt:lpstr>
      <vt:lpstr>Goudy Old Style</vt:lpstr>
      <vt:lpstr>SavonVTI</vt:lpstr>
      <vt:lpstr>Phenomenology</vt:lpstr>
      <vt:lpstr>Background</vt:lpstr>
      <vt:lpstr>Background</vt:lpstr>
      <vt:lpstr>The phenomena</vt:lpstr>
      <vt:lpstr>The horizon</vt:lpstr>
      <vt:lpstr>It draws us in...</vt:lpstr>
      <vt:lpstr>How does this apply to Counselling and Psychotherapy?</vt:lpstr>
      <vt:lpstr>Inner world?</vt:lpstr>
      <vt:lpstr>Internal Frame of the Client</vt:lpstr>
      <vt:lpstr>Uniqueness</vt:lpstr>
      <vt:lpstr>Please take out your phone</vt:lpstr>
      <vt:lpstr>How is that feeling for you now?</vt:lpstr>
      <vt:lpstr>Briefly put down a sentence or two exploring your reaction to the following statements:</vt:lpstr>
      <vt:lpstr>Equalisation</vt:lpstr>
      <vt:lpstr>Description</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183</cp:revision>
  <dcterms:created xsi:type="dcterms:W3CDTF">2020-10-19T12:07:21Z</dcterms:created>
  <dcterms:modified xsi:type="dcterms:W3CDTF">2023-10-26T09:42:23Z</dcterms:modified>
</cp:coreProperties>
</file>